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p:sldMasterIdLst>
    <p:sldMasterId id="2147483882" r:id="rId1"/>
  </p:sldMasterIdLst>
  <p:notesMasterIdLst>
    <p:notesMasterId r:id="rId74"/>
  </p:notesMasterIdLst>
  <p:sldIdLst>
    <p:sldId id="256" r:id="rId2"/>
    <p:sldId id="269" r:id="rId3"/>
    <p:sldId id="551" r:id="rId4"/>
    <p:sldId id="485" r:id="rId5"/>
    <p:sldId id="406" r:id="rId6"/>
    <p:sldId id="484" r:id="rId7"/>
    <p:sldId id="512" r:id="rId8"/>
    <p:sldId id="486" r:id="rId9"/>
    <p:sldId id="487" r:id="rId10"/>
    <p:sldId id="490" r:id="rId11"/>
    <p:sldId id="517" r:id="rId12"/>
    <p:sldId id="518" r:id="rId13"/>
    <p:sldId id="510" r:id="rId14"/>
    <p:sldId id="519" r:id="rId15"/>
    <p:sldId id="520" r:id="rId16"/>
    <p:sldId id="393" r:id="rId17"/>
    <p:sldId id="531" r:id="rId18"/>
    <p:sldId id="521" r:id="rId19"/>
    <p:sldId id="536" r:id="rId20"/>
    <p:sldId id="522" r:id="rId21"/>
    <p:sldId id="539" r:id="rId22"/>
    <p:sldId id="537" r:id="rId23"/>
    <p:sldId id="534" r:id="rId24"/>
    <p:sldId id="523" r:id="rId25"/>
    <p:sldId id="542" r:id="rId26"/>
    <p:sldId id="550" r:id="rId27"/>
    <p:sldId id="548" r:id="rId28"/>
    <p:sldId id="549" r:id="rId29"/>
    <p:sldId id="553" r:id="rId30"/>
    <p:sldId id="554" r:id="rId31"/>
    <p:sldId id="524" r:id="rId32"/>
    <p:sldId id="509" r:id="rId33"/>
    <p:sldId id="530" r:id="rId34"/>
    <p:sldId id="508" r:id="rId35"/>
    <p:sldId id="525" r:id="rId36"/>
    <p:sldId id="535" r:id="rId37"/>
    <p:sldId id="538" r:id="rId38"/>
    <p:sldId id="526" r:id="rId39"/>
    <p:sldId id="511" r:id="rId40"/>
    <p:sldId id="527" r:id="rId41"/>
    <p:sldId id="528" r:id="rId42"/>
    <p:sldId id="541" r:id="rId43"/>
    <p:sldId id="547" r:id="rId44"/>
    <p:sldId id="544" r:id="rId45"/>
    <p:sldId id="555" r:id="rId46"/>
    <p:sldId id="557" r:id="rId47"/>
    <p:sldId id="558" r:id="rId48"/>
    <p:sldId id="556" r:id="rId49"/>
    <p:sldId id="529" r:id="rId50"/>
    <p:sldId id="497" r:id="rId51"/>
    <p:sldId id="498" r:id="rId52"/>
    <p:sldId id="499" r:id="rId53"/>
    <p:sldId id="390" r:id="rId54"/>
    <p:sldId id="505" r:id="rId55"/>
    <p:sldId id="396" r:id="rId56"/>
    <p:sldId id="397" r:id="rId57"/>
    <p:sldId id="398" r:id="rId58"/>
    <p:sldId id="559" r:id="rId59"/>
    <p:sldId id="532" r:id="rId60"/>
    <p:sldId id="507" r:id="rId61"/>
    <p:sldId id="399" r:id="rId62"/>
    <p:sldId id="400" r:id="rId63"/>
    <p:sldId id="401" r:id="rId64"/>
    <p:sldId id="402" r:id="rId65"/>
    <p:sldId id="404" r:id="rId66"/>
    <p:sldId id="405" r:id="rId67"/>
    <p:sldId id="504" r:id="rId68"/>
    <p:sldId id="501" r:id="rId69"/>
    <p:sldId id="502" r:id="rId70"/>
    <p:sldId id="560" r:id="rId71"/>
    <p:sldId id="515" r:id="rId72"/>
    <p:sldId id="552" r:id="rId73"/>
  </p:sldIdLst>
  <p:sldSz cx="9144000" cy="6858000" type="screen4x3"/>
  <p:notesSz cx="6858000" cy="9144000"/>
  <p:defaultTextStyle>
    <a:defPPr>
      <a:defRPr lang="it-IT"/>
    </a:defPPr>
    <a:lvl1pPr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defTabSz="457200"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774"/>
    <p:restoredTop sz="95507"/>
  </p:normalViewPr>
  <p:slideViewPr>
    <p:cSldViewPr>
      <p:cViewPr varScale="1">
        <p:scale>
          <a:sx n="94" d="100"/>
          <a:sy n="94" d="100"/>
        </p:scale>
        <p:origin x="1536"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684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36CEC77E-1E53-B3F2-CA79-A268BFDA26ED}"/>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00">
                <a:latin typeface="+mn-lt"/>
                <a:cs typeface="+mn-cs"/>
              </a:defRPr>
            </a:lvl1pPr>
          </a:lstStyle>
          <a:p>
            <a:pPr>
              <a:defRPr/>
            </a:pPr>
            <a:endParaRPr lang="en-GB"/>
          </a:p>
        </p:txBody>
      </p:sp>
      <p:sp>
        <p:nvSpPr>
          <p:cNvPr id="47107" name="Rectangle 3">
            <a:extLst>
              <a:ext uri="{FF2B5EF4-FFF2-40B4-BE49-F238E27FC236}">
                <a16:creationId xmlns:a16="http://schemas.microsoft.com/office/drawing/2014/main" id="{A248B6CF-E31D-1805-DF5D-0DBBCE0BA149}"/>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00">
                <a:latin typeface="+mn-lt"/>
                <a:cs typeface="+mn-cs"/>
              </a:defRPr>
            </a:lvl1pPr>
          </a:lstStyle>
          <a:p>
            <a:pPr>
              <a:defRPr/>
            </a:pPr>
            <a:endParaRPr lang="en-GB"/>
          </a:p>
        </p:txBody>
      </p:sp>
      <p:sp>
        <p:nvSpPr>
          <p:cNvPr id="75780" name="Rectangle 4">
            <a:extLst>
              <a:ext uri="{FF2B5EF4-FFF2-40B4-BE49-F238E27FC236}">
                <a16:creationId xmlns:a16="http://schemas.microsoft.com/office/drawing/2014/main" id="{EC53FBFA-32F3-8EBD-53CF-5428C2901FE2}"/>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9" name="Rectangle 5">
            <a:extLst>
              <a:ext uri="{FF2B5EF4-FFF2-40B4-BE49-F238E27FC236}">
                <a16:creationId xmlns:a16="http://schemas.microsoft.com/office/drawing/2014/main" id="{C2ED8801-C34F-305C-07F2-D3BB9D59B567}"/>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7110" name="Rectangle 6">
            <a:extLst>
              <a:ext uri="{FF2B5EF4-FFF2-40B4-BE49-F238E27FC236}">
                <a16:creationId xmlns:a16="http://schemas.microsoft.com/office/drawing/2014/main" id="{133E1F23-F86A-7B97-0ED9-14ACF240A3D2}"/>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sz="1200">
                <a:latin typeface="+mn-lt"/>
                <a:cs typeface="+mn-cs"/>
              </a:defRPr>
            </a:lvl1pPr>
          </a:lstStyle>
          <a:p>
            <a:pPr>
              <a:defRPr/>
            </a:pPr>
            <a:endParaRPr lang="en-GB"/>
          </a:p>
        </p:txBody>
      </p:sp>
      <p:sp>
        <p:nvSpPr>
          <p:cNvPr id="47111" name="Rectangle 7">
            <a:extLst>
              <a:ext uri="{FF2B5EF4-FFF2-40B4-BE49-F238E27FC236}">
                <a16:creationId xmlns:a16="http://schemas.microsoft.com/office/drawing/2014/main" id="{B0B7805B-D111-CD20-0ABF-7AA339CABD59}"/>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2DDD4991-A7D7-754D-9223-3DB7D5EA6E76}" type="slidenum">
              <a:rPr lang="en-GB" altLang="it-IT"/>
              <a:pPr/>
              <a:t>‹N›</a:t>
            </a:fld>
            <a:endParaRPr lang="en-GB"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egnaposto immagine diapositiva 1">
            <a:extLst>
              <a:ext uri="{FF2B5EF4-FFF2-40B4-BE49-F238E27FC236}">
                <a16:creationId xmlns:a16="http://schemas.microsoft.com/office/drawing/2014/main" id="{C1A6CA65-DB60-EB9C-1B60-2703C6A66CC1}"/>
              </a:ext>
            </a:extLst>
          </p:cNvPr>
          <p:cNvSpPr>
            <a:spLocks noGrp="1" noRot="1" noChangeAspect="1" noTextEdit="1"/>
          </p:cNvSpPr>
          <p:nvPr>
            <p:ph type="sldImg"/>
          </p:nvPr>
        </p:nvSpPr>
        <p:spPr>
          <a:ln/>
        </p:spPr>
      </p:sp>
      <p:sp>
        <p:nvSpPr>
          <p:cNvPr id="77827" name="Segnaposto note 2">
            <a:extLst>
              <a:ext uri="{FF2B5EF4-FFF2-40B4-BE49-F238E27FC236}">
                <a16:creationId xmlns:a16="http://schemas.microsoft.com/office/drawing/2014/main" id="{82EDA130-9F24-86A2-315D-06FC8B260F5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75780" name="Segnaposto numero diapositiva 3">
            <a:extLst>
              <a:ext uri="{FF2B5EF4-FFF2-40B4-BE49-F238E27FC236}">
                <a16:creationId xmlns:a16="http://schemas.microsoft.com/office/drawing/2014/main" id="{26CD2501-C128-C736-F533-BAA6C73C3343}"/>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E1378B02-85B1-1640-8192-18BD201CC3FF}" type="slidenum">
              <a:rPr lang="en-GB" altLang="it-IT"/>
              <a:pPr eaLnBrk="1" hangingPunct="1"/>
              <a:t>3</a:t>
            </a:fld>
            <a:endParaRPr lang="en-GB"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egnaposto immagine diapositiva 1">
            <a:extLst>
              <a:ext uri="{FF2B5EF4-FFF2-40B4-BE49-F238E27FC236}">
                <a16:creationId xmlns:a16="http://schemas.microsoft.com/office/drawing/2014/main" id="{724302B3-BD1F-237A-526D-D31283D0E6AA}"/>
              </a:ext>
            </a:extLst>
          </p:cNvPr>
          <p:cNvSpPr>
            <a:spLocks noGrp="1" noRot="1" noChangeAspect="1" noChangeArrowheads="1" noTextEdit="1"/>
          </p:cNvSpPr>
          <p:nvPr>
            <p:ph type="sldImg"/>
          </p:nvPr>
        </p:nvSpPr>
        <p:spPr>
          <a:ln/>
        </p:spPr>
      </p:sp>
      <p:sp>
        <p:nvSpPr>
          <p:cNvPr id="87043" name="Segnaposto note 2">
            <a:extLst>
              <a:ext uri="{FF2B5EF4-FFF2-40B4-BE49-F238E27FC236}">
                <a16:creationId xmlns:a16="http://schemas.microsoft.com/office/drawing/2014/main" id="{CF6D02F1-34C3-FEB5-8A74-7F72E491DE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84996" name="Segnaposto numero diapositiva 3">
            <a:extLst>
              <a:ext uri="{FF2B5EF4-FFF2-40B4-BE49-F238E27FC236}">
                <a16:creationId xmlns:a16="http://schemas.microsoft.com/office/drawing/2014/main" id="{EBAE0693-0D85-7057-BEC8-67F7DCE9090C}"/>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E432F66-0CBD-AF4B-AEE5-83AF1E7441B9}" type="slidenum">
              <a:rPr lang="en-GB" altLang="it-IT">
                <a:latin typeface="Times New Roman" panose="02020603050405020304" pitchFamily="18" charset="0"/>
              </a:rPr>
              <a:pPr eaLnBrk="1" hangingPunct="1"/>
              <a:t>12</a:t>
            </a:fld>
            <a:endParaRPr lang="en-GB" altLang="it-IT">
              <a:latin typeface="Times New Roman" panose="02020603050405020304"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egnaposto immagine diapositiva 1">
            <a:extLst>
              <a:ext uri="{FF2B5EF4-FFF2-40B4-BE49-F238E27FC236}">
                <a16:creationId xmlns:a16="http://schemas.microsoft.com/office/drawing/2014/main" id="{ABA18565-0838-7180-3321-615AF7982F1D}"/>
              </a:ext>
            </a:extLst>
          </p:cNvPr>
          <p:cNvSpPr>
            <a:spLocks noGrp="1" noRot="1" noChangeAspect="1" noChangeArrowheads="1" noTextEdit="1"/>
          </p:cNvSpPr>
          <p:nvPr>
            <p:ph type="sldImg"/>
          </p:nvPr>
        </p:nvSpPr>
        <p:spPr>
          <a:ln/>
        </p:spPr>
      </p:sp>
      <p:sp>
        <p:nvSpPr>
          <p:cNvPr id="88067" name="Segnaposto note 2">
            <a:extLst>
              <a:ext uri="{FF2B5EF4-FFF2-40B4-BE49-F238E27FC236}">
                <a16:creationId xmlns:a16="http://schemas.microsoft.com/office/drawing/2014/main" id="{F59CBBA9-3293-517A-FA7C-F0F4F139878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it-IT"/>
          </a:p>
        </p:txBody>
      </p:sp>
      <p:sp>
        <p:nvSpPr>
          <p:cNvPr id="86020" name="Segnaposto numero diapositiva 3">
            <a:extLst>
              <a:ext uri="{FF2B5EF4-FFF2-40B4-BE49-F238E27FC236}">
                <a16:creationId xmlns:a16="http://schemas.microsoft.com/office/drawing/2014/main" id="{DBF4F0A5-8796-0773-477B-F33B56B496C1}"/>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DEDDBD01-55D9-A946-938D-9816F02230B3}" type="slidenum">
              <a:rPr lang="en-GB" altLang="it-IT">
                <a:latin typeface="Times New Roman" panose="02020603050405020304" pitchFamily="18" charset="0"/>
              </a:rPr>
              <a:pPr eaLnBrk="1" hangingPunct="1"/>
              <a:t>13</a:t>
            </a:fld>
            <a:endParaRPr lang="en-GB" altLang="it-IT">
              <a:latin typeface="Times New Roman" panose="02020603050405020304"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egnaposto immagine diapositiva 1">
            <a:extLst>
              <a:ext uri="{FF2B5EF4-FFF2-40B4-BE49-F238E27FC236}">
                <a16:creationId xmlns:a16="http://schemas.microsoft.com/office/drawing/2014/main" id="{E2B431DA-5074-53B4-7FF0-4EADEEC0C854}"/>
              </a:ext>
            </a:extLst>
          </p:cNvPr>
          <p:cNvSpPr>
            <a:spLocks noGrp="1" noRot="1" noChangeAspect="1" noChangeArrowheads="1" noTextEdit="1"/>
          </p:cNvSpPr>
          <p:nvPr>
            <p:ph type="sldImg"/>
          </p:nvPr>
        </p:nvSpPr>
        <p:spPr>
          <a:ln/>
        </p:spPr>
      </p:sp>
      <p:sp>
        <p:nvSpPr>
          <p:cNvPr id="89091" name="Segnaposto note 2">
            <a:extLst>
              <a:ext uri="{FF2B5EF4-FFF2-40B4-BE49-F238E27FC236}">
                <a16:creationId xmlns:a16="http://schemas.microsoft.com/office/drawing/2014/main" id="{000C435F-8EBF-43F9-F99D-7047C6498C7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87044" name="Segnaposto numero diapositiva 3">
            <a:extLst>
              <a:ext uri="{FF2B5EF4-FFF2-40B4-BE49-F238E27FC236}">
                <a16:creationId xmlns:a16="http://schemas.microsoft.com/office/drawing/2014/main" id="{9A45EBEE-FD0A-78C7-14F0-3AEF315E047B}"/>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EB41A62B-03DC-924A-B569-639957AA48D6}" type="slidenum">
              <a:rPr lang="en-GB" altLang="it-IT">
                <a:latin typeface="Times New Roman" panose="02020603050405020304" pitchFamily="18" charset="0"/>
              </a:rPr>
              <a:pPr eaLnBrk="1" hangingPunct="1"/>
              <a:t>14</a:t>
            </a:fld>
            <a:endParaRPr lang="en-GB" altLang="it-IT">
              <a:latin typeface="Times New Roman" panose="02020603050405020304" pitchFamily="18"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egnaposto immagine diapositiva 1">
            <a:extLst>
              <a:ext uri="{FF2B5EF4-FFF2-40B4-BE49-F238E27FC236}">
                <a16:creationId xmlns:a16="http://schemas.microsoft.com/office/drawing/2014/main" id="{8A4C2E81-3BE6-A3CB-ADAC-0FFA073B6C6D}"/>
              </a:ext>
            </a:extLst>
          </p:cNvPr>
          <p:cNvSpPr>
            <a:spLocks noGrp="1" noRot="1" noChangeAspect="1" noChangeArrowheads="1" noTextEdit="1"/>
          </p:cNvSpPr>
          <p:nvPr>
            <p:ph type="sldImg"/>
          </p:nvPr>
        </p:nvSpPr>
        <p:spPr>
          <a:ln/>
        </p:spPr>
      </p:sp>
      <p:sp>
        <p:nvSpPr>
          <p:cNvPr id="90115" name="Segnaposto note 2">
            <a:extLst>
              <a:ext uri="{FF2B5EF4-FFF2-40B4-BE49-F238E27FC236}">
                <a16:creationId xmlns:a16="http://schemas.microsoft.com/office/drawing/2014/main" id="{79473357-2D9E-2AB9-E8F9-DC8750CB937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88068" name="Segnaposto numero diapositiva 3">
            <a:extLst>
              <a:ext uri="{FF2B5EF4-FFF2-40B4-BE49-F238E27FC236}">
                <a16:creationId xmlns:a16="http://schemas.microsoft.com/office/drawing/2014/main" id="{66B46BFC-798A-362E-C419-A9230F9F900A}"/>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FCDEEBAD-F1BA-1C45-8706-A74067721B3C}" type="slidenum">
              <a:rPr lang="en-GB" altLang="it-IT">
                <a:latin typeface="Times New Roman" panose="02020603050405020304" pitchFamily="18" charset="0"/>
              </a:rPr>
              <a:pPr eaLnBrk="1" hangingPunct="1"/>
              <a:t>15</a:t>
            </a:fld>
            <a:endParaRPr lang="en-GB" altLang="it-IT">
              <a:latin typeface="Times New Roman" panose="02020603050405020304" pitchFamily="18"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egnaposto immagine diapositiva 1">
            <a:extLst>
              <a:ext uri="{FF2B5EF4-FFF2-40B4-BE49-F238E27FC236}">
                <a16:creationId xmlns:a16="http://schemas.microsoft.com/office/drawing/2014/main" id="{873EF82F-B462-D6EC-29C3-8EB8DAAE53CF}"/>
              </a:ext>
            </a:extLst>
          </p:cNvPr>
          <p:cNvSpPr>
            <a:spLocks noGrp="1" noRot="1" noChangeAspect="1" noChangeArrowheads="1" noTextEdit="1"/>
          </p:cNvSpPr>
          <p:nvPr>
            <p:ph type="sldImg"/>
          </p:nvPr>
        </p:nvSpPr>
        <p:spPr>
          <a:ln/>
        </p:spPr>
      </p:sp>
      <p:sp>
        <p:nvSpPr>
          <p:cNvPr id="91139" name="Segnaposto note 2">
            <a:extLst>
              <a:ext uri="{FF2B5EF4-FFF2-40B4-BE49-F238E27FC236}">
                <a16:creationId xmlns:a16="http://schemas.microsoft.com/office/drawing/2014/main" id="{80A83604-F4DB-9CAF-2DD0-1B2F1B6F186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it-IT"/>
          </a:p>
        </p:txBody>
      </p:sp>
      <p:sp>
        <p:nvSpPr>
          <p:cNvPr id="89092" name="Segnaposto numero diapositiva 3">
            <a:extLst>
              <a:ext uri="{FF2B5EF4-FFF2-40B4-BE49-F238E27FC236}">
                <a16:creationId xmlns:a16="http://schemas.microsoft.com/office/drawing/2014/main" id="{0C7F4813-0890-3271-5E8D-8002D2EF484C}"/>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0532B9C6-B9A5-C344-8D5F-784AE846A864}" type="slidenum">
              <a:rPr lang="en-GB" altLang="it-IT">
                <a:latin typeface="Times New Roman" panose="02020603050405020304" pitchFamily="18" charset="0"/>
              </a:rPr>
              <a:pPr eaLnBrk="1" hangingPunct="1"/>
              <a:t>16</a:t>
            </a:fld>
            <a:endParaRPr lang="en-GB" altLang="it-IT">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egnaposto immagine diapositiva 1">
            <a:extLst>
              <a:ext uri="{FF2B5EF4-FFF2-40B4-BE49-F238E27FC236}">
                <a16:creationId xmlns:a16="http://schemas.microsoft.com/office/drawing/2014/main" id="{EA658F2C-C097-D8A7-C5EE-8C1DD9413694}"/>
              </a:ext>
            </a:extLst>
          </p:cNvPr>
          <p:cNvSpPr>
            <a:spLocks noGrp="1" noRot="1" noChangeAspect="1" noChangeArrowheads="1" noTextEdit="1"/>
          </p:cNvSpPr>
          <p:nvPr>
            <p:ph type="sldImg"/>
          </p:nvPr>
        </p:nvSpPr>
        <p:spPr>
          <a:ln/>
        </p:spPr>
      </p:sp>
      <p:sp>
        <p:nvSpPr>
          <p:cNvPr id="92163" name="Segnaposto note 2">
            <a:extLst>
              <a:ext uri="{FF2B5EF4-FFF2-40B4-BE49-F238E27FC236}">
                <a16:creationId xmlns:a16="http://schemas.microsoft.com/office/drawing/2014/main" id="{EDAEB7EF-F21E-4FB6-4AD2-2856EA41DA8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90116" name="Segnaposto numero diapositiva 3">
            <a:extLst>
              <a:ext uri="{FF2B5EF4-FFF2-40B4-BE49-F238E27FC236}">
                <a16:creationId xmlns:a16="http://schemas.microsoft.com/office/drawing/2014/main" id="{5DD3933F-7682-3E71-CDA9-4C2A33EEFB06}"/>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06D4D73A-933C-3E43-AF5E-55AFFD4CE314}" type="slidenum">
              <a:rPr lang="en-GB" altLang="it-IT"/>
              <a:pPr eaLnBrk="1" hangingPunct="1"/>
              <a:t>17</a:t>
            </a:fld>
            <a:endParaRPr lang="en-GB" alt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egnaposto immagine diapositiva 1">
            <a:extLst>
              <a:ext uri="{FF2B5EF4-FFF2-40B4-BE49-F238E27FC236}">
                <a16:creationId xmlns:a16="http://schemas.microsoft.com/office/drawing/2014/main" id="{AA046BD1-AD10-1D0B-DD14-8092A6293D25}"/>
              </a:ext>
            </a:extLst>
          </p:cNvPr>
          <p:cNvSpPr>
            <a:spLocks noGrp="1" noRot="1" noChangeAspect="1" noChangeArrowheads="1" noTextEdit="1"/>
          </p:cNvSpPr>
          <p:nvPr>
            <p:ph type="sldImg"/>
          </p:nvPr>
        </p:nvSpPr>
        <p:spPr>
          <a:ln/>
        </p:spPr>
      </p:sp>
      <p:sp>
        <p:nvSpPr>
          <p:cNvPr id="93187" name="Segnaposto note 2">
            <a:extLst>
              <a:ext uri="{FF2B5EF4-FFF2-40B4-BE49-F238E27FC236}">
                <a16:creationId xmlns:a16="http://schemas.microsoft.com/office/drawing/2014/main" id="{9C2F5029-FB11-493F-CC10-6F8AB894FCD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91140" name="Segnaposto numero diapositiva 3">
            <a:extLst>
              <a:ext uri="{FF2B5EF4-FFF2-40B4-BE49-F238E27FC236}">
                <a16:creationId xmlns:a16="http://schemas.microsoft.com/office/drawing/2014/main" id="{4787C3EA-AFFC-39B1-8B00-64F2BBEABF74}"/>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1638AC22-597E-564C-AC5A-9D7B40862163}" type="slidenum">
              <a:rPr lang="en-GB" altLang="it-IT">
                <a:latin typeface="Times New Roman" panose="02020603050405020304" pitchFamily="18" charset="0"/>
              </a:rPr>
              <a:pPr eaLnBrk="1" hangingPunct="1"/>
              <a:t>18</a:t>
            </a:fld>
            <a:endParaRPr lang="en-GB" altLang="it-IT">
              <a:latin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egnaposto immagine diapositiva 1">
            <a:extLst>
              <a:ext uri="{FF2B5EF4-FFF2-40B4-BE49-F238E27FC236}">
                <a16:creationId xmlns:a16="http://schemas.microsoft.com/office/drawing/2014/main" id="{F0070397-91C9-A433-E2C0-FAB502778E30}"/>
              </a:ext>
            </a:extLst>
          </p:cNvPr>
          <p:cNvSpPr>
            <a:spLocks noGrp="1" noRot="1" noChangeAspect="1" noChangeArrowheads="1" noTextEdit="1"/>
          </p:cNvSpPr>
          <p:nvPr>
            <p:ph type="sldImg"/>
          </p:nvPr>
        </p:nvSpPr>
        <p:spPr>
          <a:ln/>
        </p:spPr>
      </p:sp>
      <p:sp>
        <p:nvSpPr>
          <p:cNvPr id="94211" name="Segnaposto note 2">
            <a:extLst>
              <a:ext uri="{FF2B5EF4-FFF2-40B4-BE49-F238E27FC236}">
                <a16:creationId xmlns:a16="http://schemas.microsoft.com/office/drawing/2014/main" id="{E83E8818-EC89-048E-F3F4-BA16309BE8B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92164" name="Segnaposto numero diapositiva 3">
            <a:extLst>
              <a:ext uri="{FF2B5EF4-FFF2-40B4-BE49-F238E27FC236}">
                <a16:creationId xmlns:a16="http://schemas.microsoft.com/office/drawing/2014/main" id="{3FF58B52-02E9-F22C-D8D3-12A4AC6D0D8A}"/>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7727DA1F-4088-DB4D-97A8-01B279F0B1AE}" type="slidenum">
              <a:rPr lang="it-IT" altLang="it-IT"/>
              <a:pPr eaLnBrk="1" hangingPunct="1"/>
              <a:t>19</a:t>
            </a:fld>
            <a:endParaRPr lang="it-IT" alt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egnaposto immagine diapositiva 1">
            <a:extLst>
              <a:ext uri="{FF2B5EF4-FFF2-40B4-BE49-F238E27FC236}">
                <a16:creationId xmlns:a16="http://schemas.microsoft.com/office/drawing/2014/main" id="{D97E4836-B0C4-E0ED-FD0E-C3F391E67BC0}"/>
              </a:ext>
            </a:extLst>
          </p:cNvPr>
          <p:cNvSpPr>
            <a:spLocks noGrp="1" noRot="1" noChangeAspect="1" noChangeArrowheads="1" noTextEdit="1"/>
          </p:cNvSpPr>
          <p:nvPr>
            <p:ph type="sldImg"/>
          </p:nvPr>
        </p:nvSpPr>
        <p:spPr>
          <a:ln/>
        </p:spPr>
      </p:sp>
      <p:sp>
        <p:nvSpPr>
          <p:cNvPr id="95235" name="Segnaposto note 2">
            <a:extLst>
              <a:ext uri="{FF2B5EF4-FFF2-40B4-BE49-F238E27FC236}">
                <a16:creationId xmlns:a16="http://schemas.microsoft.com/office/drawing/2014/main" id="{18D2B708-584C-A9BC-CC13-10777CF9354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93188" name="Segnaposto numero diapositiva 3">
            <a:extLst>
              <a:ext uri="{FF2B5EF4-FFF2-40B4-BE49-F238E27FC236}">
                <a16:creationId xmlns:a16="http://schemas.microsoft.com/office/drawing/2014/main" id="{0F3527E2-8FD1-5092-87A6-85D7EF1D3F2C}"/>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25F0E93E-B24B-8E46-9C5F-96363327FFD9}" type="slidenum">
              <a:rPr lang="en-GB" altLang="it-IT">
                <a:latin typeface="Times New Roman" panose="02020603050405020304" pitchFamily="18" charset="0"/>
              </a:rPr>
              <a:pPr eaLnBrk="1" hangingPunct="1"/>
              <a:t>20</a:t>
            </a:fld>
            <a:endParaRPr lang="en-GB" altLang="it-IT">
              <a:latin typeface="Times New Roman"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egnaposto immagine diapositiva 1">
            <a:extLst>
              <a:ext uri="{FF2B5EF4-FFF2-40B4-BE49-F238E27FC236}">
                <a16:creationId xmlns:a16="http://schemas.microsoft.com/office/drawing/2014/main" id="{636276A4-C3EE-2407-2628-E3A514FC70C1}"/>
              </a:ext>
            </a:extLst>
          </p:cNvPr>
          <p:cNvSpPr>
            <a:spLocks noGrp="1" noRot="1" noChangeAspect="1" noChangeArrowheads="1" noTextEdit="1"/>
          </p:cNvSpPr>
          <p:nvPr>
            <p:ph type="sldImg"/>
          </p:nvPr>
        </p:nvSpPr>
        <p:spPr>
          <a:ln/>
        </p:spPr>
      </p:sp>
      <p:sp>
        <p:nvSpPr>
          <p:cNvPr id="96259" name="Segnaposto note 2">
            <a:extLst>
              <a:ext uri="{FF2B5EF4-FFF2-40B4-BE49-F238E27FC236}">
                <a16:creationId xmlns:a16="http://schemas.microsoft.com/office/drawing/2014/main" id="{72B9C3B4-BE44-4ECB-7493-85DE3A185EE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94212" name="Segnaposto numero diapositiva 3">
            <a:extLst>
              <a:ext uri="{FF2B5EF4-FFF2-40B4-BE49-F238E27FC236}">
                <a16:creationId xmlns:a16="http://schemas.microsoft.com/office/drawing/2014/main" id="{AAD8E5D3-DA68-E10C-3704-591FC3A4BFEC}"/>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D4DA5A9E-EF48-4742-BA42-8A87E7BAECB3}" type="slidenum">
              <a:rPr lang="it-IT" altLang="it-IT"/>
              <a:pPr eaLnBrk="1" hangingPunct="1"/>
              <a:t>21</a:t>
            </a:fld>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egnaposto immagine diapositiva 1">
            <a:extLst>
              <a:ext uri="{FF2B5EF4-FFF2-40B4-BE49-F238E27FC236}">
                <a16:creationId xmlns:a16="http://schemas.microsoft.com/office/drawing/2014/main" id="{171B6B11-3965-8717-8CDB-3F002C36C4FA}"/>
              </a:ext>
            </a:extLst>
          </p:cNvPr>
          <p:cNvSpPr>
            <a:spLocks noGrp="1" noRot="1" noChangeAspect="1" noChangeArrowheads="1" noTextEdit="1"/>
          </p:cNvSpPr>
          <p:nvPr>
            <p:ph type="sldImg"/>
          </p:nvPr>
        </p:nvSpPr>
        <p:spPr>
          <a:ln/>
        </p:spPr>
      </p:sp>
      <p:sp>
        <p:nvSpPr>
          <p:cNvPr id="78851" name="Segnaposto note 2">
            <a:extLst>
              <a:ext uri="{FF2B5EF4-FFF2-40B4-BE49-F238E27FC236}">
                <a16:creationId xmlns:a16="http://schemas.microsoft.com/office/drawing/2014/main" id="{6B1E0CF8-9461-9839-5D38-973949DF665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it-IT"/>
          </a:p>
        </p:txBody>
      </p:sp>
      <p:sp>
        <p:nvSpPr>
          <p:cNvPr id="76804" name="Segnaposto numero diapositiva 3">
            <a:extLst>
              <a:ext uri="{FF2B5EF4-FFF2-40B4-BE49-F238E27FC236}">
                <a16:creationId xmlns:a16="http://schemas.microsoft.com/office/drawing/2014/main" id="{42767FB8-DEAA-D750-6571-42F2EB68A353}"/>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A3F6BC48-1FBB-D64F-8C95-2A98638FDBCC}" type="slidenum">
              <a:rPr lang="en-GB" altLang="it-IT">
                <a:latin typeface="Times New Roman" panose="02020603050405020304" pitchFamily="18" charset="0"/>
              </a:rPr>
              <a:pPr eaLnBrk="1" hangingPunct="1"/>
              <a:t>4</a:t>
            </a:fld>
            <a:endParaRPr lang="en-GB" altLang="it-IT">
              <a:latin typeface="Times New Roman" panose="02020603050405020304"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egnaposto immagine diapositiva 1">
            <a:extLst>
              <a:ext uri="{FF2B5EF4-FFF2-40B4-BE49-F238E27FC236}">
                <a16:creationId xmlns:a16="http://schemas.microsoft.com/office/drawing/2014/main" id="{528B0217-911F-2BD7-0309-72CDE4014A3B}"/>
              </a:ext>
            </a:extLst>
          </p:cNvPr>
          <p:cNvSpPr>
            <a:spLocks noGrp="1" noRot="1" noChangeAspect="1" noChangeArrowheads="1" noTextEdit="1"/>
          </p:cNvSpPr>
          <p:nvPr>
            <p:ph type="sldImg"/>
          </p:nvPr>
        </p:nvSpPr>
        <p:spPr>
          <a:ln/>
        </p:spPr>
      </p:sp>
      <p:sp>
        <p:nvSpPr>
          <p:cNvPr id="97283" name="Segnaposto note 2">
            <a:extLst>
              <a:ext uri="{FF2B5EF4-FFF2-40B4-BE49-F238E27FC236}">
                <a16:creationId xmlns:a16="http://schemas.microsoft.com/office/drawing/2014/main" id="{7A5CF79B-5EA1-2856-751B-943D89932BF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95236" name="Segnaposto numero diapositiva 3">
            <a:extLst>
              <a:ext uri="{FF2B5EF4-FFF2-40B4-BE49-F238E27FC236}">
                <a16:creationId xmlns:a16="http://schemas.microsoft.com/office/drawing/2014/main" id="{44CE764F-9C7C-A68C-1F46-893CF929FB91}"/>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E071B70F-9709-7D49-A0FF-FBCCDB93190D}" type="slidenum">
              <a:rPr lang="it-IT" altLang="it-IT"/>
              <a:pPr eaLnBrk="1" hangingPunct="1"/>
              <a:t>22</a:t>
            </a:fld>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egnaposto immagine diapositiva 1">
            <a:extLst>
              <a:ext uri="{FF2B5EF4-FFF2-40B4-BE49-F238E27FC236}">
                <a16:creationId xmlns:a16="http://schemas.microsoft.com/office/drawing/2014/main" id="{861EDABF-A3C0-83F1-13F1-65AEED68E871}"/>
              </a:ext>
            </a:extLst>
          </p:cNvPr>
          <p:cNvSpPr>
            <a:spLocks noGrp="1" noRot="1" noChangeAspect="1" noChangeArrowheads="1" noTextEdit="1"/>
          </p:cNvSpPr>
          <p:nvPr>
            <p:ph type="sldImg"/>
          </p:nvPr>
        </p:nvSpPr>
        <p:spPr>
          <a:ln/>
        </p:spPr>
      </p:sp>
      <p:sp>
        <p:nvSpPr>
          <p:cNvPr id="98307" name="Segnaposto note 2">
            <a:extLst>
              <a:ext uri="{FF2B5EF4-FFF2-40B4-BE49-F238E27FC236}">
                <a16:creationId xmlns:a16="http://schemas.microsoft.com/office/drawing/2014/main" id="{17FE22B7-33F8-A6CD-0F1B-5F42DF2DEC9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96260" name="Segnaposto numero diapositiva 3">
            <a:extLst>
              <a:ext uri="{FF2B5EF4-FFF2-40B4-BE49-F238E27FC236}">
                <a16:creationId xmlns:a16="http://schemas.microsoft.com/office/drawing/2014/main" id="{546FE6D2-EFCC-7454-46A3-E9DFB53B10B8}"/>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7EA82731-B8E5-2B41-8154-85C72E06B458}" type="slidenum">
              <a:rPr lang="it-IT" altLang="it-IT"/>
              <a:pPr eaLnBrk="1" hangingPunct="1"/>
              <a:t>23</a:t>
            </a:fld>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egnaposto immagine diapositiva 1">
            <a:extLst>
              <a:ext uri="{FF2B5EF4-FFF2-40B4-BE49-F238E27FC236}">
                <a16:creationId xmlns:a16="http://schemas.microsoft.com/office/drawing/2014/main" id="{D35D261F-6833-F1C0-0DFE-C2075FCC1994}"/>
              </a:ext>
            </a:extLst>
          </p:cNvPr>
          <p:cNvSpPr>
            <a:spLocks noGrp="1" noRot="1" noChangeAspect="1" noChangeArrowheads="1" noTextEdit="1"/>
          </p:cNvSpPr>
          <p:nvPr>
            <p:ph type="sldImg"/>
          </p:nvPr>
        </p:nvSpPr>
        <p:spPr>
          <a:ln/>
        </p:spPr>
      </p:sp>
      <p:sp>
        <p:nvSpPr>
          <p:cNvPr id="99331" name="Segnaposto note 2">
            <a:extLst>
              <a:ext uri="{FF2B5EF4-FFF2-40B4-BE49-F238E27FC236}">
                <a16:creationId xmlns:a16="http://schemas.microsoft.com/office/drawing/2014/main" id="{CFBAB1FD-A337-067C-B3CA-BD49AEAFF4D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97284" name="Segnaposto numero diapositiva 3">
            <a:extLst>
              <a:ext uri="{FF2B5EF4-FFF2-40B4-BE49-F238E27FC236}">
                <a16:creationId xmlns:a16="http://schemas.microsoft.com/office/drawing/2014/main" id="{F65A4606-F2C2-CE0D-7A81-51A918A0F4B9}"/>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3DA04154-C7A5-9F4C-9FED-560A476CD30A}" type="slidenum">
              <a:rPr lang="en-GB" altLang="it-IT">
                <a:latin typeface="Times New Roman" panose="02020603050405020304" pitchFamily="18" charset="0"/>
              </a:rPr>
              <a:pPr eaLnBrk="1" hangingPunct="1"/>
              <a:t>24</a:t>
            </a:fld>
            <a:endParaRPr lang="en-GB" altLang="it-IT">
              <a:latin typeface="Times New Roman" panose="02020603050405020304"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egnaposto immagine diapositiva 1">
            <a:extLst>
              <a:ext uri="{FF2B5EF4-FFF2-40B4-BE49-F238E27FC236}">
                <a16:creationId xmlns:a16="http://schemas.microsoft.com/office/drawing/2014/main" id="{942EE045-5F8D-D52C-87DF-62DB019773A0}"/>
              </a:ext>
            </a:extLst>
          </p:cNvPr>
          <p:cNvSpPr>
            <a:spLocks noGrp="1" noRot="1" noChangeAspect="1" noChangeArrowheads="1" noTextEdit="1"/>
          </p:cNvSpPr>
          <p:nvPr>
            <p:ph type="sldImg"/>
          </p:nvPr>
        </p:nvSpPr>
        <p:spPr>
          <a:ln/>
        </p:spPr>
      </p:sp>
      <p:sp>
        <p:nvSpPr>
          <p:cNvPr id="100355" name="Segnaposto note 2">
            <a:extLst>
              <a:ext uri="{FF2B5EF4-FFF2-40B4-BE49-F238E27FC236}">
                <a16:creationId xmlns:a16="http://schemas.microsoft.com/office/drawing/2014/main" id="{075484D0-0DC4-E19C-B3C7-F40602BBA96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98308" name="Segnaposto numero diapositiva 3">
            <a:extLst>
              <a:ext uri="{FF2B5EF4-FFF2-40B4-BE49-F238E27FC236}">
                <a16:creationId xmlns:a16="http://schemas.microsoft.com/office/drawing/2014/main" id="{44DC7987-9C22-1482-BB1D-BAFACBD89988}"/>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47734550-486E-8044-AFE9-0B0953D61C9B}" type="slidenum">
              <a:rPr lang="en-GB" altLang="it-IT"/>
              <a:pPr eaLnBrk="1" hangingPunct="1"/>
              <a:t>25</a:t>
            </a:fld>
            <a:endParaRPr lang="en-GB"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egnaposto immagine diapositiva 1">
            <a:extLst>
              <a:ext uri="{FF2B5EF4-FFF2-40B4-BE49-F238E27FC236}">
                <a16:creationId xmlns:a16="http://schemas.microsoft.com/office/drawing/2014/main" id="{118AD914-9437-D716-5DB6-F5C8956A74A2}"/>
              </a:ext>
            </a:extLst>
          </p:cNvPr>
          <p:cNvSpPr>
            <a:spLocks noGrp="1" noRot="1" noChangeAspect="1" noTextEdit="1"/>
          </p:cNvSpPr>
          <p:nvPr>
            <p:ph type="sldImg"/>
          </p:nvPr>
        </p:nvSpPr>
        <p:spPr>
          <a:ln/>
        </p:spPr>
      </p:sp>
      <p:sp>
        <p:nvSpPr>
          <p:cNvPr id="101379" name="Segnaposto note 2">
            <a:extLst>
              <a:ext uri="{FF2B5EF4-FFF2-40B4-BE49-F238E27FC236}">
                <a16:creationId xmlns:a16="http://schemas.microsoft.com/office/drawing/2014/main" id="{7DF9A70F-08FC-9D7A-35B2-FE031B7A21D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99332" name="Segnaposto numero diapositiva 3">
            <a:extLst>
              <a:ext uri="{FF2B5EF4-FFF2-40B4-BE49-F238E27FC236}">
                <a16:creationId xmlns:a16="http://schemas.microsoft.com/office/drawing/2014/main" id="{CAF20984-DF3F-545D-4AD2-616B410B08FC}"/>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A95E8396-3DB4-2B49-8609-C5612EF2F1D2}" type="slidenum">
              <a:rPr lang="en-GB" altLang="it-IT"/>
              <a:pPr eaLnBrk="1" hangingPunct="1"/>
              <a:t>26</a:t>
            </a:fld>
            <a:endParaRPr lang="en-GB"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egnaposto immagine diapositiva 1">
            <a:extLst>
              <a:ext uri="{FF2B5EF4-FFF2-40B4-BE49-F238E27FC236}">
                <a16:creationId xmlns:a16="http://schemas.microsoft.com/office/drawing/2014/main" id="{630B0DC4-9320-AE5A-C249-610A55B17469}"/>
              </a:ext>
            </a:extLst>
          </p:cNvPr>
          <p:cNvSpPr>
            <a:spLocks noGrp="1" noRot="1" noChangeAspect="1" noTextEdit="1"/>
          </p:cNvSpPr>
          <p:nvPr>
            <p:ph type="sldImg"/>
          </p:nvPr>
        </p:nvSpPr>
        <p:spPr>
          <a:ln/>
        </p:spPr>
      </p:sp>
      <p:sp>
        <p:nvSpPr>
          <p:cNvPr id="102403" name="Segnaposto note 2">
            <a:extLst>
              <a:ext uri="{FF2B5EF4-FFF2-40B4-BE49-F238E27FC236}">
                <a16:creationId xmlns:a16="http://schemas.microsoft.com/office/drawing/2014/main" id="{159BA933-3B2F-3EBF-E4F3-D358632B629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100356" name="Segnaposto numero diapositiva 3">
            <a:extLst>
              <a:ext uri="{FF2B5EF4-FFF2-40B4-BE49-F238E27FC236}">
                <a16:creationId xmlns:a16="http://schemas.microsoft.com/office/drawing/2014/main" id="{37AE62BC-2633-DE5B-2AC0-1C9B0DBEEA60}"/>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75C029F0-8518-C948-8BC4-90E7240EABD7}" type="slidenum">
              <a:rPr lang="en-GB" altLang="it-IT"/>
              <a:pPr eaLnBrk="1" hangingPunct="1"/>
              <a:t>27</a:t>
            </a:fld>
            <a:endParaRPr lang="en-GB" altLang="it-IT"/>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egnaposto immagine diapositiva 1">
            <a:extLst>
              <a:ext uri="{FF2B5EF4-FFF2-40B4-BE49-F238E27FC236}">
                <a16:creationId xmlns:a16="http://schemas.microsoft.com/office/drawing/2014/main" id="{7518D6CE-8A71-F1AF-BAD7-2A16E05A5D19}"/>
              </a:ext>
            </a:extLst>
          </p:cNvPr>
          <p:cNvSpPr>
            <a:spLocks noGrp="1" noRot="1" noChangeAspect="1" noTextEdit="1"/>
          </p:cNvSpPr>
          <p:nvPr>
            <p:ph type="sldImg"/>
          </p:nvPr>
        </p:nvSpPr>
        <p:spPr>
          <a:ln/>
        </p:spPr>
      </p:sp>
      <p:sp>
        <p:nvSpPr>
          <p:cNvPr id="103427" name="Segnaposto note 2">
            <a:extLst>
              <a:ext uri="{FF2B5EF4-FFF2-40B4-BE49-F238E27FC236}">
                <a16:creationId xmlns:a16="http://schemas.microsoft.com/office/drawing/2014/main" id="{17265EAC-FBC8-C7AE-0092-4BCA2519F24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101380" name="Segnaposto numero diapositiva 3">
            <a:extLst>
              <a:ext uri="{FF2B5EF4-FFF2-40B4-BE49-F238E27FC236}">
                <a16:creationId xmlns:a16="http://schemas.microsoft.com/office/drawing/2014/main" id="{C4775818-E15F-BB0F-746A-1BA1277E6900}"/>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0FAAE5B0-B5C0-8243-AB2C-734721F6691C}" type="slidenum">
              <a:rPr lang="en-GB" altLang="it-IT"/>
              <a:pPr eaLnBrk="1" hangingPunct="1"/>
              <a:t>28</a:t>
            </a:fld>
            <a:endParaRPr lang="en-GB"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egnaposto immagine diapositiva 1">
            <a:extLst>
              <a:ext uri="{FF2B5EF4-FFF2-40B4-BE49-F238E27FC236}">
                <a16:creationId xmlns:a16="http://schemas.microsoft.com/office/drawing/2014/main" id="{3AA4E1D8-0331-332E-1F41-35C9CC8CAA4A}"/>
              </a:ext>
            </a:extLst>
          </p:cNvPr>
          <p:cNvSpPr>
            <a:spLocks noGrp="1" noRot="1" noChangeAspect="1" noTextEdit="1"/>
          </p:cNvSpPr>
          <p:nvPr>
            <p:ph type="sldImg"/>
          </p:nvPr>
        </p:nvSpPr>
        <p:spPr>
          <a:ln/>
        </p:spPr>
      </p:sp>
      <p:sp>
        <p:nvSpPr>
          <p:cNvPr id="104451" name="Segnaposto note 2">
            <a:extLst>
              <a:ext uri="{FF2B5EF4-FFF2-40B4-BE49-F238E27FC236}">
                <a16:creationId xmlns:a16="http://schemas.microsoft.com/office/drawing/2014/main" id="{E24621E0-C5F1-441A-0710-6A5C46FBC20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4" name="Segnaposto numero diapositiva 3">
            <a:extLst>
              <a:ext uri="{FF2B5EF4-FFF2-40B4-BE49-F238E27FC236}">
                <a16:creationId xmlns:a16="http://schemas.microsoft.com/office/drawing/2014/main" id="{D205B399-423F-3CAA-9E2A-F2F643ED567A}"/>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7C8C6AC-EDD7-4045-A3C2-2FE5863A23B2}" type="slidenum">
              <a:rPr lang="en-GB" altLang="it-IT"/>
              <a:pPr eaLnBrk="1" hangingPunct="1"/>
              <a:t>29</a:t>
            </a:fld>
            <a:endParaRPr lang="en-GB" altLang="it-IT"/>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egnaposto immagine diapositiva 1">
            <a:extLst>
              <a:ext uri="{FF2B5EF4-FFF2-40B4-BE49-F238E27FC236}">
                <a16:creationId xmlns:a16="http://schemas.microsoft.com/office/drawing/2014/main" id="{6A1A3F2A-0FE7-2B01-A818-F7CE6A3734DD}"/>
              </a:ext>
            </a:extLst>
          </p:cNvPr>
          <p:cNvSpPr>
            <a:spLocks noGrp="1" noRot="1" noChangeAspect="1" noTextEdit="1"/>
          </p:cNvSpPr>
          <p:nvPr>
            <p:ph type="sldImg"/>
          </p:nvPr>
        </p:nvSpPr>
        <p:spPr>
          <a:ln/>
        </p:spPr>
      </p:sp>
      <p:sp>
        <p:nvSpPr>
          <p:cNvPr id="105475" name="Segnaposto note 2">
            <a:extLst>
              <a:ext uri="{FF2B5EF4-FFF2-40B4-BE49-F238E27FC236}">
                <a16:creationId xmlns:a16="http://schemas.microsoft.com/office/drawing/2014/main" id="{1BA3637F-0AE8-414F-264F-C1FF069C383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4" name="Segnaposto numero diapositiva 3">
            <a:extLst>
              <a:ext uri="{FF2B5EF4-FFF2-40B4-BE49-F238E27FC236}">
                <a16:creationId xmlns:a16="http://schemas.microsoft.com/office/drawing/2014/main" id="{DE46796F-F8C9-DA70-0279-B403F37FB98A}"/>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D0228727-E455-A34C-9801-B04D366C69BF}" type="slidenum">
              <a:rPr lang="en-GB" altLang="it-IT"/>
              <a:pPr eaLnBrk="1" hangingPunct="1"/>
              <a:t>30</a:t>
            </a:fld>
            <a:endParaRPr lang="en-GB" altLang="it-IT"/>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egnaposto immagine diapositiva 1">
            <a:extLst>
              <a:ext uri="{FF2B5EF4-FFF2-40B4-BE49-F238E27FC236}">
                <a16:creationId xmlns:a16="http://schemas.microsoft.com/office/drawing/2014/main" id="{F30B193A-E19A-BD4E-DD7D-B899CCE5364C}"/>
              </a:ext>
            </a:extLst>
          </p:cNvPr>
          <p:cNvSpPr>
            <a:spLocks noGrp="1" noRot="1" noChangeAspect="1" noChangeArrowheads="1" noTextEdit="1"/>
          </p:cNvSpPr>
          <p:nvPr>
            <p:ph type="sldImg"/>
          </p:nvPr>
        </p:nvSpPr>
        <p:spPr>
          <a:ln/>
        </p:spPr>
      </p:sp>
      <p:sp>
        <p:nvSpPr>
          <p:cNvPr id="106499" name="Segnaposto note 2">
            <a:extLst>
              <a:ext uri="{FF2B5EF4-FFF2-40B4-BE49-F238E27FC236}">
                <a16:creationId xmlns:a16="http://schemas.microsoft.com/office/drawing/2014/main" id="{5283A4E8-0802-9EF1-87C1-39A949E7F01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102404" name="Segnaposto numero diapositiva 3">
            <a:extLst>
              <a:ext uri="{FF2B5EF4-FFF2-40B4-BE49-F238E27FC236}">
                <a16:creationId xmlns:a16="http://schemas.microsoft.com/office/drawing/2014/main" id="{E993C99F-1EFF-D0E6-2C51-3E527BDC793C}"/>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F183EF06-C424-004E-932E-715DB61F1807}" type="slidenum">
              <a:rPr lang="en-GB" altLang="it-IT">
                <a:latin typeface="Times New Roman" panose="02020603050405020304" pitchFamily="18" charset="0"/>
              </a:rPr>
              <a:pPr eaLnBrk="1" hangingPunct="1"/>
              <a:t>31</a:t>
            </a:fld>
            <a:endParaRPr lang="en-GB" altLang="it-IT">
              <a:latin typeface="Times New Roman" panose="02020603050405020304"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egnaposto immagine diapositiva 1">
            <a:extLst>
              <a:ext uri="{FF2B5EF4-FFF2-40B4-BE49-F238E27FC236}">
                <a16:creationId xmlns:a16="http://schemas.microsoft.com/office/drawing/2014/main" id="{DC564B0C-9D28-4E64-AA3D-C839645F21E8}"/>
              </a:ext>
            </a:extLst>
          </p:cNvPr>
          <p:cNvSpPr>
            <a:spLocks noGrp="1" noRot="1" noChangeAspect="1" noChangeArrowheads="1" noTextEdit="1"/>
          </p:cNvSpPr>
          <p:nvPr>
            <p:ph type="sldImg"/>
          </p:nvPr>
        </p:nvSpPr>
        <p:spPr>
          <a:ln/>
        </p:spPr>
      </p:sp>
      <p:sp>
        <p:nvSpPr>
          <p:cNvPr id="79875" name="Segnaposto note 2">
            <a:extLst>
              <a:ext uri="{FF2B5EF4-FFF2-40B4-BE49-F238E27FC236}">
                <a16:creationId xmlns:a16="http://schemas.microsoft.com/office/drawing/2014/main" id="{A34C9B4D-EAEA-4A7F-C00F-89D0C5C3ED7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it-IT"/>
          </a:p>
        </p:txBody>
      </p:sp>
      <p:sp>
        <p:nvSpPr>
          <p:cNvPr id="77828" name="Segnaposto numero diapositiva 3">
            <a:extLst>
              <a:ext uri="{FF2B5EF4-FFF2-40B4-BE49-F238E27FC236}">
                <a16:creationId xmlns:a16="http://schemas.microsoft.com/office/drawing/2014/main" id="{0DBB9475-3EBB-D7A5-F03F-87A8968EE3C9}"/>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1047494B-5DD5-EF46-B1ED-B65EFFCE7A07}" type="slidenum">
              <a:rPr lang="it-IT" altLang="it-IT">
                <a:latin typeface="Times New Roman" panose="02020603050405020304" pitchFamily="18" charset="0"/>
              </a:rPr>
              <a:pPr eaLnBrk="1" hangingPunct="1"/>
              <a:t>5</a:t>
            </a:fld>
            <a:endParaRPr lang="it-IT" altLang="it-IT">
              <a:latin typeface="Times New Roman" panose="02020603050405020304"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egnaposto immagine diapositiva 1">
            <a:extLst>
              <a:ext uri="{FF2B5EF4-FFF2-40B4-BE49-F238E27FC236}">
                <a16:creationId xmlns:a16="http://schemas.microsoft.com/office/drawing/2014/main" id="{750CA0A8-B228-5136-B2E6-B1021A3E056B}"/>
              </a:ext>
            </a:extLst>
          </p:cNvPr>
          <p:cNvSpPr>
            <a:spLocks noGrp="1" noRot="1" noChangeAspect="1" noChangeArrowheads="1" noTextEdit="1"/>
          </p:cNvSpPr>
          <p:nvPr>
            <p:ph type="sldImg"/>
          </p:nvPr>
        </p:nvSpPr>
        <p:spPr>
          <a:ln/>
        </p:spPr>
      </p:sp>
      <p:sp>
        <p:nvSpPr>
          <p:cNvPr id="107523" name="Segnaposto note 2">
            <a:extLst>
              <a:ext uri="{FF2B5EF4-FFF2-40B4-BE49-F238E27FC236}">
                <a16:creationId xmlns:a16="http://schemas.microsoft.com/office/drawing/2014/main" id="{E90E9228-57F3-0865-3496-D3F16FC6A16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it-IT"/>
          </a:p>
        </p:txBody>
      </p:sp>
      <p:sp>
        <p:nvSpPr>
          <p:cNvPr id="103428" name="Segnaposto numero diapositiva 3">
            <a:extLst>
              <a:ext uri="{FF2B5EF4-FFF2-40B4-BE49-F238E27FC236}">
                <a16:creationId xmlns:a16="http://schemas.microsoft.com/office/drawing/2014/main" id="{83F60D1E-9ED7-274E-326F-8FC96EEBF063}"/>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BD923C9A-A271-844F-B42F-0F8BE9DDF26F}" type="slidenum">
              <a:rPr lang="en-GB" altLang="it-IT">
                <a:latin typeface="Times New Roman" panose="02020603050405020304" pitchFamily="18" charset="0"/>
              </a:rPr>
              <a:pPr eaLnBrk="1" hangingPunct="1"/>
              <a:t>32</a:t>
            </a:fld>
            <a:endParaRPr lang="en-GB" altLang="it-IT">
              <a:latin typeface="Times New Roman" panose="02020603050405020304"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egnaposto immagine diapositiva 1">
            <a:extLst>
              <a:ext uri="{FF2B5EF4-FFF2-40B4-BE49-F238E27FC236}">
                <a16:creationId xmlns:a16="http://schemas.microsoft.com/office/drawing/2014/main" id="{C833333C-9872-442A-21CF-F7FCD15DB387}"/>
              </a:ext>
            </a:extLst>
          </p:cNvPr>
          <p:cNvSpPr>
            <a:spLocks noGrp="1" noRot="1" noChangeAspect="1" noChangeArrowheads="1" noTextEdit="1"/>
          </p:cNvSpPr>
          <p:nvPr>
            <p:ph type="sldImg"/>
          </p:nvPr>
        </p:nvSpPr>
        <p:spPr>
          <a:ln/>
        </p:spPr>
      </p:sp>
      <p:sp>
        <p:nvSpPr>
          <p:cNvPr id="108547" name="Segnaposto note 2">
            <a:extLst>
              <a:ext uri="{FF2B5EF4-FFF2-40B4-BE49-F238E27FC236}">
                <a16:creationId xmlns:a16="http://schemas.microsoft.com/office/drawing/2014/main" id="{502BE089-07A3-E9DD-C485-6573A3F8418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104452" name="Segnaposto numero diapositiva 3">
            <a:extLst>
              <a:ext uri="{FF2B5EF4-FFF2-40B4-BE49-F238E27FC236}">
                <a16:creationId xmlns:a16="http://schemas.microsoft.com/office/drawing/2014/main" id="{7F25C810-49D1-8708-E68F-B0813EF3B508}"/>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E0D14C63-EF9D-8C4C-BF88-A7F9ABD926BD}" type="slidenum">
              <a:rPr lang="it-IT" altLang="it-IT"/>
              <a:pPr eaLnBrk="1" hangingPunct="1"/>
              <a:t>33</a:t>
            </a:fld>
            <a:endParaRPr lang="it-IT" altLang="it-IT"/>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egnaposto immagine diapositiva 1">
            <a:extLst>
              <a:ext uri="{FF2B5EF4-FFF2-40B4-BE49-F238E27FC236}">
                <a16:creationId xmlns:a16="http://schemas.microsoft.com/office/drawing/2014/main" id="{5684B5C9-E2D6-C600-B05E-6A094333F8F3}"/>
              </a:ext>
            </a:extLst>
          </p:cNvPr>
          <p:cNvSpPr>
            <a:spLocks noGrp="1" noRot="1" noChangeAspect="1" noChangeArrowheads="1" noTextEdit="1"/>
          </p:cNvSpPr>
          <p:nvPr>
            <p:ph type="sldImg"/>
          </p:nvPr>
        </p:nvSpPr>
        <p:spPr>
          <a:ln/>
        </p:spPr>
      </p:sp>
      <p:sp>
        <p:nvSpPr>
          <p:cNvPr id="109571" name="Segnaposto note 2">
            <a:extLst>
              <a:ext uri="{FF2B5EF4-FFF2-40B4-BE49-F238E27FC236}">
                <a16:creationId xmlns:a16="http://schemas.microsoft.com/office/drawing/2014/main" id="{2DEB32FF-CE86-974F-1219-FD81316CC4A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it-IT"/>
          </a:p>
        </p:txBody>
      </p:sp>
      <p:sp>
        <p:nvSpPr>
          <p:cNvPr id="105476" name="Segnaposto numero diapositiva 3">
            <a:extLst>
              <a:ext uri="{FF2B5EF4-FFF2-40B4-BE49-F238E27FC236}">
                <a16:creationId xmlns:a16="http://schemas.microsoft.com/office/drawing/2014/main" id="{04A74559-0AC8-2999-159C-1665F6C8ECA8}"/>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8A541423-A8B1-D445-BBA9-536CA15C057D}" type="slidenum">
              <a:rPr lang="en-GB" altLang="it-IT">
                <a:latin typeface="Times New Roman" panose="02020603050405020304" pitchFamily="18" charset="0"/>
              </a:rPr>
              <a:pPr eaLnBrk="1" hangingPunct="1"/>
              <a:t>34</a:t>
            </a:fld>
            <a:endParaRPr lang="en-GB" altLang="it-IT">
              <a:latin typeface="Times New Roman" panose="02020603050405020304"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egnaposto immagine diapositiva 1">
            <a:extLst>
              <a:ext uri="{FF2B5EF4-FFF2-40B4-BE49-F238E27FC236}">
                <a16:creationId xmlns:a16="http://schemas.microsoft.com/office/drawing/2014/main" id="{B3073950-DA71-D5AE-8D6A-B4C1B4327F4E}"/>
              </a:ext>
            </a:extLst>
          </p:cNvPr>
          <p:cNvSpPr>
            <a:spLocks noGrp="1" noRot="1" noChangeAspect="1" noChangeArrowheads="1" noTextEdit="1"/>
          </p:cNvSpPr>
          <p:nvPr>
            <p:ph type="sldImg"/>
          </p:nvPr>
        </p:nvSpPr>
        <p:spPr>
          <a:ln/>
        </p:spPr>
      </p:sp>
      <p:sp>
        <p:nvSpPr>
          <p:cNvPr id="110595" name="Segnaposto note 2">
            <a:extLst>
              <a:ext uri="{FF2B5EF4-FFF2-40B4-BE49-F238E27FC236}">
                <a16:creationId xmlns:a16="http://schemas.microsoft.com/office/drawing/2014/main" id="{E2D7D4B1-088A-FD6A-42F2-D5E328018F9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106500" name="Segnaposto numero diapositiva 3">
            <a:extLst>
              <a:ext uri="{FF2B5EF4-FFF2-40B4-BE49-F238E27FC236}">
                <a16:creationId xmlns:a16="http://schemas.microsoft.com/office/drawing/2014/main" id="{8903B8EC-3EDA-6586-EC7A-4431FCE99AB7}"/>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437086EF-F153-8F4C-BB12-04DD36F12B30}" type="slidenum">
              <a:rPr lang="en-GB" altLang="it-IT">
                <a:latin typeface="Times New Roman" panose="02020603050405020304" pitchFamily="18" charset="0"/>
              </a:rPr>
              <a:pPr eaLnBrk="1" hangingPunct="1"/>
              <a:t>35</a:t>
            </a:fld>
            <a:endParaRPr lang="en-GB" altLang="it-IT">
              <a:latin typeface="Times New Roman" panose="02020603050405020304"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egnaposto immagine diapositiva 1">
            <a:extLst>
              <a:ext uri="{FF2B5EF4-FFF2-40B4-BE49-F238E27FC236}">
                <a16:creationId xmlns:a16="http://schemas.microsoft.com/office/drawing/2014/main" id="{84980E4B-4D7E-1C61-C6A0-27A6E2573852}"/>
              </a:ext>
            </a:extLst>
          </p:cNvPr>
          <p:cNvSpPr>
            <a:spLocks noGrp="1" noRot="1" noChangeAspect="1" noChangeArrowheads="1" noTextEdit="1"/>
          </p:cNvSpPr>
          <p:nvPr>
            <p:ph type="sldImg"/>
          </p:nvPr>
        </p:nvSpPr>
        <p:spPr>
          <a:ln/>
        </p:spPr>
      </p:sp>
      <p:sp>
        <p:nvSpPr>
          <p:cNvPr id="111619" name="Segnaposto note 2">
            <a:extLst>
              <a:ext uri="{FF2B5EF4-FFF2-40B4-BE49-F238E27FC236}">
                <a16:creationId xmlns:a16="http://schemas.microsoft.com/office/drawing/2014/main" id="{78930E24-7A45-C98A-3937-C4C68450F32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107524" name="Segnaposto numero diapositiva 3">
            <a:extLst>
              <a:ext uri="{FF2B5EF4-FFF2-40B4-BE49-F238E27FC236}">
                <a16:creationId xmlns:a16="http://schemas.microsoft.com/office/drawing/2014/main" id="{A868372F-AAF5-BABD-376C-C79A2ED80967}"/>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C2AFFE04-9ADC-EF42-A217-F3B12F02E9BB}" type="slidenum">
              <a:rPr lang="it-IT" altLang="it-IT"/>
              <a:pPr eaLnBrk="1" hangingPunct="1"/>
              <a:t>36</a:t>
            </a:fld>
            <a:endParaRPr lang="it-IT" altLang="it-IT"/>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egnaposto immagine diapositiva 1">
            <a:extLst>
              <a:ext uri="{FF2B5EF4-FFF2-40B4-BE49-F238E27FC236}">
                <a16:creationId xmlns:a16="http://schemas.microsoft.com/office/drawing/2014/main" id="{75F837D5-5E7F-E4A4-71B1-ADF8FF3D37DA}"/>
              </a:ext>
            </a:extLst>
          </p:cNvPr>
          <p:cNvSpPr>
            <a:spLocks noGrp="1" noRot="1" noChangeAspect="1" noChangeArrowheads="1" noTextEdit="1"/>
          </p:cNvSpPr>
          <p:nvPr>
            <p:ph type="sldImg"/>
          </p:nvPr>
        </p:nvSpPr>
        <p:spPr>
          <a:ln/>
        </p:spPr>
      </p:sp>
      <p:sp>
        <p:nvSpPr>
          <p:cNvPr id="112643" name="Segnaposto note 2">
            <a:extLst>
              <a:ext uri="{FF2B5EF4-FFF2-40B4-BE49-F238E27FC236}">
                <a16:creationId xmlns:a16="http://schemas.microsoft.com/office/drawing/2014/main" id="{5C2C7331-962D-6C34-360C-E3DA4834D84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108548" name="Segnaposto numero diapositiva 3">
            <a:extLst>
              <a:ext uri="{FF2B5EF4-FFF2-40B4-BE49-F238E27FC236}">
                <a16:creationId xmlns:a16="http://schemas.microsoft.com/office/drawing/2014/main" id="{B8C443D8-55BD-12FA-3D3C-677EDFF444AC}"/>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DC215AA7-FD61-3743-BE3C-D487BC3F65F1}" type="slidenum">
              <a:rPr lang="it-IT" altLang="it-IT"/>
              <a:pPr eaLnBrk="1" hangingPunct="1"/>
              <a:t>37</a:t>
            </a:fld>
            <a:endParaRPr lang="it-IT" altLang="it-IT"/>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egnaposto immagine diapositiva 1">
            <a:extLst>
              <a:ext uri="{FF2B5EF4-FFF2-40B4-BE49-F238E27FC236}">
                <a16:creationId xmlns:a16="http://schemas.microsoft.com/office/drawing/2014/main" id="{1760FCC8-C4EA-FADB-0417-BAC5DFBE1DB4}"/>
              </a:ext>
            </a:extLst>
          </p:cNvPr>
          <p:cNvSpPr>
            <a:spLocks noGrp="1" noRot="1" noChangeAspect="1" noChangeArrowheads="1" noTextEdit="1"/>
          </p:cNvSpPr>
          <p:nvPr>
            <p:ph type="sldImg"/>
          </p:nvPr>
        </p:nvSpPr>
        <p:spPr>
          <a:ln/>
        </p:spPr>
      </p:sp>
      <p:sp>
        <p:nvSpPr>
          <p:cNvPr id="113667" name="Segnaposto note 2">
            <a:extLst>
              <a:ext uri="{FF2B5EF4-FFF2-40B4-BE49-F238E27FC236}">
                <a16:creationId xmlns:a16="http://schemas.microsoft.com/office/drawing/2014/main" id="{5ADCE528-CA4D-D08C-914E-6D5C8BEA5D2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109572" name="Segnaposto numero diapositiva 3">
            <a:extLst>
              <a:ext uri="{FF2B5EF4-FFF2-40B4-BE49-F238E27FC236}">
                <a16:creationId xmlns:a16="http://schemas.microsoft.com/office/drawing/2014/main" id="{5BB4C5C8-D098-E422-A80B-BD74894009A4}"/>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01F789BD-BD7A-4B4A-B9E9-9F520F0A5CE5}" type="slidenum">
              <a:rPr lang="en-GB" altLang="it-IT">
                <a:latin typeface="Times New Roman" panose="02020603050405020304" pitchFamily="18" charset="0"/>
              </a:rPr>
              <a:pPr eaLnBrk="1" hangingPunct="1"/>
              <a:t>38</a:t>
            </a:fld>
            <a:endParaRPr lang="en-GB" altLang="it-IT">
              <a:latin typeface="Times New Roman" panose="02020603050405020304"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egnaposto immagine diapositiva 1">
            <a:extLst>
              <a:ext uri="{FF2B5EF4-FFF2-40B4-BE49-F238E27FC236}">
                <a16:creationId xmlns:a16="http://schemas.microsoft.com/office/drawing/2014/main" id="{16FFF7CC-0572-F752-025C-CDC21A345DFE}"/>
              </a:ext>
            </a:extLst>
          </p:cNvPr>
          <p:cNvSpPr>
            <a:spLocks noGrp="1" noRot="1" noChangeAspect="1" noChangeArrowheads="1" noTextEdit="1"/>
          </p:cNvSpPr>
          <p:nvPr>
            <p:ph type="sldImg"/>
          </p:nvPr>
        </p:nvSpPr>
        <p:spPr>
          <a:ln/>
        </p:spPr>
      </p:sp>
      <p:sp>
        <p:nvSpPr>
          <p:cNvPr id="114691" name="Segnaposto note 2">
            <a:extLst>
              <a:ext uri="{FF2B5EF4-FFF2-40B4-BE49-F238E27FC236}">
                <a16:creationId xmlns:a16="http://schemas.microsoft.com/office/drawing/2014/main" id="{A7EC7688-1F6C-687F-8CA3-EBB6DAAC783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it-IT"/>
          </a:p>
        </p:txBody>
      </p:sp>
      <p:sp>
        <p:nvSpPr>
          <p:cNvPr id="110596" name="Segnaposto numero diapositiva 3">
            <a:extLst>
              <a:ext uri="{FF2B5EF4-FFF2-40B4-BE49-F238E27FC236}">
                <a16:creationId xmlns:a16="http://schemas.microsoft.com/office/drawing/2014/main" id="{32EB6B78-BC4F-5ABD-72A6-7D0F6C53BFC9}"/>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CB09E953-BA5E-0A4D-BD63-82CD9DB84D7D}" type="slidenum">
              <a:rPr lang="en-GB" altLang="it-IT">
                <a:latin typeface="Times New Roman" panose="02020603050405020304" pitchFamily="18" charset="0"/>
              </a:rPr>
              <a:pPr eaLnBrk="1" hangingPunct="1"/>
              <a:t>39</a:t>
            </a:fld>
            <a:endParaRPr lang="en-GB" altLang="it-IT">
              <a:latin typeface="Times New Roman" panose="02020603050405020304" pitchFamily="18"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egnaposto immagine diapositiva 1">
            <a:extLst>
              <a:ext uri="{FF2B5EF4-FFF2-40B4-BE49-F238E27FC236}">
                <a16:creationId xmlns:a16="http://schemas.microsoft.com/office/drawing/2014/main" id="{6E21B158-B67A-8DCA-A057-5CDB88BF169D}"/>
              </a:ext>
            </a:extLst>
          </p:cNvPr>
          <p:cNvSpPr>
            <a:spLocks noGrp="1" noRot="1" noChangeAspect="1" noChangeArrowheads="1" noTextEdit="1"/>
          </p:cNvSpPr>
          <p:nvPr>
            <p:ph type="sldImg"/>
          </p:nvPr>
        </p:nvSpPr>
        <p:spPr>
          <a:ln/>
        </p:spPr>
      </p:sp>
      <p:sp>
        <p:nvSpPr>
          <p:cNvPr id="115715" name="Segnaposto note 2">
            <a:extLst>
              <a:ext uri="{FF2B5EF4-FFF2-40B4-BE49-F238E27FC236}">
                <a16:creationId xmlns:a16="http://schemas.microsoft.com/office/drawing/2014/main" id="{481347E6-E228-4EE4-938D-BFB22F640CC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111620" name="Segnaposto numero diapositiva 3">
            <a:extLst>
              <a:ext uri="{FF2B5EF4-FFF2-40B4-BE49-F238E27FC236}">
                <a16:creationId xmlns:a16="http://schemas.microsoft.com/office/drawing/2014/main" id="{A3F2C626-4C77-FE0A-434B-EE185E76B933}"/>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6F5EFB7B-3CAD-F246-9868-D49B32D99913}" type="slidenum">
              <a:rPr lang="en-GB" altLang="it-IT">
                <a:latin typeface="Times New Roman" panose="02020603050405020304" pitchFamily="18" charset="0"/>
              </a:rPr>
              <a:pPr eaLnBrk="1" hangingPunct="1"/>
              <a:t>40</a:t>
            </a:fld>
            <a:endParaRPr lang="en-GB" altLang="it-IT">
              <a:latin typeface="Times New Roman" panose="02020603050405020304" pitchFamily="18"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egnaposto immagine diapositiva 1">
            <a:extLst>
              <a:ext uri="{FF2B5EF4-FFF2-40B4-BE49-F238E27FC236}">
                <a16:creationId xmlns:a16="http://schemas.microsoft.com/office/drawing/2014/main" id="{4C6C5EB5-0B89-C739-0F60-D942172075CD}"/>
              </a:ext>
            </a:extLst>
          </p:cNvPr>
          <p:cNvSpPr>
            <a:spLocks noGrp="1" noRot="1" noChangeAspect="1" noChangeArrowheads="1" noTextEdit="1"/>
          </p:cNvSpPr>
          <p:nvPr>
            <p:ph type="sldImg"/>
          </p:nvPr>
        </p:nvSpPr>
        <p:spPr>
          <a:ln/>
        </p:spPr>
      </p:sp>
      <p:sp>
        <p:nvSpPr>
          <p:cNvPr id="116739" name="Segnaposto note 2">
            <a:extLst>
              <a:ext uri="{FF2B5EF4-FFF2-40B4-BE49-F238E27FC236}">
                <a16:creationId xmlns:a16="http://schemas.microsoft.com/office/drawing/2014/main" id="{7CFF0014-6179-1376-E06E-170A4841699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112644" name="Segnaposto numero diapositiva 3">
            <a:extLst>
              <a:ext uri="{FF2B5EF4-FFF2-40B4-BE49-F238E27FC236}">
                <a16:creationId xmlns:a16="http://schemas.microsoft.com/office/drawing/2014/main" id="{D50868BF-7BEC-9CCF-59EF-3AE9F4389D33}"/>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D654373E-FFE1-5343-B6F4-C50A26E52DFF}" type="slidenum">
              <a:rPr lang="en-GB" altLang="it-IT">
                <a:latin typeface="Times New Roman" panose="02020603050405020304" pitchFamily="18" charset="0"/>
              </a:rPr>
              <a:pPr eaLnBrk="1" hangingPunct="1"/>
              <a:t>41</a:t>
            </a:fld>
            <a:endParaRPr lang="en-GB" altLang="it-IT">
              <a:latin typeface="Times New Roman" panose="02020603050405020304"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egnaposto immagine diapositiva 1">
            <a:extLst>
              <a:ext uri="{FF2B5EF4-FFF2-40B4-BE49-F238E27FC236}">
                <a16:creationId xmlns:a16="http://schemas.microsoft.com/office/drawing/2014/main" id="{92BAFC6D-5DC0-FFD3-CACA-9CF67634B2D8}"/>
              </a:ext>
            </a:extLst>
          </p:cNvPr>
          <p:cNvSpPr>
            <a:spLocks noGrp="1" noRot="1" noChangeAspect="1" noChangeArrowheads="1" noTextEdit="1"/>
          </p:cNvSpPr>
          <p:nvPr>
            <p:ph type="sldImg"/>
          </p:nvPr>
        </p:nvSpPr>
        <p:spPr>
          <a:ln/>
        </p:spPr>
      </p:sp>
      <p:sp>
        <p:nvSpPr>
          <p:cNvPr id="80899" name="Segnaposto note 2">
            <a:extLst>
              <a:ext uri="{FF2B5EF4-FFF2-40B4-BE49-F238E27FC236}">
                <a16:creationId xmlns:a16="http://schemas.microsoft.com/office/drawing/2014/main" id="{327AC297-8638-A395-C209-515D78F0157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it-IT"/>
          </a:p>
        </p:txBody>
      </p:sp>
      <p:sp>
        <p:nvSpPr>
          <p:cNvPr id="78852" name="Segnaposto numero diapositiva 3">
            <a:extLst>
              <a:ext uri="{FF2B5EF4-FFF2-40B4-BE49-F238E27FC236}">
                <a16:creationId xmlns:a16="http://schemas.microsoft.com/office/drawing/2014/main" id="{3D0B0CC0-E28E-01E6-4AD3-AC46AC29B1A9}"/>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71A9B744-E93A-0C44-BD4A-4E945766470F}" type="slidenum">
              <a:rPr lang="en-GB" altLang="it-IT">
                <a:latin typeface="Times New Roman" panose="02020603050405020304" pitchFamily="18" charset="0"/>
              </a:rPr>
              <a:pPr eaLnBrk="1" hangingPunct="1"/>
              <a:t>6</a:t>
            </a:fld>
            <a:endParaRPr lang="en-GB" altLang="it-IT">
              <a:latin typeface="Times New Roman" panose="02020603050405020304" pitchFamily="18"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egnaposto immagine diapositiva 1">
            <a:extLst>
              <a:ext uri="{FF2B5EF4-FFF2-40B4-BE49-F238E27FC236}">
                <a16:creationId xmlns:a16="http://schemas.microsoft.com/office/drawing/2014/main" id="{99D9901E-7428-1942-E640-DD0A6E9593F2}"/>
              </a:ext>
            </a:extLst>
          </p:cNvPr>
          <p:cNvSpPr>
            <a:spLocks noGrp="1" noRot="1" noChangeAspect="1" noChangeArrowheads="1" noTextEdit="1"/>
          </p:cNvSpPr>
          <p:nvPr>
            <p:ph type="sldImg"/>
          </p:nvPr>
        </p:nvSpPr>
        <p:spPr>
          <a:ln/>
        </p:spPr>
      </p:sp>
      <p:sp>
        <p:nvSpPr>
          <p:cNvPr id="117763" name="Segnaposto note 2">
            <a:extLst>
              <a:ext uri="{FF2B5EF4-FFF2-40B4-BE49-F238E27FC236}">
                <a16:creationId xmlns:a16="http://schemas.microsoft.com/office/drawing/2014/main" id="{569A2EFD-A77A-F8C2-FDA8-81632623107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113668" name="Segnaposto numero diapositiva 3">
            <a:extLst>
              <a:ext uri="{FF2B5EF4-FFF2-40B4-BE49-F238E27FC236}">
                <a16:creationId xmlns:a16="http://schemas.microsoft.com/office/drawing/2014/main" id="{06C34130-F99D-E4CE-2423-D8CB112D0C46}"/>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3F2A0626-B294-C644-AC7B-891B856B40E1}" type="slidenum">
              <a:rPr lang="en-GB" altLang="it-IT"/>
              <a:pPr eaLnBrk="1" hangingPunct="1"/>
              <a:t>42</a:t>
            </a:fld>
            <a:endParaRPr lang="en-GB" altLang="it-IT"/>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egnaposto immagine diapositiva 1">
            <a:extLst>
              <a:ext uri="{FF2B5EF4-FFF2-40B4-BE49-F238E27FC236}">
                <a16:creationId xmlns:a16="http://schemas.microsoft.com/office/drawing/2014/main" id="{68C5D1D7-24DD-ABFD-8B3A-3EC1B3643ACC}"/>
              </a:ext>
            </a:extLst>
          </p:cNvPr>
          <p:cNvSpPr>
            <a:spLocks noGrp="1" noRot="1" noChangeAspect="1" noTextEdit="1"/>
          </p:cNvSpPr>
          <p:nvPr>
            <p:ph type="sldImg"/>
          </p:nvPr>
        </p:nvSpPr>
        <p:spPr>
          <a:ln/>
        </p:spPr>
      </p:sp>
      <p:sp>
        <p:nvSpPr>
          <p:cNvPr id="118787" name="Segnaposto note 2">
            <a:extLst>
              <a:ext uri="{FF2B5EF4-FFF2-40B4-BE49-F238E27FC236}">
                <a16:creationId xmlns:a16="http://schemas.microsoft.com/office/drawing/2014/main" id="{5B7A05DB-959E-3C73-7CD0-C850693BE06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114692" name="Segnaposto numero diapositiva 3">
            <a:extLst>
              <a:ext uri="{FF2B5EF4-FFF2-40B4-BE49-F238E27FC236}">
                <a16:creationId xmlns:a16="http://schemas.microsoft.com/office/drawing/2014/main" id="{372C2118-E45B-499C-A0E9-811978901E12}"/>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2649347D-D6EA-FF40-81CF-6B0D530A1F49}" type="slidenum">
              <a:rPr lang="en-GB" altLang="it-IT"/>
              <a:pPr eaLnBrk="1" hangingPunct="1"/>
              <a:t>43</a:t>
            </a:fld>
            <a:endParaRPr lang="en-GB" altLang="it-IT"/>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egnaposto immagine diapositiva 1">
            <a:extLst>
              <a:ext uri="{FF2B5EF4-FFF2-40B4-BE49-F238E27FC236}">
                <a16:creationId xmlns:a16="http://schemas.microsoft.com/office/drawing/2014/main" id="{76951F44-ED1B-676C-CDB9-3E523DA310C7}"/>
              </a:ext>
            </a:extLst>
          </p:cNvPr>
          <p:cNvSpPr>
            <a:spLocks noGrp="1" noRot="1" noChangeAspect="1" noTextEdit="1"/>
          </p:cNvSpPr>
          <p:nvPr>
            <p:ph type="sldImg"/>
          </p:nvPr>
        </p:nvSpPr>
        <p:spPr>
          <a:ln/>
        </p:spPr>
      </p:sp>
      <p:sp>
        <p:nvSpPr>
          <p:cNvPr id="119811" name="Segnaposto note 2">
            <a:extLst>
              <a:ext uri="{FF2B5EF4-FFF2-40B4-BE49-F238E27FC236}">
                <a16:creationId xmlns:a16="http://schemas.microsoft.com/office/drawing/2014/main" id="{F41CB3FF-E687-1738-AD88-A165D5D6AA0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115716" name="Segnaposto numero diapositiva 3">
            <a:extLst>
              <a:ext uri="{FF2B5EF4-FFF2-40B4-BE49-F238E27FC236}">
                <a16:creationId xmlns:a16="http://schemas.microsoft.com/office/drawing/2014/main" id="{304D5DD0-FB92-4A0D-0154-6195120F96A2}"/>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42712D10-22D5-CC48-AB95-6C10247FDF23}" type="slidenum">
              <a:rPr lang="en-GB" altLang="it-IT"/>
              <a:pPr eaLnBrk="1" hangingPunct="1"/>
              <a:t>44</a:t>
            </a:fld>
            <a:endParaRPr lang="en-GB" altLang="it-IT"/>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egnaposto immagine diapositiva 1">
            <a:extLst>
              <a:ext uri="{FF2B5EF4-FFF2-40B4-BE49-F238E27FC236}">
                <a16:creationId xmlns:a16="http://schemas.microsoft.com/office/drawing/2014/main" id="{E9D7170A-884F-7E60-68A7-EABC1019ECE8}"/>
              </a:ext>
            </a:extLst>
          </p:cNvPr>
          <p:cNvSpPr>
            <a:spLocks noGrp="1" noRot="1" noChangeAspect="1" noChangeArrowheads="1" noTextEdit="1"/>
          </p:cNvSpPr>
          <p:nvPr>
            <p:ph type="sldImg"/>
          </p:nvPr>
        </p:nvSpPr>
        <p:spPr>
          <a:ln/>
        </p:spPr>
      </p:sp>
      <p:sp>
        <p:nvSpPr>
          <p:cNvPr id="120835" name="Segnaposto note 2">
            <a:extLst>
              <a:ext uri="{FF2B5EF4-FFF2-40B4-BE49-F238E27FC236}">
                <a16:creationId xmlns:a16="http://schemas.microsoft.com/office/drawing/2014/main" id="{CC3B3C2C-5423-66C6-EEBB-20C9B300FDE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116740" name="Segnaposto numero diapositiva 3">
            <a:extLst>
              <a:ext uri="{FF2B5EF4-FFF2-40B4-BE49-F238E27FC236}">
                <a16:creationId xmlns:a16="http://schemas.microsoft.com/office/drawing/2014/main" id="{A92ECD33-399E-70D4-25E5-27B320CC4772}"/>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DBC842A-C3FC-D045-B790-A70FB5F5D982}" type="slidenum">
              <a:rPr lang="en-GB" altLang="it-IT">
                <a:latin typeface="Times New Roman" panose="02020603050405020304" pitchFamily="18" charset="0"/>
              </a:rPr>
              <a:pPr eaLnBrk="1" hangingPunct="1"/>
              <a:t>49</a:t>
            </a:fld>
            <a:endParaRPr lang="en-GB" altLang="it-IT">
              <a:latin typeface="Times New Roman" panose="02020603050405020304" pitchFamily="18"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egnaposto immagine diapositiva 1">
            <a:extLst>
              <a:ext uri="{FF2B5EF4-FFF2-40B4-BE49-F238E27FC236}">
                <a16:creationId xmlns:a16="http://schemas.microsoft.com/office/drawing/2014/main" id="{DAC6A43D-5FD0-F1F1-736F-0624804C27F6}"/>
              </a:ext>
            </a:extLst>
          </p:cNvPr>
          <p:cNvSpPr>
            <a:spLocks noGrp="1" noRot="1" noChangeAspect="1" noChangeArrowheads="1" noTextEdit="1"/>
          </p:cNvSpPr>
          <p:nvPr>
            <p:ph type="sldImg"/>
          </p:nvPr>
        </p:nvSpPr>
        <p:spPr>
          <a:ln/>
        </p:spPr>
      </p:sp>
      <p:sp>
        <p:nvSpPr>
          <p:cNvPr id="121859" name="Segnaposto note 2">
            <a:extLst>
              <a:ext uri="{FF2B5EF4-FFF2-40B4-BE49-F238E27FC236}">
                <a16:creationId xmlns:a16="http://schemas.microsoft.com/office/drawing/2014/main" id="{AB4F4AA0-3AFC-A438-CAA5-C79D4D49CAB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it-IT"/>
          </a:p>
        </p:txBody>
      </p:sp>
      <p:sp>
        <p:nvSpPr>
          <p:cNvPr id="117764" name="Segnaposto numero diapositiva 3">
            <a:extLst>
              <a:ext uri="{FF2B5EF4-FFF2-40B4-BE49-F238E27FC236}">
                <a16:creationId xmlns:a16="http://schemas.microsoft.com/office/drawing/2014/main" id="{EFCA99BC-80C1-A58C-081B-7C723C5F078B}"/>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6480224C-3891-CA44-B862-04D4A136CE1F}" type="slidenum">
              <a:rPr lang="en-GB" altLang="it-IT">
                <a:latin typeface="Times New Roman" panose="02020603050405020304" pitchFamily="18" charset="0"/>
              </a:rPr>
              <a:pPr eaLnBrk="1" hangingPunct="1"/>
              <a:t>50</a:t>
            </a:fld>
            <a:endParaRPr lang="en-GB" altLang="it-IT">
              <a:latin typeface="Times New Roman" panose="02020603050405020304"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egnaposto immagine diapositiva 1">
            <a:extLst>
              <a:ext uri="{FF2B5EF4-FFF2-40B4-BE49-F238E27FC236}">
                <a16:creationId xmlns:a16="http://schemas.microsoft.com/office/drawing/2014/main" id="{B11D34CC-7530-81A3-9982-D5E2635017BE}"/>
              </a:ext>
            </a:extLst>
          </p:cNvPr>
          <p:cNvSpPr>
            <a:spLocks noGrp="1" noRot="1" noChangeAspect="1" noChangeArrowheads="1" noTextEdit="1"/>
          </p:cNvSpPr>
          <p:nvPr>
            <p:ph type="sldImg"/>
          </p:nvPr>
        </p:nvSpPr>
        <p:spPr>
          <a:ln/>
        </p:spPr>
      </p:sp>
      <p:sp>
        <p:nvSpPr>
          <p:cNvPr id="122883" name="Segnaposto note 2">
            <a:extLst>
              <a:ext uri="{FF2B5EF4-FFF2-40B4-BE49-F238E27FC236}">
                <a16:creationId xmlns:a16="http://schemas.microsoft.com/office/drawing/2014/main" id="{8C5600B8-8300-F2D0-3A04-5C5182D5FA4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it-IT"/>
          </a:p>
        </p:txBody>
      </p:sp>
      <p:sp>
        <p:nvSpPr>
          <p:cNvPr id="118788" name="Segnaposto numero diapositiva 3">
            <a:extLst>
              <a:ext uri="{FF2B5EF4-FFF2-40B4-BE49-F238E27FC236}">
                <a16:creationId xmlns:a16="http://schemas.microsoft.com/office/drawing/2014/main" id="{5D05A296-B9DD-0937-E4ED-E9A29C487308}"/>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4C9EED8F-4352-624C-A53F-5CBEF1DFE7BB}" type="slidenum">
              <a:rPr lang="en-GB" altLang="it-IT">
                <a:latin typeface="Times New Roman" panose="02020603050405020304" pitchFamily="18" charset="0"/>
              </a:rPr>
              <a:pPr eaLnBrk="1" hangingPunct="1"/>
              <a:t>51</a:t>
            </a:fld>
            <a:endParaRPr lang="en-GB" altLang="it-IT">
              <a:latin typeface="Times New Roman" panose="02020603050405020304" pitchFamily="18"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egnaposto immagine diapositiva 1">
            <a:extLst>
              <a:ext uri="{FF2B5EF4-FFF2-40B4-BE49-F238E27FC236}">
                <a16:creationId xmlns:a16="http://schemas.microsoft.com/office/drawing/2014/main" id="{15DE0D51-8AEC-2208-6D9A-37AC789C7B7A}"/>
              </a:ext>
            </a:extLst>
          </p:cNvPr>
          <p:cNvSpPr>
            <a:spLocks noGrp="1" noRot="1" noChangeAspect="1" noChangeArrowheads="1" noTextEdit="1"/>
          </p:cNvSpPr>
          <p:nvPr>
            <p:ph type="sldImg"/>
          </p:nvPr>
        </p:nvSpPr>
        <p:spPr>
          <a:ln/>
        </p:spPr>
      </p:sp>
      <p:sp>
        <p:nvSpPr>
          <p:cNvPr id="123907" name="Segnaposto note 2">
            <a:extLst>
              <a:ext uri="{FF2B5EF4-FFF2-40B4-BE49-F238E27FC236}">
                <a16:creationId xmlns:a16="http://schemas.microsoft.com/office/drawing/2014/main" id="{1BF62D28-6848-471E-BF9F-BCC9087E551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it-IT"/>
          </a:p>
        </p:txBody>
      </p:sp>
      <p:sp>
        <p:nvSpPr>
          <p:cNvPr id="119812" name="Segnaposto numero diapositiva 3">
            <a:extLst>
              <a:ext uri="{FF2B5EF4-FFF2-40B4-BE49-F238E27FC236}">
                <a16:creationId xmlns:a16="http://schemas.microsoft.com/office/drawing/2014/main" id="{F2875DB1-1AA0-A19E-9E48-6B780F04BEC3}"/>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31E36453-A0BF-B847-9854-48066D114761}" type="slidenum">
              <a:rPr lang="en-GB" altLang="it-IT">
                <a:latin typeface="Times New Roman" panose="02020603050405020304" pitchFamily="18" charset="0"/>
              </a:rPr>
              <a:pPr eaLnBrk="1" hangingPunct="1"/>
              <a:t>52</a:t>
            </a:fld>
            <a:endParaRPr lang="en-GB" altLang="it-IT">
              <a:latin typeface="Times New Roman" panose="02020603050405020304"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egnaposto immagine diapositiva 1">
            <a:extLst>
              <a:ext uri="{FF2B5EF4-FFF2-40B4-BE49-F238E27FC236}">
                <a16:creationId xmlns:a16="http://schemas.microsoft.com/office/drawing/2014/main" id="{D2371016-0E60-6FC9-6B97-25F3D5300F19}"/>
              </a:ext>
            </a:extLst>
          </p:cNvPr>
          <p:cNvSpPr>
            <a:spLocks noGrp="1" noRot="1" noChangeAspect="1" noChangeArrowheads="1" noTextEdit="1"/>
          </p:cNvSpPr>
          <p:nvPr>
            <p:ph type="sldImg"/>
          </p:nvPr>
        </p:nvSpPr>
        <p:spPr>
          <a:ln/>
        </p:spPr>
      </p:sp>
      <p:sp>
        <p:nvSpPr>
          <p:cNvPr id="124931" name="Segnaposto note 2">
            <a:extLst>
              <a:ext uri="{FF2B5EF4-FFF2-40B4-BE49-F238E27FC236}">
                <a16:creationId xmlns:a16="http://schemas.microsoft.com/office/drawing/2014/main" id="{2B91897A-DDBD-F40A-4E05-1D2BB7FF947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it-IT"/>
          </a:p>
        </p:txBody>
      </p:sp>
      <p:sp>
        <p:nvSpPr>
          <p:cNvPr id="120836" name="Segnaposto numero diapositiva 3">
            <a:extLst>
              <a:ext uri="{FF2B5EF4-FFF2-40B4-BE49-F238E27FC236}">
                <a16:creationId xmlns:a16="http://schemas.microsoft.com/office/drawing/2014/main" id="{3808AA1E-9A2B-A551-AD78-43E34ECE97AF}"/>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D5408171-3A1F-8F4A-A3D1-D2A44F6FC3C5}" type="slidenum">
              <a:rPr lang="en-GB" altLang="it-IT">
                <a:latin typeface="Times New Roman" panose="02020603050405020304" pitchFamily="18" charset="0"/>
              </a:rPr>
              <a:pPr eaLnBrk="1" hangingPunct="1"/>
              <a:t>53</a:t>
            </a:fld>
            <a:endParaRPr lang="en-GB" altLang="it-IT">
              <a:latin typeface="Times New Roman" panose="02020603050405020304" pitchFamily="18"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egnaposto immagine diapositiva 1">
            <a:extLst>
              <a:ext uri="{FF2B5EF4-FFF2-40B4-BE49-F238E27FC236}">
                <a16:creationId xmlns:a16="http://schemas.microsoft.com/office/drawing/2014/main" id="{1111E9BA-57A0-0450-28DD-9CA5F87337D3}"/>
              </a:ext>
            </a:extLst>
          </p:cNvPr>
          <p:cNvSpPr>
            <a:spLocks noGrp="1" noRot="1" noChangeAspect="1" noChangeArrowheads="1" noTextEdit="1"/>
          </p:cNvSpPr>
          <p:nvPr>
            <p:ph type="sldImg"/>
          </p:nvPr>
        </p:nvSpPr>
        <p:spPr>
          <a:ln/>
        </p:spPr>
      </p:sp>
      <p:sp>
        <p:nvSpPr>
          <p:cNvPr id="125955" name="Segnaposto note 2">
            <a:extLst>
              <a:ext uri="{FF2B5EF4-FFF2-40B4-BE49-F238E27FC236}">
                <a16:creationId xmlns:a16="http://schemas.microsoft.com/office/drawing/2014/main" id="{279829C7-DE34-1E70-C84B-FF1F5F3DB22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it-IT"/>
          </a:p>
        </p:txBody>
      </p:sp>
      <p:sp>
        <p:nvSpPr>
          <p:cNvPr id="121860" name="Segnaposto numero diapositiva 3">
            <a:extLst>
              <a:ext uri="{FF2B5EF4-FFF2-40B4-BE49-F238E27FC236}">
                <a16:creationId xmlns:a16="http://schemas.microsoft.com/office/drawing/2014/main" id="{BD6232C0-3CED-1FFD-C7E5-8B38FD5FB4A3}"/>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A9728658-7EE6-734D-9B9E-C2CE09F5D312}" type="slidenum">
              <a:rPr lang="en-GB" altLang="it-IT">
                <a:latin typeface="Times New Roman" panose="02020603050405020304" pitchFamily="18" charset="0"/>
              </a:rPr>
              <a:pPr eaLnBrk="1" hangingPunct="1"/>
              <a:t>54</a:t>
            </a:fld>
            <a:endParaRPr lang="en-GB" altLang="it-IT">
              <a:latin typeface="Times New Roman" panose="02020603050405020304" pitchFamily="18"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egnaposto immagine diapositiva 1">
            <a:extLst>
              <a:ext uri="{FF2B5EF4-FFF2-40B4-BE49-F238E27FC236}">
                <a16:creationId xmlns:a16="http://schemas.microsoft.com/office/drawing/2014/main" id="{CFFC5843-5D37-7BEE-03A9-8A0AFC9C68D3}"/>
              </a:ext>
            </a:extLst>
          </p:cNvPr>
          <p:cNvSpPr>
            <a:spLocks noGrp="1" noRot="1" noChangeAspect="1" noChangeArrowheads="1" noTextEdit="1"/>
          </p:cNvSpPr>
          <p:nvPr>
            <p:ph type="sldImg"/>
          </p:nvPr>
        </p:nvSpPr>
        <p:spPr>
          <a:ln/>
        </p:spPr>
      </p:sp>
      <p:sp>
        <p:nvSpPr>
          <p:cNvPr id="126979" name="Segnaposto note 2">
            <a:extLst>
              <a:ext uri="{FF2B5EF4-FFF2-40B4-BE49-F238E27FC236}">
                <a16:creationId xmlns:a16="http://schemas.microsoft.com/office/drawing/2014/main" id="{02B3D493-0E49-52DC-C876-130FA0993D1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it-IT"/>
          </a:p>
        </p:txBody>
      </p:sp>
      <p:sp>
        <p:nvSpPr>
          <p:cNvPr id="122884" name="Segnaposto numero diapositiva 3">
            <a:extLst>
              <a:ext uri="{FF2B5EF4-FFF2-40B4-BE49-F238E27FC236}">
                <a16:creationId xmlns:a16="http://schemas.microsoft.com/office/drawing/2014/main" id="{96D6CBA5-4A74-7FCF-719A-61815345FE5F}"/>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BF1BA130-8082-294B-B463-440448E9FEAD}" type="slidenum">
              <a:rPr lang="en-GB" altLang="it-IT">
                <a:latin typeface="Times New Roman" panose="02020603050405020304" pitchFamily="18" charset="0"/>
              </a:rPr>
              <a:pPr eaLnBrk="1" hangingPunct="1"/>
              <a:t>55</a:t>
            </a:fld>
            <a:endParaRPr lang="en-GB" altLang="it-IT">
              <a:latin typeface="Times New Roman" panose="02020603050405020304"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egnaposto immagine diapositiva 1">
            <a:extLst>
              <a:ext uri="{FF2B5EF4-FFF2-40B4-BE49-F238E27FC236}">
                <a16:creationId xmlns:a16="http://schemas.microsoft.com/office/drawing/2014/main" id="{B69908CA-6D9C-0DAD-0B81-F8CCC855DC5E}"/>
              </a:ext>
            </a:extLst>
          </p:cNvPr>
          <p:cNvSpPr>
            <a:spLocks noGrp="1" noRot="1" noChangeAspect="1" noChangeArrowheads="1" noTextEdit="1"/>
          </p:cNvSpPr>
          <p:nvPr>
            <p:ph type="sldImg"/>
          </p:nvPr>
        </p:nvSpPr>
        <p:spPr>
          <a:ln/>
        </p:spPr>
      </p:sp>
      <p:sp>
        <p:nvSpPr>
          <p:cNvPr id="81923" name="Segnaposto note 2">
            <a:extLst>
              <a:ext uri="{FF2B5EF4-FFF2-40B4-BE49-F238E27FC236}">
                <a16:creationId xmlns:a16="http://schemas.microsoft.com/office/drawing/2014/main" id="{CE3DB8FE-A33A-5581-9CC3-05C56C88400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79876" name="Segnaposto numero diapositiva 3">
            <a:extLst>
              <a:ext uri="{FF2B5EF4-FFF2-40B4-BE49-F238E27FC236}">
                <a16:creationId xmlns:a16="http://schemas.microsoft.com/office/drawing/2014/main" id="{95859040-8123-5DFF-080D-815D78C647AB}"/>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0E1ECA97-5F50-D240-906D-59D15B6986E8}" type="slidenum">
              <a:rPr lang="en-GB" altLang="it-IT">
                <a:latin typeface="Times New Roman" panose="02020603050405020304" pitchFamily="18" charset="0"/>
              </a:rPr>
              <a:pPr eaLnBrk="1" hangingPunct="1"/>
              <a:t>7</a:t>
            </a:fld>
            <a:endParaRPr lang="en-GB" altLang="it-IT">
              <a:latin typeface="Times New Roman" panose="02020603050405020304"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egnaposto immagine diapositiva 1">
            <a:extLst>
              <a:ext uri="{FF2B5EF4-FFF2-40B4-BE49-F238E27FC236}">
                <a16:creationId xmlns:a16="http://schemas.microsoft.com/office/drawing/2014/main" id="{6E5983DB-CA1F-83DF-D75C-91541612E56D}"/>
              </a:ext>
            </a:extLst>
          </p:cNvPr>
          <p:cNvSpPr>
            <a:spLocks noGrp="1" noRot="1" noChangeAspect="1" noChangeArrowheads="1" noTextEdit="1"/>
          </p:cNvSpPr>
          <p:nvPr>
            <p:ph type="sldImg"/>
          </p:nvPr>
        </p:nvSpPr>
        <p:spPr>
          <a:ln/>
        </p:spPr>
      </p:sp>
      <p:sp>
        <p:nvSpPr>
          <p:cNvPr id="128003" name="Segnaposto note 2">
            <a:extLst>
              <a:ext uri="{FF2B5EF4-FFF2-40B4-BE49-F238E27FC236}">
                <a16:creationId xmlns:a16="http://schemas.microsoft.com/office/drawing/2014/main" id="{9F92F06F-56A5-210C-B032-0B1B02FA6F3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it-IT"/>
          </a:p>
        </p:txBody>
      </p:sp>
      <p:sp>
        <p:nvSpPr>
          <p:cNvPr id="123908" name="Segnaposto numero diapositiva 3">
            <a:extLst>
              <a:ext uri="{FF2B5EF4-FFF2-40B4-BE49-F238E27FC236}">
                <a16:creationId xmlns:a16="http://schemas.microsoft.com/office/drawing/2014/main" id="{E8A27B98-C3DC-6495-0DAA-D410FED5BCF1}"/>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CB74081F-9A40-1044-B564-3D8FB10599DD}" type="slidenum">
              <a:rPr lang="en-US" altLang="it-IT">
                <a:latin typeface="Times New Roman" panose="02020603050405020304" pitchFamily="18" charset="0"/>
              </a:rPr>
              <a:pPr eaLnBrk="1" hangingPunct="1"/>
              <a:t>56</a:t>
            </a:fld>
            <a:endParaRPr lang="en-US" altLang="it-IT">
              <a:latin typeface="Times New Roman" panose="02020603050405020304" pitchFamily="18"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egnaposto immagine diapositiva 1">
            <a:extLst>
              <a:ext uri="{FF2B5EF4-FFF2-40B4-BE49-F238E27FC236}">
                <a16:creationId xmlns:a16="http://schemas.microsoft.com/office/drawing/2014/main" id="{275E0BAA-D5D8-BB77-AEE1-4C4C4789D51F}"/>
              </a:ext>
            </a:extLst>
          </p:cNvPr>
          <p:cNvSpPr>
            <a:spLocks noGrp="1" noRot="1" noChangeAspect="1" noChangeArrowheads="1" noTextEdit="1"/>
          </p:cNvSpPr>
          <p:nvPr>
            <p:ph type="sldImg"/>
          </p:nvPr>
        </p:nvSpPr>
        <p:spPr>
          <a:ln/>
        </p:spPr>
      </p:sp>
      <p:sp>
        <p:nvSpPr>
          <p:cNvPr id="129027" name="Segnaposto note 2">
            <a:extLst>
              <a:ext uri="{FF2B5EF4-FFF2-40B4-BE49-F238E27FC236}">
                <a16:creationId xmlns:a16="http://schemas.microsoft.com/office/drawing/2014/main" id="{EBEF87E0-3A06-47E5-7CBB-8D273484A3D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it-IT"/>
          </a:p>
        </p:txBody>
      </p:sp>
      <p:sp>
        <p:nvSpPr>
          <p:cNvPr id="124932" name="Segnaposto numero diapositiva 3">
            <a:extLst>
              <a:ext uri="{FF2B5EF4-FFF2-40B4-BE49-F238E27FC236}">
                <a16:creationId xmlns:a16="http://schemas.microsoft.com/office/drawing/2014/main" id="{4CA6794F-A12D-00E5-2288-CE6E6FBBA52A}"/>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45E409D9-BFFA-5346-B135-B766D83E43C8}" type="slidenum">
              <a:rPr lang="en-US" altLang="it-IT">
                <a:latin typeface="Times New Roman" panose="02020603050405020304" pitchFamily="18" charset="0"/>
              </a:rPr>
              <a:pPr eaLnBrk="1" hangingPunct="1"/>
              <a:t>57</a:t>
            </a:fld>
            <a:endParaRPr lang="en-US" altLang="it-IT">
              <a:latin typeface="Times New Roman" panose="02020603050405020304" pitchFamily="18"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egnaposto immagine diapositiva 1">
            <a:extLst>
              <a:ext uri="{FF2B5EF4-FFF2-40B4-BE49-F238E27FC236}">
                <a16:creationId xmlns:a16="http://schemas.microsoft.com/office/drawing/2014/main" id="{B1DE1D96-2702-AA53-AD92-3591B6D9FE2D}"/>
              </a:ext>
            </a:extLst>
          </p:cNvPr>
          <p:cNvSpPr>
            <a:spLocks noGrp="1" noRot="1" noChangeAspect="1" noChangeArrowheads="1" noTextEdit="1"/>
          </p:cNvSpPr>
          <p:nvPr>
            <p:ph type="sldImg"/>
          </p:nvPr>
        </p:nvSpPr>
        <p:spPr>
          <a:ln/>
        </p:spPr>
      </p:sp>
      <p:sp>
        <p:nvSpPr>
          <p:cNvPr id="130051" name="Segnaposto note 2">
            <a:extLst>
              <a:ext uri="{FF2B5EF4-FFF2-40B4-BE49-F238E27FC236}">
                <a16:creationId xmlns:a16="http://schemas.microsoft.com/office/drawing/2014/main" id="{02B5C32D-DCEE-95D9-13FF-7FBB0ECE403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125956" name="Segnaposto numero diapositiva 3">
            <a:extLst>
              <a:ext uri="{FF2B5EF4-FFF2-40B4-BE49-F238E27FC236}">
                <a16:creationId xmlns:a16="http://schemas.microsoft.com/office/drawing/2014/main" id="{811C245C-88DC-D0A6-946A-94E1CA735B96}"/>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6B3827FA-FB38-7542-9296-CA9E9D98E166}" type="slidenum">
              <a:rPr lang="en-GB" altLang="it-IT"/>
              <a:pPr eaLnBrk="1" hangingPunct="1"/>
              <a:t>59</a:t>
            </a:fld>
            <a:endParaRPr lang="en-GB" altLang="it-IT"/>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egnaposto immagine diapositiva 1">
            <a:extLst>
              <a:ext uri="{FF2B5EF4-FFF2-40B4-BE49-F238E27FC236}">
                <a16:creationId xmlns:a16="http://schemas.microsoft.com/office/drawing/2014/main" id="{650B9CCD-6CCF-601D-93CE-82CC4795F908}"/>
              </a:ext>
            </a:extLst>
          </p:cNvPr>
          <p:cNvSpPr>
            <a:spLocks noGrp="1" noRot="1" noChangeAspect="1" noChangeArrowheads="1" noTextEdit="1"/>
          </p:cNvSpPr>
          <p:nvPr>
            <p:ph type="sldImg"/>
          </p:nvPr>
        </p:nvSpPr>
        <p:spPr>
          <a:ln/>
        </p:spPr>
      </p:sp>
      <p:sp>
        <p:nvSpPr>
          <p:cNvPr id="131075" name="Segnaposto note 2">
            <a:extLst>
              <a:ext uri="{FF2B5EF4-FFF2-40B4-BE49-F238E27FC236}">
                <a16:creationId xmlns:a16="http://schemas.microsoft.com/office/drawing/2014/main" id="{3E0D1240-799C-3730-389E-5B4F85BAD67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
        <p:nvSpPr>
          <p:cNvPr id="126980" name="Segnaposto numero diapositiva 3">
            <a:extLst>
              <a:ext uri="{FF2B5EF4-FFF2-40B4-BE49-F238E27FC236}">
                <a16:creationId xmlns:a16="http://schemas.microsoft.com/office/drawing/2014/main" id="{EE53D37E-C3D2-9D9F-41DC-147F2020FB3E}"/>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B5A3E10C-9780-8346-8C42-93441F3E3EA6}" type="slidenum">
              <a:rPr lang="it-IT" altLang="it-IT">
                <a:latin typeface="Times New Roman" panose="02020603050405020304" pitchFamily="18" charset="0"/>
              </a:rPr>
              <a:pPr eaLnBrk="1" hangingPunct="1"/>
              <a:t>60</a:t>
            </a:fld>
            <a:endParaRPr lang="it-IT" altLang="it-IT">
              <a:latin typeface="Times New Roman" panose="02020603050405020304" pitchFamily="18"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Segnaposto immagine diapositiva 1">
            <a:extLst>
              <a:ext uri="{FF2B5EF4-FFF2-40B4-BE49-F238E27FC236}">
                <a16:creationId xmlns:a16="http://schemas.microsoft.com/office/drawing/2014/main" id="{1878CC85-069D-333B-6E81-B66CB26EBBB8}"/>
              </a:ext>
            </a:extLst>
          </p:cNvPr>
          <p:cNvSpPr>
            <a:spLocks noGrp="1" noRot="1" noChangeAspect="1" noChangeArrowheads="1" noTextEdit="1"/>
          </p:cNvSpPr>
          <p:nvPr>
            <p:ph type="sldImg"/>
          </p:nvPr>
        </p:nvSpPr>
        <p:spPr>
          <a:ln/>
        </p:spPr>
      </p:sp>
      <p:sp>
        <p:nvSpPr>
          <p:cNvPr id="132099" name="Segnaposto note 2">
            <a:extLst>
              <a:ext uri="{FF2B5EF4-FFF2-40B4-BE49-F238E27FC236}">
                <a16:creationId xmlns:a16="http://schemas.microsoft.com/office/drawing/2014/main" id="{B17B7178-570C-D92D-40D8-AE57F775D1E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it-IT"/>
          </a:p>
        </p:txBody>
      </p:sp>
      <p:sp>
        <p:nvSpPr>
          <p:cNvPr id="128004" name="Segnaposto numero diapositiva 3">
            <a:extLst>
              <a:ext uri="{FF2B5EF4-FFF2-40B4-BE49-F238E27FC236}">
                <a16:creationId xmlns:a16="http://schemas.microsoft.com/office/drawing/2014/main" id="{D46DD194-70D0-9BB6-56E7-1B10543D15B5}"/>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2ED0AE9C-5A28-0F40-9EE3-286A1EE47417}" type="slidenum">
              <a:rPr lang="en-US" altLang="it-IT">
                <a:latin typeface="Times New Roman" panose="02020603050405020304" pitchFamily="18" charset="0"/>
              </a:rPr>
              <a:pPr eaLnBrk="1" hangingPunct="1"/>
              <a:t>61</a:t>
            </a:fld>
            <a:endParaRPr lang="en-US" altLang="it-IT">
              <a:latin typeface="Times New Roman" panose="02020603050405020304" pitchFamily="18"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egnaposto immagine diapositiva 1">
            <a:extLst>
              <a:ext uri="{FF2B5EF4-FFF2-40B4-BE49-F238E27FC236}">
                <a16:creationId xmlns:a16="http://schemas.microsoft.com/office/drawing/2014/main" id="{6CC8FB54-1F2B-3F27-73FC-D745487AE300}"/>
              </a:ext>
            </a:extLst>
          </p:cNvPr>
          <p:cNvSpPr>
            <a:spLocks noGrp="1" noRot="1" noChangeAspect="1" noChangeArrowheads="1" noTextEdit="1"/>
          </p:cNvSpPr>
          <p:nvPr>
            <p:ph type="sldImg"/>
          </p:nvPr>
        </p:nvSpPr>
        <p:spPr>
          <a:ln/>
        </p:spPr>
      </p:sp>
      <p:sp>
        <p:nvSpPr>
          <p:cNvPr id="133123" name="Segnaposto note 2">
            <a:extLst>
              <a:ext uri="{FF2B5EF4-FFF2-40B4-BE49-F238E27FC236}">
                <a16:creationId xmlns:a16="http://schemas.microsoft.com/office/drawing/2014/main" id="{451BB117-CD18-C902-3732-8D749AF5457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it-IT"/>
          </a:p>
        </p:txBody>
      </p:sp>
      <p:sp>
        <p:nvSpPr>
          <p:cNvPr id="129028" name="Segnaposto numero diapositiva 3">
            <a:extLst>
              <a:ext uri="{FF2B5EF4-FFF2-40B4-BE49-F238E27FC236}">
                <a16:creationId xmlns:a16="http://schemas.microsoft.com/office/drawing/2014/main" id="{305639EF-C2DC-6768-3C7E-DD7DC76C1757}"/>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3CBAA27D-95B1-0B43-B7D9-AF3A006E0256}" type="slidenum">
              <a:rPr lang="en-US" altLang="it-IT">
                <a:latin typeface="Times New Roman" panose="02020603050405020304" pitchFamily="18" charset="0"/>
              </a:rPr>
              <a:pPr eaLnBrk="1" hangingPunct="1"/>
              <a:t>62</a:t>
            </a:fld>
            <a:endParaRPr lang="en-US" altLang="it-IT">
              <a:latin typeface="Times New Roman" panose="02020603050405020304" pitchFamily="18"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Segnaposto immagine diapositiva 1">
            <a:extLst>
              <a:ext uri="{FF2B5EF4-FFF2-40B4-BE49-F238E27FC236}">
                <a16:creationId xmlns:a16="http://schemas.microsoft.com/office/drawing/2014/main" id="{ECA729D5-7D5A-511D-8F7B-A104FC18A0EC}"/>
              </a:ext>
            </a:extLst>
          </p:cNvPr>
          <p:cNvSpPr>
            <a:spLocks noGrp="1" noRot="1" noChangeAspect="1" noChangeArrowheads="1" noTextEdit="1"/>
          </p:cNvSpPr>
          <p:nvPr>
            <p:ph type="sldImg"/>
          </p:nvPr>
        </p:nvSpPr>
        <p:spPr>
          <a:ln/>
        </p:spPr>
      </p:sp>
      <p:sp>
        <p:nvSpPr>
          <p:cNvPr id="134147" name="Segnaposto note 2">
            <a:extLst>
              <a:ext uri="{FF2B5EF4-FFF2-40B4-BE49-F238E27FC236}">
                <a16:creationId xmlns:a16="http://schemas.microsoft.com/office/drawing/2014/main" id="{2C3CE2D1-FF5E-19A3-07F2-772428B858F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it-IT"/>
          </a:p>
        </p:txBody>
      </p:sp>
      <p:sp>
        <p:nvSpPr>
          <p:cNvPr id="130052" name="Segnaposto numero diapositiva 3">
            <a:extLst>
              <a:ext uri="{FF2B5EF4-FFF2-40B4-BE49-F238E27FC236}">
                <a16:creationId xmlns:a16="http://schemas.microsoft.com/office/drawing/2014/main" id="{637A3FA3-42FB-29A9-5BFE-93A4ED8E78B1}"/>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5731F424-EB69-2A40-87A8-935185D06C27}" type="slidenum">
              <a:rPr lang="en-US" altLang="it-IT">
                <a:latin typeface="Times New Roman" panose="02020603050405020304" pitchFamily="18" charset="0"/>
              </a:rPr>
              <a:pPr eaLnBrk="1" hangingPunct="1"/>
              <a:t>63</a:t>
            </a:fld>
            <a:endParaRPr lang="en-US" altLang="it-IT">
              <a:latin typeface="Times New Roman" panose="02020603050405020304" pitchFamily="18"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egnaposto immagine diapositiva 1">
            <a:extLst>
              <a:ext uri="{FF2B5EF4-FFF2-40B4-BE49-F238E27FC236}">
                <a16:creationId xmlns:a16="http://schemas.microsoft.com/office/drawing/2014/main" id="{FE840390-38BD-3519-29ED-0E6DD15392FD}"/>
              </a:ext>
            </a:extLst>
          </p:cNvPr>
          <p:cNvSpPr>
            <a:spLocks noGrp="1" noRot="1" noChangeAspect="1" noChangeArrowheads="1" noTextEdit="1"/>
          </p:cNvSpPr>
          <p:nvPr>
            <p:ph type="sldImg"/>
          </p:nvPr>
        </p:nvSpPr>
        <p:spPr>
          <a:ln/>
        </p:spPr>
      </p:sp>
      <p:sp>
        <p:nvSpPr>
          <p:cNvPr id="135171" name="Segnaposto note 2">
            <a:extLst>
              <a:ext uri="{FF2B5EF4-FFF2-40B4-BE49-F238E27FC236}">
                <a16:creationId xmlns:a16="http://schemas.microsoft.com/office/drawing/2014/main" id="{5870DE6A-C235-3A8A-142B-96E4F45980E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it-IT"/>
          </a:p>
        </p:txBody>
      </p:sp>
      <p:sp>
        <p:nvSpPr>
          <p:cNvPr id="131076" name="Segnaposto numero diapositiva 3">
            <a:extLst>
              <a:ext uri="{FF2B5EF4-FFF2-40B4-BE49-F238E27FC236}">
                <a16:creationId xmlns:a16="http://schemas.microsoft.com/office/drawing/2014/main" id="{B17ABD0A-671C-2020-BAAA-0570A87E7ADE}"/>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9A63F5EA-CAA5-2046-B682-B563991AD9F0}" type="slidenum">
              <a:rPr lang="en-US" altLang="it-IT">
                <a:latin typeface="Times New Roman" panose="02020603050405020304" pitchFamily="18" charset="0"/>
              </a:rPr>
              <a:pPr eaLnBrk="1" hangingPunct="1"/>
              <a:t>64</a:t>
            </a:fld>
            <a:endParaRPr lang="en-US" altLang="it-IT">
              <a:latin typeface="Times New Roman" panose="02020603050405020304" pitchFamily="18"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7">
            <a:extLst>
              <a:ext uri="{FF2B5EF4-FFF2-40B4-BE49-F238E27FC236}">
                <a16:creationId xmlns:a16="http://schemas.microsoft.com/office/drawing/2014/main" id="{228F9D83-C109-2C87-6D63-BFF4633B27E7}"/>
              </a:ext>
            </a:extLst>
          </p:cNvPr>
          <p:cNvSpPr>
            <a:spLocks noGrp="1" noChangeArrowheads="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E4DF6266-D064-7B49-BF6F-94B09DD65DBA}" type="slidenum">
              <a:rPr lang="en-US" altLang="it-IT">
                <a:latin typeface="Times New Roman" panose="02020603050405020304" pitchFamily="18" charset="0"/>
              </a:rPr>
              <a:pPr eaLnBrk="1" hangingPunct="1"/>
              <a:t>65</a:t>
            </a:fld>
            <a:endParaRPr lang="en-US" altLang="it-IT">
              <a:latin typeface="Times New Roman" panose="02020603050405020304" pitchFamily="18" charset="0"/>
            </a:endParaRPr>
          </a:p>
        </p:txBody>
      </p:sp>
      <p:sp>
        <p:nvSpPr>
          <p:cNvPr id="136195" name="Rectangle 1026">
            <a:extLst>
              <a:ext uri="{FF2B5EF4-FFF2-40B4-BE49-F238E27FC236}">
                <a16:creationId xmlns:a16="http://schemas.microsoft.com/office/drawing/2014/main" id="{C4048E0A-BBA1-53D2-F8BF-C6F10F403CFB}"/>
              </a:ext>
            </a:extLst>
          </p:cNvPr>
          <p:cNvSpPr>
            <a:spLocks noGrp="1" noRot="1" noChangeAspect="1" noChangeArrowheads="1" noTextEdit="1"/>
          </p:cNvSpPr>
          <p:nvPr>
            <p:ph type="sldImg"/>
          </p:nvPr>
        </p:nvSpPr>
        <p:spPr>
          <a:xfrm>
            <a:off x="1338263" y="914400"/>
            <a:ext cx="4181475" cy="3135313"/>
          </a:xfrm>
          <a:solidFill>
            <a:srgbClr val="FFFFFF"/>
          </a:solidFill>
          <a:ln/>
        </p:spPr>
      </p:sp>
      <p:sp>
        <p:nvSpPr>
          <p:cNvPr id="136196" name="Rectangle 1027">
            <a:extLst>
              <a:ext uri="{FF2B5EF4-FFF2-40B4-BE49-F238E27FC236}">
                <a16:creationId xmlns:a16="http://schemas.microsoft.com/office/drawing/2014/main" id="{6EA52DCE-5394-4607-82A8-C0672A821E05}"/>
              </a:ext>
            </a:extLst>
          </p:cNvPr>
          <p:cNvSpPr>
            <a:spLocks noGrp="1" noChangeArrowheads="1"/>
          </p:cNvSpPr>
          <p:nvPr>
            <p:ph type="body" idx="1"/>
          </p:nvPr>
        </p:nvSpPr>
        <p:spPr>
          <a:xfrm>
            <a:off x="1046163" y="4352925"/>
            <a:ext cx="4770437" cy="3479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2058" tIns="41029" rIns="82058" bIns="41029" anchor="ctr"/>
          <a:lstStyle/>
          <a:p>
            <a:endParaRPr lang="it-IT" altLang="it-IT"/>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egnaposto immagine diapositiva 1">
            <a:extLst>
              <a:ext uri="{FF2B5EF4-FFF2-40B4-BE49-F238E27FC236}">
                <a16:creationId xmlns:a16="http://schemas.microsoft.com/office/drawing/2014/main" id="{6DD65614-0B84-5142-8D00-77AAB5E6525B}"/>
              </a:ext>
            </a:extLst>
          </p:cNvPr>
          <p:cNvSpPr>
            <a:spLocks noGrp="1" noRot="1" noChangeAspect="1" noChangeArrowheads="1" noTextEdit="1"/>
          </p:cNvSpPr>
          <p:nvPr>
            <p:ph type="sldImg"/>
          </p:nvPr>
        </p:nvSpPr>
        <p:spPr>
          <a:ln/>
        </p:spPr>
      </p:sp>
      <p:sp>
        <p:nvSpPr>
          <p:cNvPr id="137219" name="Segnaposto note 2">
            <a:extLst>
              <a:ext uri="{FF2B5EF4-FFF2-40B4-BE49-F238E27FC236}">
                <a16:creationId xmlns:a16="http://schemas.microsoft.com/office/drawing/2014/main" id="{C98A2AC3-105B-7985-59B5-92A9AB49890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it-IT"/>
          </a:p>
        </p:txBody>
      </p:sp>
      <p:sp>
        <p:nvSpPr>
          <p:cNvPr id="133124" name="Segnaposto numero diapositiva 3">
            <a:extLst>
              <a:ext uri="{FF2B5EF4-FFF2-40B4-BE49-F238E27FC236}">
                <a16:creationId xmlns:a16="http://schemas.microsoft.com/office/drawing/2014/main" id="{C166CB6D-C450-F039-9140-8215652D8963}"/>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7DE59EA5-03CB-FD4D-9D85-CEF5ECF049F0}" type="slidenum">
              <a:rPr lang="en-US" altLang="it-IT">
                <a:latin typeface="Times New Roman" panose="02020603050405020304" pitchFamily="18" charset="0"/>
              </a:rPr>
              <a:pPr eaLnBrk="1" hangingPunct="1"/>
              <a:t>66</a:t>
            </a:fld>
            <a:endParaRPr lang="en-US" altLang="it-IT">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egnaposto immagine diapositiva 1">
            <a:extLst>
              <a:ext uri="{FF2B5EF4-FFF2-40B4-BE49-F238E27FC236}">
                <a16:creationId xmlns:a16="http://schemas.microsoft.com/office/drawing/2014/main" id="{24E5C990-4857-F4F8-BA82-4291564D3DFA}"/>
              </a:ext>
            </a:extLst>
          </p:cNvPr>
          <p:cNvSpPr>
            <a:spLocks noGrp="1" noRot="1" noChangeAspect="1" noChangeArrowheads="1" noTextEdit="1"/>
          </p:cNvSpPr>
          <p:nvPr>
            <p:ph type="sldImg"/>
          </p:nvPr>
        </p:nvSpPr>
        <p:spPr>
          <a:ln/>
        </p:spPr>
      </p:sp>
      <p:sp>
        <p:nvSpPr>
          <p:cNvPr id="82947" name="Segnaposto note 2">
            <a:extLst>
              <a:ext uri="{FF2B5EF4-FFF2-40B4-BE49-F238E27FC236}">
                <a16:creationId xmlns:a16="http://schemas.microsoft.com/office/drawing/2014/main" id="{C39F14E9-4760-5184-7399-856AF31C9C9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it-IT"/>
          </a:p>
        </p:txBody>
      </p:sp>
      <p:sp>
        <p:nvSpPr>
          <p:cNvPr id="80900" name="Segnaposto numero diapositiva 3">
            <a:extLst>
              <a:ext uri="{FF2B5EF4-FFF2-40B4-BE49-F238E27FC236}">
                <a16:creationId xmlns:a16="http://schemas.microsoft.com/office/drawing/2014/main" id="{11CBBA66-82B7-FE22-117D-6C3EEBAC7D02}"/>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D2E37D7B-A9B3-7A41-BBD6-27DD5D939136}" type="slidenum">
              <a:rPr lang="en-GB" altLang="it-IT">
                <a:latin typeface="Times New Roman" panose="02020603050405020304" pitchFamily="18" charset="0"/>
              </a:rPr>
              <a:pPr eaLnBrk="1" hangingPunct="1"/>
              <a:t>8</a:t>
            </a:fld>
            <a:endParaRPr lang="en-GB" altLang="it-IT">
              <a:latin typeface="Times New Roman" panose="02020603050405020304" pitchFamily="18"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egnaposto immagine diapositiva 1">
            <a:extLst>
              <a:ext uri="{FF2B5EF4-FFF2-40B4-BE49-F238E27FC236}">
                <a16:creationId xmlns:a16="http://schemas.microsoft.com/office/drawing/2014/main" id="{4F3C8F87-CC1D-6DBB-6DBA-0D0D354E7D3D}"/>
              </a:ext>
            </a:extLst>
          </p:cNvPr>
          <p:cNvSpPr>
            <a:spLocks noGrp="1" noRot="1" noChangeAspect="1" noChangeArrowheads="1" noTextEdit="1"/>
          </p:cNvSpPr>
          <p:nvPr>
            <p:ph type="sldImg"/>
          </p:nvPr>
        </p:nvSpPr>
        <p:spPr>
          <a:ln/>
        </p:spPr>
      </p:sp>
      <p:sp>
        <p:nvSpPr>
          <p:cNvPr id="138243" name="Segnaposto note 2">
            <a:extLst>
              <a:ext uri="{FF2B5EF4-FFF2-40B4-BE49-F238E27FC236}">
                <a16:creationId xmlns:a16="http://schemas.microsoft.com/office/drawing/2014/main" id="{754AB5AA-BB39-1355-AA2B-7EDD47F540C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it-IT"/>
          </a:p>
        </p:txBody>
      </p:sp>
      <p:sp>
        <p:nvSpPr>
          <p:cNvPr id="134148" name="Segnaposto numero diapositiva 3">
            <a:extLst>
              <a:ext uri="{FF2B5EF4-FFF2-40B4-BE49-F238E27FC236}">
                <a16:creationId xmlns:a16="http://schemas.microsoft.com/office/drawing/2014/main" id="{474940F8-50FD-E889-3026-BD76605B00EC}"/>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6D81452D-032B-6341-943F-E4F752FDC488}" type="slidenum">
              <a:rPr lang="en-GB" altLang="it-IT">
                <a:latin typeface="Times New Roman" panose="02020603050405020304" pitchFamily="18" charset="0"/>
              </a:rPr>
              <a:pPr eaLnBrk="1" hangingPunct="1"/>
              <a:t>67</a:t>
            </a:fld>
            <a:endParaRPr lang="en-GB" altLang="it-IT">
              <a:latin typeface="Times New Roman" panose="02020603050405020304" pitchFamily="18"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egnaposto immagine diapositiva 1">
            <a:extLst>
              <a:ext uri="{FF2B5EF4-FFF2-40B4-BE49-F238E27FC236}">
                <a16:creationId xmlns:a16="http://schemas.microsoft.com/office/drawing/2014/main" id="{D60F7783-8229-DCC9-F4A4-3F8AE1DCBD24}"/>
              </a:ext>
            </a:extLst>
          </p:cNvPr>
          <p:cNvSpPr>
            <a:spLocks noGrp="1" noRot="1" noChangeAspect="1" noChangeArrowheads="1" noTextEdit="1"/>
          </p:cNvSpPr>
          <p:nvPr>
            <p:ph type="sldImg"/>
          </p:nvPr>
        </p:nvSpPr>
        <p:spPr>
          <a:ln/>
        </p:spPr>
      </p:sp>
      <p:sp>
        <p:nvSpPr>
          <p:cNvPr id="139267" name="Segnaposto note 2">
            <a:extLst>
              <a:ext uri="{FF2B5EF4-FFF2-40B4-BE49-F238E27FC236}">
                <a16:creationId xmlns:a16="http://schemas.microsoft.com/office/drawing/2014/main" id="{DE8ADF85-F00D-D4B1-4334-07FCE7713BE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it-IT"/>
          </a:p>
        </p:txBody>
      </p:sp>
      <p:sp>
        <p:nvSpPr>
          <p:cNvPr id="135172" name="Segnaposto numero diapositiva 3">
            <a:extLst>
              <a:ext uri="{FF2B5EF4-FFF2-40B4-BE49-F238E27FC236}">
                <a16:creationId xmlns:a16="http://schemas.microsoft.com/office/drawing/2014/main" id="{89787AFC-58BD-7FB8-FE53-1F1637377731}"/>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069D4004-9E36-2246-B4EC-296ABF10BB31}" type="slidenum">
              <a:rPr lang="en-GB" altLang="it-IT">
                <a:latin typeface="Times New Roman" panose="02020603050405020304" pitchFamily="18" charset="0"/>
              </a:rPr>
              <a:pPr eaLnBrk="1" hangingPunct="1"/>
              <a:t>68</a:t>
            </a:fld>
            <a:endParaRPr lang="en-GB" altLang="it-IT">
              <a:latin typeface="Times New Roman" panose="02020603050405020304" pitchFamily="18"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egnaposto immagine diapositiva 1">
            <a:extLst>
              <a:ext uri="{FF2B5EF4-FFF2-40B4-BE49-F238E27FC236}">
                <a16:creationId xmlns:a16="http://schemas.microsoft.com/office/drawing/2014/main" id="{1926C917-EC74-86F8-84F2-1384BFA9860D}"/>
              </a:ext>
            </a:extLst>
          </p:cNvPr>
          <p:cNvSpPr>
            <a:spLocks noGrp="1" noRot="1" noChangeAspect="1" noChangeArrowheads="1" noTextEdit="1"/>
          </p:cNvSpPr>
          <p:nvPr>
            <p:ph type="sldImg"/>
          </p:nvPr>
        </p:nvSpPr>
        <p:spPr>
          <a:ln/>
        </p:spPr>
      </p:sp>
      <p:sp>
        <p:nvSpPr>
          <p:cNvPr id="140291" name="Segnaposto note 2">
            <a:extLst>
              <a:ext uri="{FF2B5EF4-FFF2-40B4-BE49-F238E27FC236}">
                <a16:creationId xmlns:a16="http://schemas.microsoft.com/office/drawing/2014/main" id="{D2C7E2AD-1DF0-4017-97C1-2555367385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it-IT"/>
          </a:p>
        </p:txBody>
      </p:sp>
      <p:sp>
        <p:nvSpPr>
          <p:cNvPr id="136196" name="Segnaposto numero diapositiva 3">
            <a:extLst>
              <a:ext uri="{FF2B5EF4-FFF2-40B4-BE49-F238E27FC236}">
                <a16:creationId xmlns:a16="http://schemas.microsoft.com/office/drawing/2014/main" id="{E611A68B-B673-D567-0FDD-D18D0384CA2B}"/>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AD96C780-F769-654F-8476-F356D15249D9}" type="slidenum">
              <a:rPr lang="en-GB" altLang="it-IT">
                <a:latin typeface="Times New Roman" panose="02020603050405020304" pitchFamily="18" charset="0"/>
              </a:rPr>
              <a:pPr eaLnBrk="1" hangingPunct="1"/>
              <a:t>69</a:t>
            </a:fld>
            <a:endParaRPr lang="en-GB" altLang="it-IT">
              <a:latin typeface="Times New Roman" panose="02020603050405020304" pitchFamily="18"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egnaposto immagine diapositiva 1">
            <a:extLst>
              <a:ext uri="{FF2B5EF4-FFF2-40B4-BE49-F238E27FC236}">
                <a16:creationId xmlns:a16="http://schemas.microsoft.com/office/drawing/2014/main" id="{A8CD2C32-5839-5AC3-1CEB-628CF244C884}"/>
              </a:ext>
            </a:extLst>
          </p:cNvPr>
          <p:cNvSpPr>
            <a:spLocks noGrp="1" noRot="1" noChangeAspect="1" noChangeArrowheads="1" noTextEdit="1"/>
          </p:cNvSpPr>
          <p:nvPr>
            <p:ph type="sldImg"/>
          </p:nvPr>
        </p:nvSpPr>
        <p:spPr>
          <a:ln/>
        </p:spPr>
      </p:sp>
      <p:sp>
        <p:nvSpPr>
          <p:cNvPr id="141315" name="Segnaposto note 2">
            <a:extLst>
              <a:ext uri="{FF2B5EF4-FFF2-40B4-BE49-F238E27FC236}">
                <a16:creationId xmlns:a16="http://schemas.microsoft.com/office/drawing/2014/main" id="{DD7B1D03-86CE-FAB3-337E-3FF5FE8B4BF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137220" name="Segnaposto numero diapositiva 3">
            <a:extLst>
              <a:ext uri="{FF2B5EF4-FFF2-40B4-BE49-F238E27FC236}">
                <a16:creationId xmlns:a16="http://schemas.microsoft.com/office/drawing/2014/main" id="{BD51BBEE-39D8-839D-A950-ED84383B7217}"/>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F3870972-1DA1-4A4E-9972-3F982E204B6B}" type="slidenum">
              <a:rPr lang="en-GB" altLang="it-IT">
                <a:latin typeface="Times New Roman" panose="02020603050405020304" pitchFamily="18" charset="0"/>
              </a:rPr>
              <a:pPr eaLnBrk="1" hangingPunct="1"/>
              <a:t>71</a:t>
            </a:fld>
            <a:endParaRPr lang="en-GB" altLang="it-IT">
              <a:latin typeface="Times New Roman" panose="02020603050405020304" pitchFamily="18"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Segnaposto immagine diapositiva 1">
            <a:extLst>
              <a:ext uri="{FF2B5EF4-FFF2-40B4-BE49-F238E27FC236}">
                <a16:creationId xmlns:a16="http://schemas.microsoft.com/office/drawing/2014/main" id="{0CD4BA9B-579D-2A82-CC57-39D0BC959DE7}"/>
              </a:ext>
            </a:extLst>
          </p:cNvPr>
          <p:cNvSpPr>
            <a:spLocks noGrp="1" noRot="1" noChangeAspect="1" noTextEdit="1"/>
          </p:cNvSpPr>
          <p:nvPr>
            <p:ph type="sldImg"/>
          </p:nvPr>
        </p:nvSpPr>
        <p:spPr>
          <a:ln/>
        </p:spPr>
      </p:sp>
      <p:sp>
        <p:nvSpPr>
          <p:cNvPr id="142339" name="Segnaposto note 2">
            <a:extLst>
              <a:ext uri="{FF2B5EF4-FFF2-40B4-BE49-F238E27FC236}">
                <a16:creationId xmlns:a16="http://schemas.microsoft.com/office/drawing/2014/main" id="{440919F4-2B4A-4D58-5273-D5C61CC9AFD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138244" name="Segnaposto numero diapositiva 3">
            <a:extLst>
              <a:ext uri="{FF2B5EF4-FFF2-40B4-BE49-F238E27FC236}">
                <a16:creationId xmlns:a16="http://schemas.microsoft.com/office/drawing/2014/main" id="{ADC2DAA6-0273-18CF-65F2-BE26E388D4FA}"/>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E9C21948-39C7-2B4C-8702-0045BE6CBA9D}" type="slidenum">
              <a:rPr lang="en-GB" altLang="it-IT"/>
              <a:pPr eaLnBrk="1" hangingPunct="1"/>
              <a:t>72</a:t>
            </a:fld>
            <a:endParaRPr lang="en-GB"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egnaposto immagine diapositiva 1">
            <a:extLst>
              <a:ext uri="{FF2B5EF4-FFF2-40B4-BE49-F238E27FC236}">
                <a16:creationId xmlns:a16="http://schemas.microsoft.com/office/drawing/2014/main" id="{3FAE216D-1FE0-3411-37AE-ACDAC3CBEC46}"/>
              </a:ext>
            </a:extLst>
          </p:cNvPr>
          <p:cNvSpPr>
            <a:spLocks noGrp="1" noRot="1" noChangeAspect="1" noChangeArrowheads="1" noTextEdit="1"/>
          </p:cNvSpPr>
          <p:nvPr>
            <p:ph type="sldImg"/>
          </p:nvPr>
        </p:nvSpPr>
        <p:spPr>
          <a:ln/>
        </p:spPr>
      </p:sp>
      <p:sp>
        <p:nvSpPr>
          <p:cNvPr id="83971" name="Segnaposto note 2">
            <a:extLst>
              <a:ext uri="{FF2B5EF4-FFF2-40B4-BE49-F238E27FC236}">
                <a16:creationId xmlns:a16="http://schemas.microsoft.com/office/drawing/2014/main" id="{C85234D3-3724-030D-5AD2-2BC59CD7141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it-IT"/>
          </a:p>
        </p:txBody>
      </p:sp>
      <p:sp>
        <p:nvSpPr>
          <p:cNvPr id="81924" name="Segnaposto numero diapositiva 3">
            <a:extLst>
              <a:ext uri="{FF2B5EF4-FFF2-40B4-BE49-F238E27FC236}">
                <a16:creationId xmlns:a16="http://schemas.microsoft.com/office/drawing/2014/main" id="{B62B61E3-9650-719C-0336-FFA40B4C9C37}"/>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B6FA3CE8-4947-F943-8C82-FF358040E53E}" type="slidenum">
              <a:rPr lang="en-GB" altLang="it-IT">
                <a:latin typeface="Times New Roman" panose="02020603050405020304" pitchFamily="18" charset="0"/>
              </a:rPr>
              <a:pPr eaLnBrk="1" hangingPunct="1"/>
              <a:t>9</a:t>
            </a:fld>
            <a:endParaRPr lang="en-GB" altLang="it-IT">
              <a:latin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egnaposto immagine diapositiva 1">
            <a:extLst>
              <a:ext uri="{FF2B5EF4-FFF2-40B4-BE49-F238E27FC236}">
                <a16:creationId xmlns:a16="http://schemas.microsoft.com/office/drawing/2014/main" id="{D5C323D2-F827-6A5E-7D25-198458410B58}"/>
              </a:ext>
            </a:extLst>
          </p:cNvPr>
          <p:cNvSpPr>
            <a:spLocks noGrp="1" noRot="1" noChangeAspect="1" noChangeArrowheads="1" noTextEdit="1"/>
          </p:cNvSpPr>
          <p:nvPr>
            <p:ph type="sldImg"/>
          </p:nvPr>
        </p:nvSpPr>
        <p:spPr>
          <a:ln/>
        </p:spPr>
      </p:sp>
      <p:sp>
        <p:nvSpPr>
          <p:cNvPr id="84995" name="Segnaposto note 2">
            <a:extLst>
              <a:ext uri="{FF2B5EF4-FFF2-40B4-BE49-F238E27FC236}">
                <a16:creationId xmlns:a16="http://schemas.microsoft.com/office/drawing/2014/main" id="{6BE20431-094F-2C17-6B32-8333F5B1A18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it-IT"/>
          </a:p>
        </p:txBody>
      </p:sp>
      <p:sp>
        <p:nvSpPr>
          <p:cNvPr id="82948" name="Segnaposto numero diapositiva 3">
            <a:extLst>
              <a:ext uri="{FF2B5EF4-FFF2-40B4-BE49-F238E27FC236}">
                <a16:creationId xmlns:a16="http://schemas.microsoft.com/office/drawing/2014/main" id="{5AC7CD97-FE73-F045-8880-485A07342416}"/>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63DFAE16-FCCD-8342-9407-68B286DF02C0}" type="slidenum">
              <a:rPr lang="en-GB" altLang="it-IT">
                <a:latin typeface="Times New Roman" panose="02020603050405020304" pitchFamily="18" charset="0"/>
              </a:rPr>
              <a:pPr eaLnBrk="1" hangingPunct="1"/>
              <a:t>10</a:t>
            </a:fld>
            <a:endParaRPr lang="en-GB" altLang="it-IT">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egnaposto immagine diapositiva 1">
            <a:extLst>
              <a:ext uri="{FF2B5EF4-FFF2-40B4-BE49-F238E27FC236}">
                <a16:creationId xmlns:a16="http://schemas.microsoft.com/office/drawing/2014/main" id="{90516970-2B2E-6245-F1C0-2F31BFD9F601}"/>
              </a:ext>
            </a:extLst>
          </p:cNvPr>
          <p:cNvSpPr>
            <a:spLocks noGrp="1" noRot="1" noChangeAspect="1" noChangeArrowheads="1" noTextEdit="1"/>
          </p:cNvSpPr>
          <p:nvPr>
            <p:ph type="sldImg"/>
          </p:nvPr>
        </p:nvSpPr>
        <p:spPr>
          <a:ln/>
        </p:spPr>
      </p:sp>
      <p:sp>
        <p:nvSpPr>
          <p:cNvPr id="86019" name="Segnaposto note 2">
            <a:extLst>
              <a:ext uri="{FF2B5EF4-FFF2-40B4-BE49-F238E27FC236}">
                <a16:creationId xmlns:a16="http://schemas.microsoft.com/office/drawing/2014/main" id="{2C9311D7-569D-6937-9611-815F252ABCF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p>
        </p:txBody>
      </p:sp>
      <p:sp>
        <p:nvSpPr>
          <p:cNvPr id="83972" name="Segnaposto numero diapositiva 3">
            <a:extLst>
              <a:ext uri="{FF2B5EF4-FFF2-40B4-BE49-F238E27FC236}">
                <a16:creationId xmlns:a16="http://schemas.microsoft.com/office/drawing/2014/main" id="{316F53EE-45A2-E766-F37D-A3174F86B933}"/>
              </a:ext>
            </a:extLst>
          </p:cNvPr>
          <p:cNvSpPr>
            <a:spLocks noGrp="1"/>
          </p:cNvSpPr>
          <p:nvPr>
            <p:ph type="sldNum" sz="quarter" idx="5"/>
          </p:nvPr>
        </p:nvSpPr>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fld id="{E9FEBC70-66E9-3D42-BC85-0446C710FFAA}" type="slidenum">
              <a:rPr lang="en-GB" altLang="it-IT">
                <a:latin typeface="Times New Roman" panose="02020603050405020304" pitchFamily="18" charset="0"/>
              </a:rPr>
              <a:pPr eaLnBrk="1" hangingPunct="1"/>
              <a:t>11</a:t>
            </a:fld>
            <a:endParaRPr lang="en-GB" altLang="it-IT">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iapositiva titolo">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Immagine 1">
            <a:extLst>
              <a:ext uri="{FF2B5EF4-FFF2-40B4-BE49-F238E27FC236}">
                <a16:creationId xmlns:a16="http://schemas.microsoft.com/office/drawing/2014/main" id="{9A233D1C-7FB9-B82F-7E80-F1BEABDDF2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2425" y="846138"/>
            <a:ext cx="11731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ttangolo 5">
            <a:extLst>
              <a:ext uri="{FF2B5EF4-FFF2-40B4-BE49-F238E27FC236}">
                <a16:creationId xmlns:a16="http://schemas.microsoft.com/office/drawing/2014/main" id="{5B6FACAC-E691-E075-12AF-55C8AD325E69}"/>
              </a:ext>
            </a:extLst>
          </p:cNvPr>
          <p:cNvSpPr>
            <a:spLocks noChangeArrowheads="1"/>
          </p:cNvSpPr>
          <p:nvPr/>
        </p:nvSpPr>
        <p:spPr bwMode="auto">
          <a:xfrm>
            <a:off x="395288" y="1801813"/>
            <a:ext cx="8366125" cy="169227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it-IT" altLang="it-IT" sz="3200" b="1">
                <a:solidFill>
                  <a:srgbClr val="F79646"/>
                </a:solidFill>
                <a:cs typeface="+mn-cs"/>
              </a:rPr>
              <a:t>"Dr. Massimo Moscetti: Il medico di bordo ring" </a:t>
            </a:r>
          </a:p>
          <a:p>
            <a:pPr algn="ctr">
              <a:defRPr/>
            </a:pPr>
            <a:r>
              <a:rPr lang="it-IT" altLang="it-IT" sz="2400" b="1">
                <a:solidFill>
                  <a:srgbClr val="F79646"/>
                </a:solidFill>
                <a:cs typeface="+mn-cs"/>
              </a:rPr>
              <a:t>Corso di formazione ed aggiornamento  Medici F.P.I.</a:t>
            </a:r>
          </a:p>
          <a:p>
            <a:pPr algn="ctr">
              <a:defRPr/>
            </a:pPr>
            <a:r>
              <a:rPr lang="it-IT" altLang="it-IT" sz="2400" b="1">
                <a:solidFill>
                  <a:srgbClr val="F79646"/>
                </a:solidFill>
                <a:cs typeface="+mn-cs"/>
              </a:rPr>
              <a:t>Roma 12-13 gennaio 2019</a:t>
            </a:r>
          </a:p>
          <a:p>
            <a:pPr>
              <a:defRPr/>
            </a:pPr>
            <a:endParaRPr lang="it-IT" altLang="it-IT" sz="2400" b="1">
              <a:solidFill>
                <a:srgbClr val="F79646"/>
              </a:solidFill>
              <a:cs typeface="+mn-cs"/>
            </a:endParaRPr>
          </a:p>
        </p:txBody>
      </p:sp>
      <p:sp>
        <p:nvSpPr>
          <p:cNvPr id="5" name="Titolo 1"/>
          <p:cNvSpPr>
            <a:spLocks noGrp="1"/>
          </p:cNvSpPr>
          <p:nvPr>
            <p:ph type="title"/>
          </p:nvPr>
        </p:nvSpPr>
        <p:spPr>
          <a:xfrm>
            <a:off x="457200" y="3454621"/>
            <a:ext cx="8229600" cy="1868005"/>
          </a:xfrm>
          <a:prstGeom prst="rect">
            <a:avLst/>
          </a:prstGeom>
        </p:spPr>
        <p:txBody>
          <a:bodyPr/>
          <a:lstStyle>
            <a:lvl1pPr>
              <a:defRPr b="1" baseline="0">
                <a:solidFill>
                  <a:schemeClr val="accent3">
                    <a:lumMod val="75000"/>
                  </a:schemeClr>
                </a:solidFill>
              </a:defRPr>
            </a:lvl1pPr>
          </a:lstStyle>
          <a:p>
            <a:r>
              <a:rPr lang="it-IT"/>
              <a:t>Fare clic per modificare lo stile del titolo dello schema</a:t>
            </a:r>
            <a:endParaRPr lang="it-IT" dirty="0"/>
          </a:p>
        </p:txBody>
      </p:sp>
      <p:sp>
        <p:nvSpPr>
          <p:cNvPr id="12" name="Segnaposto testo 11"/>
          <p:cNvSpPr>
            <a:spLocks noGrp="1"/>
          </p:cNvSpPr>
          <p:nvPr>
            <p:ph type="body" sz="quarter" idx="10"/>
          </p:nvPr>
        </p:nvSpPr>
        <p:spPr>
          <a:xfrm>
            <a:off x="5179160" y="5527083"/>
            <a:ext cx="3507640" cy="914400"/>
          </a:xfrm>
          <a:prstGeom prst="rect">
            <a:avLst/>
          </a:prstGeom>
        </p:spPr>
        <p:txBody>
          <a:bodyPr/>
          <a:lstStyle>
            <a:lvl1pPr marL="0" indent="0">
              <a:buNone/>
              <a:defRPr sz="2000" b="1">
                <a:solidFill>
                  <a:schemeClr val="tx2">
                    <a:lumMod val="60000"/>
                    <a:lumOff val="40000"/>
                  </a:schemeClr>
                </a:solidFill>
              </a:defRPr>
            </a:lvl1pPr>
          </a:lstStyle>
          <a:p>
            <a:pPr lvl="0"/>
            <a:r>
              <a:rPr lang="it-IT"/>
              <a:t>Modifica gli stili del testo dello schema</a:t>
            </a:r>
          </a:p>
        </p:txBody>
      </p:sp>
    </p:spTree>
    <p:extLst>
      <p:ext uri="{BB962C8B-B14F-4D97-AF65-F5344CB8AC3E}">
        <p14:creationId xmlns:p14="http://schemas.microsoft.com/office/powerpoint/2010/main" val="5793911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olo e contenuto">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525D9CED-8401-FB41-B66B-6A5AF0640344}"/>
              </a:ext>
            </a:extLst>
          </p:cNvPr>
          <p:cNvSpPr>
            <a:spLocks noChangeArrowheads="1"/>
          </p:cNvSpPr>
          <p:nvPr/>
        </p:nvSpPr>
        <p:spPr bwMode="auto">
          <a:xfrm>
            <a:off x="457200" y="6167438"/>
            <a:ext cx="8212138" cy="3698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it-IT" altLang="it-IT" b="1">
                <a:solidFill>
                  <a:srgbClr val="77933C"/>
                </a:solidFill>
                <a:cs typeface="+mn-cs"/>
              </a:rPr>
              <a:t>Dr. Massimo Moscetti: Il medico di bordo ring                      Roma 12/13 Gennaio 2019</a:t>
            </a:r>
          </a:p>
        </p:txBody>
      </p:sp>
      <p:sp>
        <p:nvSpPr>
          <p:cNvPr id="2" name="Titolo 1"/>
          <p:cNvSpPr>
            <a:spLocks noGrp="1"/>
          </p:cNvSpPr>
          <p:nvPr>
            <p:ph type="title"/>
          </p:nvPr>
        </p:nvSpPr>
        <p:spPr>
          <a:xfrm>
            <a:off x="457200" y="464024"/>
            <a:ext cx="8229600" cy="953614"/>
          </a:xfrm>
          <a:prstGeom prst="rect">
            <a:avLst/>
          </a:prstGeom>
        </p:spPr>
        <p:txBody>
          <a:bodyPr/>
          <a:lstStyle>
            <a:lvl1pPr>
              <a:defRPr lang="it-IT" sz="4400" b="1" kern="1200" baseline="0" dirty="0">
                <a:solidFill>
                  <a:schemeClr val="accent3">
                    <a:lumMod val="75000"/>
                  </a:schemeClr>
                </a:solidFill>
                <a:latin typeface="+mj-lt"/>
                <a:ea typeface="+mj-ea"/>
                <a:cs typeface="+mj-cs"/>
              </a:defRPr>
            </a:lvl1pPr>
          </a:lstStyle>
          <a:p>
            <a:r>
              <a:rPr lang="it-IT"/>
              <a:t>Fare clic per modificare lo stile del titolo dello schema</a:t>
            </a:r>
            <a:endParaRPr lang="it-IT" dirty="0"/>
          </a:p>
        </p:txBody>
      </p:sp>
      <p:sp>
        <p:nvSpPr>
          <p:cNvPr id="5" name="Segnaposto testo 4"/>
          <p:cNvSpPr>
            <a:spLocks noGrp="1"/>
          </p:cNvSpPr>
          <p:nvPr>
            <p:ph type="body" sz="quarter" idx="10"/>
          </p:nvPr>
        </p:nvSpPr>
        <p:spPr>
          <a:xfrm>
            <a:off x="457200" y="1692323"/>
            <a:ext cx="8212346" cy="4189862"/>
          </a:xfrm>
          <a:prstGeom prst="rect">
            <a:avLst/>
          </a:prstGeo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Tree>
    <p:extLst>
      <p:ext uri="{BB962C8B-B14F-4D97-AF65-F5344CB8AC3E}">
        <p14:creationId xmlns:p14="http://schemas.microsoft.com/office/powerpoint/2010/main" val="2201924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Ringraziamenti">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A0184C9-8464-0F5D-E19B-5AC827700B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2425" y="846138"/>
            <a:ext cx="117316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ttangolo 2">
            <a:extLst>
              <a:ext uri="{FF2B5EF4-FFF2-40B4-BE49-F238E27FC236}">
                <a16:creationId xmlns:a16="http://schemas.microsoft.com/office/drawing/2014/main" id="{1F0A5B3E-B5E9-8974-3C1D-94019C6B3428}"/>
              </a:ext>
            </a:extLst>
          </p:cNvPr>
          <p:cNvSpPr>
            <a:spLocks noChangeArrowheads="1"/>
          </p:cNvSpPr>
          <p:nvPr/>
        </p:nvSpPr>
        <p:spPr bwMode="auto">
          <a:xfrm>
            <a:off x="395288" y="2921000"/>
            <a:ext cx="8366125" cy="830263"/>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a:defRPr/>
            </a:pPr>
            <a:r>
              <a:rPr lang="it-IT" altLang="it-IT" sz="4800" b="1">
                <a:solidFill>
                  <a:srgbClr val="77933C"/>
                </a:solidFill>
                <a:cs typeface="+mn-cs"/>
              </a:rPr>
              <a:t>Grazie per l’attenzione</a:t>
            </a:r>
          </a:p>
        </p:txBody>
      </p:sp>
      <p:sp>
        <p:nvSpPr>
          <p:cNvPr id="4" name="Rettangolo 3">
            <a:extLst>
              <a:ext uri="{FF2B5EF4-FFF2-40B4-BE49-F238E27FC236}">
                <a16:creationId xmlns:a16="http://schemas.microsoft.com/office/drawing/2014/main" id="{A5E2618A-6F29-89D5-D362-E0B99E8BE376}"/>
              </a:ext>
            </a:extLst>
          </p:cNvPr>
          <p:cNvSpPr>
            <a:spLocks noChangeArrowheads="1"/>
          </p:cNvSpPr>
          <p:nvPr/>
        </p:nvSpPr>
        <p:spPr bwMode="auto">
          <a:xfrm>
            <a:off x="457200" y="6167438"/>
            <a:ext cx="8212138" cy="369887"/>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defRPr/>
            </a:pPr>
            <a:r>
              <a:rPr lang="it-IT" altLang="it-IT" b="1">
                <a:solidFill>
                  <a:srgbClr val="77933C"/>
                </a:solidFill>
                <a:cs typeface="+mn-cs"/>
              </a:rPr>
              <a:t>Dr. Massimo Moscetti: Il medico di bordo ring                      Roma 12/13 Gennaio 2019</a:t>
            </a:r>
          </a:p>
        </p:txBody>
      </p:sp>
    </p:spTree>
    <p:extLst>
      <p:ext uri="{BB962C8B-B14F-4D97-AF65-F5344CB8AC3E}">
        <p14:creationId xmlns:p14="http://schemas.microsoft.com/office/powerpoint/2010/main" val="33672846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a:extLst>
              <a:ext uri="{FF2B5EF4-FFF2-40B4-BE49-F238E27FC236}">
                <a16:creationId xmlns:a16="http://schemas.microsoft.com/office/drawing/2014/main" id="{4B42593C-6CB6-0B3C-D6A7-F60DB9F50DC0}"/>
              </a:ext>
            </a:extLst>
          </p:cNvPr>
          <p:cNvSpPr>
            <a:spLocks noGrp="1" noChangeArrowheads="1"/>
          </p:cNvSpPr>
          <p:nvPr>
            <p:ph type="dt" sz="half" idx="10"/>
          </p:nvPr>
        </p:nvSpPr>
        <p:spPr>
          <a:xfrm>
            <a:off x="0" y="0"/>
            <a:ext cx="0" cy="0"/>
          </a:xfrm>
        </p:spPr>
        <p:txBody>
          <a:bodyPr/>
          <a:lstStyle>
            <a:lvl1pPr eaLnBrk="1" fontAlgn="auto" hangingPunct="1">
              <a:spcBef>
                <a:spcPts val="0"/>
              </a:spcBef>
              <a:spcAft>
                <a:spcPts val="0"/>
              </a:spcAft>
              <a:defRPr>
                <a:latin typeface="+mn-lt"/>
                <a:cs typeface="+mn-cs"/>
              </a:defRPr>
            </a:lvl1pPr>
          </a:lstStyle>
          <a:p>
            <a:pPr>
              <a:defRPr/>
            </a:pPr>
            <a:endParaRPr lang="it-IT"/>
          </a:p>
        </p:txBody>
      </p:sp>
      <p:sp>
        <p:nvSpPr>
          <p:cNvPr id="5" name="Rectangle 5">
            <a:extLst>
              <a:ext uri="{FF2B5EF4-FFF2-40B4-BE49-F238E27FC236}">
                <a16:creationId xmlns:a16="http://schemas.microsoft.com/office/drawing/2014/main" id="{598A5EEE-B598-1848-8FEE-423C2122A389}"/>
              </a:ext>
            </a:extLst>
          </p:cNvPr>
          <p:cNvSpPr>
            <a:spLocks noGrp="1" noChangeArrowheads="1"/>
          </p:cNvSpPr>
          <p:nvPr>
            <p:ph type="ftr" sz="quarter" idx="11"/>
          </p:nvPr>
        </p:nvSpPr>
        <p:spPr>
          <a:xfrm>
            <a:off x="0" y="0"/>
            <a:ext cx="0" cy="0"/>
          </a:xfrm>
        </p:spPr>
        <p:txBody>
          <a:bodyPr/>
          <a:lstStyle>
            <a:lvl1pPr eaLnBrk="1" fontAlgn="auto" hangingPunct="1">
              <a:spcBef>
                <a:spcPts val="0"/>
              </a:spcBef>
              <a:spcAft>
                <a:spcPts val="0"/>
              </a:spcAft>
              <a:defRPr>
                <a:latin typeface="+mn-lt"/>
                <a:cs typeface="+mn-cs"/>
              </a:defRPr>
            </a:lvl1pPr>
          </a:lstStyle>
          <a:p>
            <a:pPr>
              <a:defRPr/>
            </a:pPr>
            <a:endParaRPr lang="it-IT"/>
          </a:p>
        </p:txBody>
      </p:sp>
      <p:sp>
        <p:nvSpPr>
          <p:cNvPr id="6" name="Rectangle 6">
            <a:extLst>
              <a:ext uri="{FF2B5EF4-FFF2-40B4-BE49-F238E27FC236}">
                <a16:creationId xmlns:a16="http://schemas.microsoft.com/office/drawing/2014/main" id="{FA953CBD-4BDD-7100-7227-122EBB1A7412}"/>
              </a:ext>
            </a:extLst>
          </p:cNvPr>
          <p:cNvSpPr>
            <a:spLocks noGrp="1" noChangeArrowheads="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a:defRPr/>
            </a:lvl1pPr>
          </a:lstStyle>
          <a:p>
            <a:fld id="{4E984EE8-4084-CA43-91EA-E38E9F0C1266}" type="slidenum">
              <a:rPr lang="it-IT" altLang="it-IT"/>
              <a:pPr/>
              <a:t>‹N›</a:t>
            </a:fld>
            <a:endParaRPr lang="it-IT" altLang="it-IT"/>
          </a:p>
        </p:txBody>
      </p:sp>
    </p:spTree>
    <p:extLst>
      <p:ext uri="{BB962C8B-B14F-4D97-AF65-F5344CB8AC3E}">
        <p14:creationId xmlns:p14="http://schemas.microsoft.com/office/powerpoint/2010/main" val="494539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A722702-D480-492B-A5EB-DC288C844E36}"/>
              </a:ext>
            </a:extLst>
          </p:cNvPr>
          <p:cNvSpPr>
            <a:spLocks noGrp="1" noChangeArrowheads="1"/>
          </p:cNvSpPr>
          <p:nvPr>
            <p:ph type="dt" sz="half" idx="10"/>
          </p:nvPr>
        </p:nvSpPr>
        <p:spPr>
          <a:xfrm>
            <a:off x="0" y="0"/>
            <a:ext cx="0" cy="0"/>
          </a:xfrm>
        </p:spPr>
        <p:txBody>
          <a:bodyPr/>
          <a:lstStyle>
            <a:lvl1pPr eaLnBrk="1" fontAlgn="auto" hangingPunct="1">
              <a:spcBef>
                <a:spcPts val="0"/>
              </a:spcBef>
              <a:spcAft>
                <a:spcPts val="0"/>
              </a:spcAft>
              <a:defRPr>
                <a:latin typeface="+mn-lt"/>
                <a:cs typeface="+mn-cs"/>
              </a:defRPr>
            </a:lvl1pPr>
          </a:lstStyle>
          <a:p>
            <a:pPr>
              <a:defRPr/>
            </a:pPr>
            <a:endParaRPr lang="it-IT"/>
          </a:p>
        </p:txBody>
      </p:sp>
      <p:sp>
        <p:nvSpPr>
          <p:cNvPr id="3" name="Rectangle 5">
            <a:extLst>
              <a:ext uri="{FF2B5EF4-FFF2-40B4-BE49-F238E27FC236}">
                <a16:creationId xmlns:a16="http://schemas.microsoft.com/office/drawing/2014/main" id="{AA2A20B6-CD88-9406-2E03-491B5CE9A7DC}"/>
              </a:ext>
            </a:extLst>
          </p:cNvPr>
          <p:cNvSpPr>
            <a:spLocks noGrp="1" noChangeArrowheads="1"/>
          </p:cNvSpPr>
          <p:nvPr>
            <p:ph type="ftr" sz="quarter" idx="11"/>
          </p:nvPr>
        </p:nvSpPr>
        <p:spPr>
          <a:xfrm>
            <a:off x="0" y="0"/>
            <a:ext cx="0" cy="0"/>
          </a:xfrm>
        </p:spPr>
        <p:txBody>
          <a:bodyPr/>
          <a:lstStyle>
            <a:lvl1pPr eaLnBrk="1" fontAlgn="auto" hangingPunct="1">
              <a:spcBef>
                <a:spcPts val="0"/>
              </a:spcBef>
              <a:spcAft>
                <a:spcPts val="0"/>
              </a:spcAft>
              <a:defRPr>
                <a:latin typeface="+mn-lt"/>
                <a:cs typeface="+mn-cs"/>
              </a:defRPr>
            </a:lvl1pPr>
          </a:lstStyle>
          <a:p>
            <a:pPr>
              <a:defRPr/>
            </a:pPr>
            <a:endParaRPr lang="it-IT"/>
          </a:p>
        </p:txBody>
      </p:sp>
      <p:sp>
        <p:nvSpPr>
          <p:cNvPr id="4" name="Rectangle 6">
            <a:extLst>
              <a:ext uri="{FF2B5EF4-FFF2-40B4-BE49-F238E27FC236}">
                <a16:creationId xmlns:a16="http://schemas.microsoft.com/office/drawing/2014/main" id="{50F2C48C-1A1A-7E89-B2BF-6954BF524E74}"/>
              </a:ext>
            </a:extLst>
          </p:cNvPr>
          <p:cNvSpPr>
            <a:spLocks noGrp="1" noChangeArrowheads="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a:defRPr/>
            </a:lvl1pPr>
          </a:lstStyle>
          <a:p>
            <a:fld id="{D64C4172-E3F3-5942-9A48-2C4F159D4BA0}" type="slidenum">
              <a:rPr lang="it-IT" altLang="it-IT"/>
              <a:pPr/>
              <a:t>‹N›</a:t>
            </a:fld>
            <a:endParaRPr lang="it-IT" altLang="it-IT"/>
          </a:p>
        </p:txBody>
      </p:sp>
    </p:spTree>
    <p:extLst>
      <p:ext uri="{BB962C8B-B14F-4D97-AF65-F5344CB8AC3E}">
        <p14:creationId xmlns:p14="http://schemas.microsoft.com/office/powerpoint/2010/main" val="29471230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a:extLst>
              <a:ext uri="{FF2B5EF4-FFF2-40B4-BE49-F238E27FC236}">
                <a16:creationId xmlns:a16="http://schemas.microsoft.com/office/drawing/2014/main" id="{1C72B569-1D35-D541-D534-15E61494EDE6}"/>
              </a:ext>
            </a:extLst>
          </p:cNvPr>
          <p:cNvSpPr>
            <a:spLocks noGrp="1" noChangeArrowheads="1"/>
          </p:cNvSpPr>
          <p:nvPr>
            <p:ph type="dt" sz="half" idx="10"/>
          </p:nvPr>
        </p:nvSpPr>
        <p:spPr>
          <a:xfrm>
            <a:off x="0" y="0"/>
            <a:ext cx="0" cy="0"/>
          </a:xfrm>
        </p:spPr>
        <p:txBody>
          <a:bodyPr/>
          <a:lstStyle>
            <a:lvl1pPr eaLnBrk="1" fontAlgn="auto" hangingPunct="1">
              <a:spcBef>
                <a:spcPts val="0"/>
              </a:spcBef>
              <a:spcAft>
                <a:spcPts val="0"/>
              </a:spcAft>
              <a:defRPr>
                <a:latin typeface="+mn-lt"/>
                <a:cs typeface="+mn-cs"/>
              </a:defRPr>
            </a:lvl1pPr>
          </a:lstStyle>
          <a:p>
            <a:pPr>
              <a:defRPr/>
            </a:pPr>
            <a:endParaRPr lang="it-IT"/>
          </a:p>
        </p:txBody>
      </p:sp>
      <p:sp>
        <p:nvSpPr>
          <p:cNvPr id="5" name="Rectangle 5">
            <a:extLst>
              <a:ext uri="{FF2B5EF4-FFF2-40B4-BE49-F238E27FC236}">
                <a16:creationId xmlns:a16="http://schemas.microsoft.com/office/drawing/2014/main" id="{3323BCDF-057F-2C92-B20B-20405C15DD6C}"/>
              </a:ext>
            </a:extLst>
          </p:cNvPr>
          <p:cNvSpPr>
            <a:spLocks noGrp="1" noChangeArrowheads="1"/>
          </p:cNvSpPr>
          <p:nvPr>
            <p:ph type="ftr" sz="quarter" idx="11"/>
          </p:nvPr>
        </p:nvSpPr>
        <p:spPr>
          <a:xfrm>
            <a:off x="0" y="0"/>
            <a:ext cx="0" cy="0"/>
          </a:xfrm>
        </p:spPr>
        <p:txBody>
          <a:bodyPr/>
          <a:lstStyle>
            <a:lvl1pPr eaLnBrk="1" fontAlgn="auto" hangingPunct="1">
              <a:spcBef>
                <a:spcPts val="0"/>
              </a:spcBef>
              <a:spcAft>
                <a:spcPts val="0"/>
              </a:spcAft>
              <a:defRPr>
                <a:latin typeface="+mn-lt"/>
                <a:cs typeface="+mn-cs"/>
              </a:defRPr>
            </a:lvl1pPr>
          </a:lstStyle>
          <a:p>
            <a:pPr>
              <a:defRPr/>
            </a:pPr>
            <a:endParaRPr lang="it-IT"/>
          </a:p>
        </p:txBody>
      </p:sp>
      <p:sp>
        <p:nvSpPr>
          <p:cNvPr id="6" name="Rectangle 6">
            <a:extLst>
              <a:ext uri="{FF2B5EF4-FFF2-40B4-BE49-F238E27FC236}">
                <a16:creationId xmlns:a16="http://schemas.microsoft.com/office/drawing/2014/main" id="{DF66FF09-9032-006D-979E-281052B9A03A}"/>
              </a:ext>
            </a:extLst>
          </p:cNvPr>
          <p:cNvSpPr>
            <a:spLocks noGrp="1" noChangeArrowheads="1"/>
          </p:cNvSpPr>
          <p:nvPr>
            <p:ph type="sldNum" sz="quarter" idx="12"/>
          </p:nvPr>
        </p:nvSpPr>
        <p:spPr>
          <a:xfrm>
            <a:off x="0" y="0"/>
            <a:ext cx="0" cy="0"/>
          </a:xfrm>
        </p:spPr>
        <p:txBody>
          <a:bodyPr vert="horz" wrap="square" lIns="91440" tIns="45720" rIns="91440" bIns="45720" numCol="1" anchor="t" anchorCtr="0" compatLnSpc="1">
            <a:prstTxWarp prst="textNoShape">
              <a:avLst/>
            </a:prstTxWarp>
          </a:bodyPr>
          <a:lstStyle>
            <a:lvl1pPr>
              <a:defRPr/>
            </a:lvl1pPr>
          </a:lstStyle>
          <a:p>
            <a:fld id="{55CC5ED4-C161-9E41-99E2-30D0719FEE0D}" type="slidenum">
              <a:rPr lang="it-IT" altLang="it-IT"/>
              <a:pPr/>
              <a:t>‹N›</a:t>
            </a:fld>
            <a:endParaRPr lang="it-IT" altLang="it-IT"/>
          </a:p>
        </p:txBody>
      </p:sp>
    </p:spTree>
    <p:extLst>
      <p:ext uri="{BB962C8B-B14F-4D97-AF65-F5344CB8AC3E}">
        <p14:creationId xmlns:p14="http://schemas.microsoft.com/office/powerpoint/2010/main" val="2666989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OverTx">
  <p:cSld name="Titolo e contenuto sopra testo">
    <p:spTree>
      <p:nvGrpSpPr>
        <p:cNvPr id="1" name=""/>
        <p:cNvGrpSpPr/>
        <p:nvPr/>
      </p:nvGrpSpPr>
      <p:grpSpPr>
        <a:xfrm>
          <a:off x="0" y="0"/>
          <a:ext cx="0" cy="0"/>
          <a:chOff x="0" y="0"/>
          <a:chExt cx="0" cy="0"/>
        </a:xfrm>
      </p:grpSpPr>
      <p:sp>
        <p:nvSpPr>
          <p:cNvPr id="2" name="Titolo 1"/>
          <p:cNvSpPr>
            <a:spLocks noGrp="1"/>
          </p:cNvSpPr>
          <p:nvPr>
            <p:ph type="title"/>
          </p:nvPr>
        </p:nvSpPr>
        <p:spPr>
          <a:xfrm>
            <a:off x="1528763" y="304800"/>
            <a:ext cx="7564437" cy="1143000"/>
          </a:xfrm>
        </p:spPr>
        <p:txBody>
          <a:bodyPr/>
          <a:lstStyle/>
          <a:p>
            <a:r>
              <a:rPr lang="it-IT"/>
              <a:t>Fare clic per modificare lo stile del titolo</a:t>
            </a:r>
            <a:endParaRPr lang="en-GB"/>
          </a:p>
        </p:txBody>
      </p:sp>
      <p:sp>
        <p:nvSpPr>
          <p:cNvPr id="3" name="Segnaposto contenuto 2"/>
          <p:cNvSpPr>
            <a:spLocks noGrp="1"/>
          </p:cNvSpPr>
          <p:nvPr>
            <p:ph sz="half" idx="1"/>
          </p:nvPr>
        </p:nvSpPr>
        <p:spPr>
          <a:xfrm>
            <a:off x="1479550" y="1981200"/>
            <a:ext cx="762635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p:cNvSpPr>
            <a:spLocks noGrp="1"/>
          </p:cNvSpPr>
          <p:nvPr>
            <p:ph type="body" sz="half" idx="2"/>
          </p:nvPr>
        </p:nvSpPr>
        <p:spPr>
          <a:xfrm>
            <a:off x="1479550" y="4114800"/>
            <a:ext cx="762635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data 4">
            <a:extLst>
              <a:ext uri="{FF2B5EF4-FFF2-40B4-BE49-F238E27FC236}">
                <a16:creationId xmlns:a16="http://schemas.microsoft.com/office/drawing/2014/main" id="{60C2539F-1010-45C9-E659-BF1E36847EA3}"/>
              </a:ext>
            </a:extLst>
          </p:cNvPr>
          <p:cNvSpPr>
            <a:spLocks noGrp="1"/>
          </p:cNvSpPr>
          <p:nvPr>
            <p:ph type="dt" sz="half" idx="10"/>
          </p:nvPr>
        </p:nvSpPr>
        <p:spPr>
          <a:xfrm>
            <a:off x="1481138" y="6248400"/>
            <a:ext cx="1782762" cy="457200"/>
          </a:xfr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6" name="Segnaposto piè di pagina 5">
            <a:extLst>
              <a:ext uri="{FF2B5EF4-FFF2-40B4-BE49-F238E27FC236}">
                <a16:creationId xmlns:a16="http://schemas.microsoft.com/office/drawing/2014/main" id="{5AA1198A-C6FD-3202-F18E-91B2954CAC33}"/>
              </a:ext>
            </a:extLst>
          </p:cNvPr>
          <p:cNvSpPr>
            <a:spLocks noGrp="1"/>
          </p:cNvSpPr>
          <p:nvPr>
            <p:ph type="ftr" sz="quarter" idx="11"/>
          </p:nvPr>
        </p:nvSpPr>
        <p:spPr>
          <a:xfrm>
            <a:off x="3797300" y="6248400"/>
            <a:ext cx="2895600" cy="457200"/>
          </a:xfr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7" name="Segnaposto numero diapositiva 6">
            <a:extLst>
              <a:ext uri="{FF2B5EF4-FFF2-40B4-BE49-F238E27FC236}">
                <a16:creationId xmlns:a16="http://schemas.microsoft.com/office/drawing/2014/main" id="{4A03646B-867A-95AC-5BAF-0295AA1E5B05}"/>
              </a:ext>
            </a:extLst>
          </p:cNvPr>
          <p:cNvSpPr>
            <a:spLocks noGrp="1"/>
          </p:cNvSpPr>
          <p:nvPr>
            <p:ph type="sldNum" sz="quarter" idx="12"/>
          </p:nvPr>
        </p:nvSpPr>
        <p:spPr>
          <a:xfrm>
            <a:off x="7226300" y="6248400"/>
            <a:ext cx="1905000" cy="457200"/>
          </a:xfrm>
        </p:spPr>
        <p:txBody>
          <a:bodyPr vert="horz" wrap="square" lIns="91440" tIns="45720" rIns="91440" bIns="45720" numCol="1" anchor="t" anchorCtr="0" compatLnSpc="1">
            <a:prstTxWarp prst="textNoShape">
              <a:avLst/>
            </a:prstTxWarp>
          </a:bodyPr>
          <a:lstStyle>
            <a:lvl1pPr>
              <a:defRPr/>
            </a:lvl1pPr>
          </a:lstStyle>
          <a:p>
            <a:fld id="{6E5D5994-25F2-1743-9F64-2722D19657F2}" type="slidenum">
              <a:rPr lang="en-US" altLang="it-IT"/>
              <a:pPr/>
              <a:t>‹N›</a:t>
            </a:fld>
            <a:endParaRPr lang="en-US" altLang="it-IT"/>
          </a:p>
        </p:txBody>
      </p:sp>
    </p:spTree>
    <p:extLst>
      <p:ext uri="{BB962C8B-B14F-4D97-AF65-F5344CB8AC3E}">
        <p14:creationId xmlns:p14="http://schemas.microsoft.com/office/powerpoint/2010/main" val="629453999"/>
      </p:ext>
    </p:extLst>
  </p:cSld>
  <p:clrMapOvr>
    <a:masterClrMapping/>
  </p:clrMapOvr>
  <p:transition>
    <p:zoom dir="in"/>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xOverObj">
  <p:cSld name="Titolo e testo sopra contenuto">
    <p:spTree>
      <p:nvGrpSpPr>
        <p:cNvPr id="1" name=""/>
        <p:cNvGrpSpPr/>
        <p:nvPr/>
      </p:nvGrpSpPr>
      <p:grpSpPr>
        <a:xfrm>
          <a:off x="0" y="0"/>
          <a:ext cx="0" cy="0"/>
          <a:chOff x="0" y="0"/>
          <a:chExt cx="0" cy="0"/>
        </a:xfrm>
      </p:grpSpPr>
      <p:sp>
        <p:nvSpPr>
          <p:cNvPr id="2" name="Titolo 1"/>
          <p:cNvSpPr>
            <a:spLocks noGrp="1"/>
          </p:cNvSpPr>
          <p:nvPr>
            <p:ph type="title"/>
          </p:nvPr>
        </p:nvSpPr>
        <p:spPr>
          <a:xfrm>
            <a:off x="1528763" y="304800"/>
            <a:ext cx="7564437" cy="1143000"/>
          </a:xfrm>
        </p:spPr>
        <p:txBody>
          <a:bodyPr/>
          <a:lstStyle/>
          <a:p>
            <a:r>
              <a:rPr lang="it-IT"/>
              <a:t>Fare clic per modificare lo stile del titolo</a:t>
            </a:r>
            <a:endParaRPr lang="en-GB"/>
          </a:p>
        </p:txBody>
      </p:sp>
      <p:sp>
        <p:nvSpPr>
          <p:cNvPr id="3" name="Segnaposto testo 2"/>
          <p:cNvSpPr>
            <a:spLocks noGrp="1"/>
          </p:cNvSpPr>
          <p:nvPr>
            <p:ph type="body" sz="half" idx="1"/>
          </p:nvPr>
        </p:nvSpPr>
        <p:spPr>
          <a:xfrm>
            <a:off x="1479550" y="1981200"/>
            <a:ext cx="762635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p:cNvSpPr>
            <a:spLocks noGrp="1"/>
          </p:cNvSpPr>
          <p:nvPr>
            <p:ph sz="half" idx="2"/>
          </p:nvPr>
        </p:nvSpPr>
        <p:spPr>
          <a:xfrm>
            <a:off x="1479550" y="4114800"/>
            <a:ext cx="762635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data 4">
            <a:extLst>
              <a:ext uri="{FF2B5EF4-FFF2-40B4-BE49-F238E27FC236}">
                <a16:creationId xmlns:a16="http://schemas.microsoft.com/office/drawing/2014/main" id="{26E968A4-A7F2-AC8E-EF6F-F8D004D9CE69}"/>
              </a:ext>
            </a:extLst>
          </p:cNvPr>
          <p:cNvSpPr>
            <a:spLocks noGrp="1"/>
          </p:cNvSpPr>
          <p:nvPr>
            <p:ph type="dt" sz="half" idx="10"/>
          </p:nvPr>
        </p:nvSpPr>
        <p:spPr>
          <a:xfrm>
            <a:off x="1481138" y="6248400"/>
            <a:ext cx="1782762" cy="457200"/>
          </a:xfr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6" name="Segnaposto piè di pagina 5">
            <a:extLst>
              <a:ext uri="{FF2B5EF4-FFF2-40B4-BE49-F238E27FC236}">
                <a16:creationId xmlns:a16="http://schemas.microsoft.com/office/drawing/2014/main" id="{A3B06387-3695-B6C9-F444-0C88BD09591C}"/>
              </a:ext>
            </a:extLst>
          </p:cNvPr>
          <p:cNvSpPr>
            <a:spLocks noGrp="1"/>
          </p:cNvSpPr>
          <p:nvPr>
            <p:ph type="ftr" sz="quarter" idx="11"/>
          </p:nvPr>
        </p:nvSpPr>
        <p:spPr>
          <a:xfrm>
            <a:off x="3797300" y="6248400"/>
            <a:ext cx="2895600" cy="457200"/>
          </a:xfrm>
        </p:spPr>
        <p:txBody>
          <a:bodyPr/>
          <a:lstStyle>
            <a:lvl1pPr eaLnBrk="1" fontAlgn="auto" hangingPunct="1">
              <a:spcBef>
                <a:spcPts val="0"/>
              </a:spcBef>
              <a:spcAft>
                <a:spcPts val="0"/>
              </a:spcAft>
              <a:defRPr>
                <a:latin typeface="+mn-lt"/>
                <a:cs typeface="+mn-cs"/>
              </a:defRPr>
            </a:lvl1pPr>
          </a:lstStyle>
          <a:p>
            <a:pPr>
              <a:defRPr/>
            </a:pPr>
            <a:endParaRPr lang="en-US"/>
          </a:p>
        </p:txBody>
      </p:sp>
      <p:sp>
        <p:nvSpPr>
          <p:cNvPr id="7" name="Segnaposto numero diapositiva 6">
            <a:extLst>
              <a:ext uri="{FF2B5EF4-FFF2-40B4-BE49-F238E27FC236}">
                <a16:creationId xmlns:a16="http://schemas.microsoft.com/office/drawing/2014/main" id="{355EFBA1-8B98-1C1D-110C-4B4E269D82B9}"/>
              </a:ext>
            </a:extLst>
          </p:cNvPr>
          <p:cNvSpPr>
            <a:spLocks noGrp="1"/>
          </p:cNvSpPr>
          <p:nvPr>
            <p:ph type="sldNum" sz="quarter" idx="12"/>
          </p:nvPr>
        </p:nvSpPr>
        <p:spPr>
          <a:xfrm>
            <a:off x="7226300" y="6248400"/>
            <a:ext cx="1905000" cy="457200"/>
          </a:xfrm>
        </p:spPr>
        <p:txBody>
          <a:bodyPr vert="horz" wrap="square" lIns="91440" tIns="45720" rIns="91440" bIns="45720" numCol="1" anchor="t" anchorCtr="0" compatLnSpc="1">
            <a:prstTxWarp prst="textNoShape">
              <a:avLst/>
            </a:prstTxWarp>
          </a:bodyPr>
          <a:lstStyle>
            <a:lvl1pPr>
              <a:defRPr/>
            </a:lvl1pPr>
          </a:lstStyle>
          <a:p>
            <a:fld id="{4B9AC4FF-CC01-E34C-9C58-3343570DEAF2}" type="slidenum">
              <a:rPr lang="en-US" altLang="it-IT"/>
              <a:pPr/>
              <a:t>‹N›</a:t>
            </a:fld>
            <a:endParaRPr lang="en-US" altLang="it-IT"/>
          </a:p>
        </p:txBody>
      </p:sp>
    </p:spTree>
    <p:extLst>
      <p:ext uri="{BB962C8B-B14F-4D97-AF65-F5344CB8AC3E}">
        <p14:creationId xmlns:p14="http://schemas.microsoft.com/office/powerpoint/2010/main" val="2214287780"/>
      </p:ext>
    </p:extLst>
  </p:cSld>
  <p:clrMapOvr>
    <a:masterClrMapping/>
  </p:clrMapOvr>
  <p:transition>
    <p:zoom dir="in"/>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0"/>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Lst>
  <p:txStyles>
    <p:titleStyle>
      <a:lvl1pPr algn="ctr" defTabSz="457200" rtl="0" eaLnBrk="0" fontAlgn="base" hangingPunct="0">
        <a:spcBef>
          <a:spcPct val="0"/>
        </a:spcBef>
        <a:spcAft>
          <a:spcPct val="0"/>
        </a:spcAft>
        <a:defRPr sz="4400" kern="1200">
          <a:solidFill>
            <a:schemeClr val="tx1"/>
          </a:solidFill>
          <a:latin typeface="+mj-lt"/>
          <a:ea typeface="+mj-ea"/>
          <a:cs typeface="+mj-cs"/>
        </a:defRPr>
      </a:lvl1pPr>
      <a:lvl2pPr algn="ctr" defTabSz="457200" rtl="0" eaLnBrk="0" fontAlgn="base" hangingPunct="0">
        <a:spcBef>
          <a:spcPct val="0"/>
        </a:spcBef>
        <a:spcAft>
          <a:spcPct val="0"/>
        </a:spcAft>
        <a:defRPr sz="4400">
          <a:solidFill>
            <a:schemeClr val="tx1"/>
          </a:solidFill>
          <a:latin typeface="Calibri" pitchFamily="34" charset="0"/>
        </a:defRPr>
      </a:lvl2pPr>
      <a:lvl3pPr algn="ctr" defTabSz="457200" rtl="0" eaLnBrk="0" fontAlgn="base" hangingPunct="0">
        <a:spcBef>
          <a:spcPct val="0"/>
        </a:spcBef>
        <a:spcAft>
          <a:spcPct val="0"/>
        </a:spcAft>
        <a:defRPr sz="4400">
          <a:solidFill>
            <a:schemeClr val="tx1"/>
          </a:solidFill>
          <a:latin typeface="Calibri" pitchFamily="34" charset="0"/>
        </a:defRPr>
      </a:lvl3pPr>
      <a:lvl4pPr algn="ctr" defTabSz="457200" rtl="0" eaLnBrk="0" fontAlgn="base" hangingPunct="0">
        <a:spcBef>
          <a:spcPct val="0"/>
        </a:spcBef>
        <a:spcAft>
          <a:spcPct val="0"/>
        </a:spcAft>
        <a:defRPr sz="4400">
          <a:solidFill>
            <a:schemeClr val="tx1"/>
          </a:solidFill>
          <a:latin typeface="Calibri" pitchFamily="34" charset="0"/>
        </a:defRPr>
      </a:lvl4pPr>
      <a:lvl5pPr algn="ctr" defTabSz="457200" rtl="0" eaLnBrk="0" fontAlgn="base" hangingPunct="0">
        <a:spcBef>
          <a:spcPct val="0"/>
        </a:spcBef>
        <a:spcAft>
          <a:spcPct val="0"/>
        </a:spcAft>
        <a:defRPr sz="4400">
          <a:solidFill>
            <a:schemeClr val="tx1"/>
          </a:solidFill>
          <a:latin typeface="Calibri" pitchFamily="34"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Layout" Target="../slideLayouts/slideLayout4.xml"/><Relationship Id="rId5" Type="http://schemas.openxmlformats.org/officeDocument/2006/relationships/image" Target="../media/image7.emf"/><Relationship Id="rId4" Type="http://schemas.openxmlformats.org/officeDocument/2006/relationships/image" Target="../media/image6.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jpg"/><Relationship Id="rId1" Type="http://schemas.openxmlformats.org/officeDocument/2006/relationships/slideLayout" Target="../slideLayouts/slideLayout4.xml"/><Relationship Id="rId5" Type="http://schemas.openxmlformats.org/officeDocument/2006/relationships/image" Target="../media/image7.emf"/><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image" Target="../media/image10.jpe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41.jpe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6.xml"/><Relationship Id="rId1" Type="http://schemas.openxmlformats.org/officeDocument/2006/relationships/slideLayout" Target="../slideLayouts/slideLayout8.xml"/><Relationship Id="rId4" Type="http://schemas.openxmlformats.org/officeDocument/2006/relationships/image" Target="../media/image50.jpeg"/></Relationships>
</file>

<file path=ppt/slides/_rels/slide6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notesSlide" Target="../notesSlides/notesSlide63.xml"/><Relationship Id="rId1" Type="http://schemas.openxmlformats.org/officeDocument/2006/relationships/slideLayout" Target="../slideLayouts/slideLayout5.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7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a:extLst>
              <a:ext uri="{FF2B5EF4-FFF2-40B4-BE49-F238E27FC236}">
                <a16:creationId xmlns:a16="http://schemas.microsoft.com/office/drawing/2014/main" id="{91D770E1-5FD6-2B4C-BB8D-DA49FAE2AC31}"/>
              </a:ext>
            </a:extLst>
          </p:cNvPr>
          <p:cNvPicPr>
            <a:picLocks noChangeAspect="1"/>
          </p:cNvPicPr>
          <p:nvPr/>
        </p:nvPicPr>
        <p:blipFill>
          <a:blip r:embed="rId2"/>
          <a:stretch>
            <a:fillRect/>
          </a:stretch>
        </p:blipFill>
        <p:spPr>
          <a:xfrm>
            <a:off x="1" y="0"/>
            <a:ext cx="9144000" cy="6858000"/>
          </a:xfrm>
          <a:prstGeom prst="rect">
            <a:avLst/>
          </a:prstGeom>
        </p:spPr>
      </p:pic>
      <p:pic>
        <p:nvPicPr>
          <p:cNvPr id="25" name="Immagine 24">
            <a:extLst>
              <a:ext uri="{FF2B5EF4-FFF2-40B4-BE49-F238E27FC236}">
                <a16:creationId xmlns:a16="http://schemas.microsoft.com/office/drawing/2014/main" id="{D47525CA-F991-C14A-BF00-CB871255965D}"/>
              </a:ext>
            </a:extLst>
          </p:cNvPr>
          <p:cNvPicPr>
            <a:picLocks noChangeAspect="1"/>
          </p:cNvPicPr>
          <p:nvPr/>
        </p:nvPicPr>
        <p:blipFill>
          <a:blip r:embed="rId3">
            <a:alphaModFix amt="22000"/>
          </a:blip>
          <a:stretch>
            <a:fillRect/>
          </a:stretch>
        </p:blipFill>
        <p:spPr>
          <a:xfrm>
            <a:off x="1777228" y="1919618"/>
            <a:ext cx="5589544" cy="3920628"/>
          </a:xfrm>
          <a:prstGeom prst="rect">
            <a:avLst/>
          </a:prstGeom>
        </p:spPr>
      </p:pic>
      <p:sp>
        <p:nvSpPr>
          <p:cNvPr id="6" name="CasellaDiTesto 5">
            <a:extLst>
              <a:ext uri="{FF2B5EF4-FFF2-40B4-BE49-F238E27FC236}">
                <a16:creationId xmlns:a16="http://schemas.microsoft.com/office/drawing/2014/main" id="{57878082-DDE7-D74B-A8CD-5F73992D5EC3}"/>
              </a:ext>
            </a:extLst>
          </p:cNvPr>
          <p:cNvSpPr txBox="1"/>
          <p:nvPr/>
        </p:nvSpPr>
        <p:spPr>
          <a:xfrm>
            <a:off x="788372" y="4034932"/>
            <a:ext cx="7567250" cy="618759"/>
          </a:xfrm>
          <a:prstGeom prst="rect">
            <a:avLst/>
          </a:prstGeom>
          <a:noFill/>
        </p:spPr>
        <p:txBody>
          <a:bodyPr wrap="square" rtlCol="0">
            <a:spAutoFit/>
          </a:bodyPr>
          <a:lstStyle/>
          <a:p>
            <a:pPr algn="ctr"/>
            <a:r>
              <a:rPr lang="it-IT" sz="3421" dirty="0">
                <a:solidFill>
                  <a:schemeClr val="bg1"/>
                </a:solidFill>
                <a:latin typeface="COCOGOOSE" panose="02000000000000000000" pitchFamily="2" charset="0"/>
              </a:rPr>
              <a:t>TRAUMI MAXILLO-FACCIALI</a:t>
            </a:r>
          </a:p>
        </p:txBody>
      </p:sp>
      <p:sp>
        <p:nvSpPr>
          <p:cNvPr id="7" name="CasellaDiTesto 6">
            <a:extLst>
              <a:ext uri="{FF2B5EF4-FFF2-40B4-BE49-F238E27FC236}">
                <a16:creationId xmlns:a16="http://schemas.microsoft.com/office/drawing/2014/main" id="{91C75825-DCB3-3D45-BB53-5E3E335E171B}"/>
              </a:ext>
            </a:extLst>
          </p:cNvPr>
          <p:cNvSpPr txBox="1"/>
          <p:nvPr/>
        </p:nvSpPr>
        <p:spPr>
          <a:xfrm>
            <a:off x="1607480" y="4712387"/>
            <a:ext cx="5929033" cy="408125"/>
          </a:xfrm>
          <a:prstGeom prst="rect">
            <a:avLst/>
          </a:prstGeom>
          <a:noFill/>
        </p:spPr>
        <p:txBody>
          <a:bodyPr wrap="square" rtlCol="0">
            <a:spAutoFit/>
          </a:bodyPr>
          <a:lstStyle/>
          <a:p>
            <a:pPr algn="ctr"/>
            <a:r>
              <a:rPr lang="it-IT" sz="2052" dirty="0">
                <a:solidFill>
                  <a:schemeClr val="bg1"/>
                </a:solidFill>
                <a:latin typeface="COCOGOOSE" panose="02000000000000000000" pitchFamily="2" charset="0"/>
              </a:rPr>
              <a:t>FACILE O DIFFICILE DIAGNOSI?</a:t>
            </a:r>
          </a:p>
        </p:txBody>
      </p:sp>
      <p:pic>
        <p:nvPicPr>
          <p:cNvPr id="13" name="Immagine 12">
            <a:extLst>
              <a:ext uri="{FF2B5EF4-FFF2-40B4-BE49-F238E27FC236}">
                <a16:creationId xmlns:a16="http://schemas.microsoft.com/office/drawing/2014/main" id="{DF646B56-1F48-5449-A5A9-7FA63BD64A66}"/>
              </a:ext>
            </a:extLst>
          </p:cNvPr>
          <p:cNvPicPr>
            <a:picLocks noChangeAspect="1"/>
          </p:cNvPicPr>
          <p:nvPr/>
        </p:nvPicPr>
        <p:blipFill>
          <a:blip r:embed="rId4"/>
          <a:stretch>
            <a:fillRect/>
          </a:stretch>
        </p:blipFill>
        <p:spPr>
          <a:xfrm>
            <a:off x="4628225" y="2049079"/>
            <a:ext cx="2343071" cy="978848"/>
          </a:xfrm>
          <a:prstGeom prst="rect">
            <a:avLst/>
          </a:prstGeom>
        </p:spPr>
      </p:pic>
      <p:pic>
        <p:nvPicPr>
          <p:cNvPr id="17" name="Immagine 16">
            <a:extLst>
              <a:ext uri="{FF2B5EF4-FFF2-40B4-BE49-F238E27FC236}">
                <a16:creationId xmlns:a16="http://schemas.microsoft.com/office/drawing/2014/main" id="{92AB7305-B274-C34E-9E75-E9C3D159B285}"/>
              </a:ext>
            </a:extLst>
          </p:cNvPr>
          <p:cNvPicPr>
            <a:picLocks noChangeAspect="1"/>
          </p:cNvPicPr>
          <p:nvPr/>
        </p:nvPicPr>
        <p:blipFill rotWithShape="1">
          <a:blip r:embed="rId5"/>
          <a:srcRect r="55781"/>
          <a:stretch/>
        </p:blipFill>
        <p:spPr>
          <a:xfrm>
            <a:off x="2370316" y="1237663"/>
            <a:ext cx="1685485" cy="2018900"/>
          </a:xfrm>
          <a:prstGeom prst="rect">
            <a:avLst/>
          </a:prstGeom>
        </p:spPr>
      </p:pic>
      <p:cxnSp>
        <p:nvCxnSpPr>
          <p:cNvPr id="20" name="Connettore 1 19">
            <a:extLst>
              <a:ext uri="{FF2B5EF4-FFF2-40B4-BE49-F238E27FC236}">
                <a16:creationId xmlns:a16="http://schemas.microsoft.com/office/drawing/2014/main" id="{F47956D5-63B5-4C4C-8E61-88BF92495000}"/>
              </a:ext>
            </a:extLst>
          </p:cNvPr>
          <p:cNvCxnSpPr/>
          <p:nvPr/>
        </p:nvCxnSpPr>
        <p:spPr>
          <a:xfrm>
            <a:off x="1587992" y="3983814"/>
            <a:ext cx="581058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Connettore 1 20">
            <a:extLst>
              <a:ext uri="{FF2B5EF4-FFF2-40B4-BE49-F238E27FC236}">
                <a16:creationId xmlns:a16="http://schemas.microsoft.com/office/drawing/2014/main" id="{255A26F8-35BB-0E41-BA6F-60A28558D495}"/>
              </a:ext>
            </a:extLst>
          </p:cNvPr>
          <p:cNvCxnSpPr/>
          <p:nvPr/>
        </p:nvCxnSpPr>
        <p:spPr>
          <a:xfrm>
            <a:off x="1587992" y="3761474"/>
            <a:ext cx="581058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nettore 1 21">
            <a:extLst>
              <a:ext uri="{FF2B5EF4-FFF2-40B4-BE49-F238E27FC236}">
                <a16:creationId xmlns:a16="http://schemas.microsoft.com/office/drawing/2014/main" id="{28F88184-AD71-D648-88CE-E130F9CAF07A}"/>
              </a:ext>
            </a:extLst>
          </p:cNvPr>
          <p:cNvCxnSpPr/>
          <p:nvPr/>
        </p:nvCxnSpPr>
        <p:spPr>
          <a:xfrm>
            <a:off x="1587992" y="5448196"/>
            <a:ext cx="581058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nettore 1 22">
            <a:extLst>
              <a:ext uri="{FF2B5EF4-FFF2-40B4-BE49-F238E27FC236}">
                <a16:creationId xmlns:a16="http://schemas.microsoft.com/office/drawing/2014/main" id="{C5E083B7-B47D-1442-AFBD-2445DF71B952}"/>
              </a:ext>
            </a:extLst>
          </p:cNvPr>
          <p:cNvCxnSpPr/>
          <p:nvPr/>
        </p:nvCxnSpPr>
        <p:spPr>
          <a:xfrm>
            <a:off x="1587992" y="5670537"/>
            <a:ext cx="581058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24478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asellaDiTesto 3">
            <a:extLst>
              <a:ext uri="{FF2B5EF4-FFF2-40B4-BE49-F238E27FC236}">
                <a16:creationId xmlns:a16="http://schemas.microsoft.com/office/drawing/2014/main" id="{7785E6B4-F093-CD01-97D4-EFEE6291B4A5}"/>
              </a:ext>
            </a:extLst>
          </p:cNvPr>
          <p:cNvSpPr txBox="1">
            <a:spLocks noChangeArrowheads="1"/>
          </p:cNvSpPr>
          <p:nvPr/>
        </p:nvSpPr>
        <p:spPr bwMode="auto">
          <a:xfrm>
            <a:off x="395288" y="836613"/>
            <a:ext cx="8353425" cy="5262562"/>
          </a:xfrm>
          <a:prstGeom prst="rect">
            <a:avLst/>
          </a:prstGeom>
          <a:solidFill>
            <a:srgbClr val="4219A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it-IT" altLang="it-IT" sz="3200" b="1">
                <a:solidFill>
                  <a:srgbClr val="FFFF00"/>
                </a:solidFill>
                <a:latin typeface="Times New Roman" panose="02020603050405020304" pitchFamily="18" charset="0"/>
              </a:rPr>
              <a:t>LACERATED AND CONTUSED WOUNDS</a:t>
            </a:r>
          </a:p>
          <a:p>
            <a:pPr eaLnBrk="1" hangingPunct="1"/>
            <a:endParaRPr lang="it-IT" altLang="it-IT" sz="2400">
              <a:latin typeface="Times New Roman" panose="02020603050405020304" pitchFamily="18" charset="0"/>
            </a:endParaRPr>
          </a:p>
          <a:p>
            <a:pPr algn="just" eaLnBrk="1" hangingPunct="1"/>
            <a:r>
              <a:rPr lang="it-IT" altLang="it-IT" sz="3200">
                <a:solidFill>
                  <a:schemeClr val="bg1"/>
                </a:solidFill>
                <a:latin typeface="Times New Roman" panose="02020603050405020304" pitchFamily="18" charset="0"/>
              </a:rPr>
              <a:t>Aetiopathogenesis: the dynamic force, power, speed range and angle of incidence of the blow overcome the skin’s elasticity through a compression and crushing mechanism.</a:t>
            </a:r>
          </a:p>
          <a:p>
            <a:pPr algn="just" eaLnBrk="1" hangingPunct="1"/>
            <a:r>
              <a:rPr lang="it-IT" altLang="it-IT" sz="3200">
                <a:solidFill>
                  <a:schemeClr val="bg1"/>
                </a:solidFill>
                <a:latin typeface="Times New Roman" panose="02020603050405020304" pitchFamily="18" charset="0"/>
              </a:rPr>
              <a:t>The edges of the wounds appear uneven, jagged and infiltrated with blood.</a:t>
            </a:r>
          </a:p>
          <a:p>
            <a:pPr algn="just" eaLnBrk="1" hangingPunct="1"/>
            <a:r>
              <a:rPr lang="it-IT" altLang="it-IT" sz="3200">
                <a:solidFill>
                  <a:schemeClr val="bg1"/>
                </a:solidFill>
                <a:latin typeface="Times New Roman" panose="02020603050405020304" pitchFamily="18" charset="0"/>
              </a:rPr>
              <a:t>The parts of the body most affected are the head and particularly the face.</a:t>
            </a:r>
          </a:p>
          <a:p>
            <a:pPr eaLnBrk="1" hangingPunct="1"/>
            <a:endParaRPr lang="it-IT" altLang="it-IT" sz="2400">
              <a:latin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3A4A9073-B6B2-CE37-06C6-0D5D8EABFD11}"/>
              </a:ext>
            </a:extLst>
          </p:cNvPr>
          <p:cNvSpPr txBox="1"/>
          <p:nvPr/>
        </p:nvSpPr>
        <p:spPr>
          <a:xfrm>
            <a:off x="395288" y="620713"/>
            <a:ext cx="8353425" cy="3538537"/>
          </a:xfrm>
          <a:prstGeom prst="rect">
            <a:avLst/>
          </a:prstGeom>
          <a:solidFill>
            <a:srgbClr val="4219A7"/>
          </a:solidFill>
        </p:spPr>
        <p:txBody>
          <a:bodyPr>
            <a:spAutoFit/>
          </a:bodyPr>
          <a:lstStyle/>
          <a:p>
            <a:pPr algn="ctr" fontAlgn="auto">
              <a:spcBef>
                <a:spcPts val="0"/>
              </a:spcBef>
              <a:spcAft>
                <a:spcPts val="0"/>
              </a:spcAft>
              <a:defRPr/>
            </a:pPr>
            <a:r>
              <a:rPr lang="it-IT" sz="3200" b="1" dirty="0">
                <a:solidFill>
                  <a:srgbClr val="FFFF00"/>
                </a:solidFill>
                <a:latin typeface="+mn-lt"/>
                <a:cs typeface="+mn-cs"/>
              </a:rPr>
              <a:t>HEAD WOUNDS</a:t>
            </a:r>
          </a:p>
          <a:p>
            <a:pPr algn="ctr" fontAlgn="auto">
              <a:spcBef>
                <a:spcPts val="0"/>
              </a:spcBef>
              <a:spcAft>
                <a:spcPts val="0"/>
              </a:spcAft>
              <a:defRPr/>
            </a:pPr>
            <a:endParaRPr lang="it-IT" sz="3200" b="1" dirty="0">
              <a:solidFill>
                <a:srgbClr val="FFFF00"/>
              </a:solidFill>
              <a:latin typeface="+mn-lt"/>
              <a:cs typeface="+mn-cs"/>
            </a:endParaRPr>
          </a:p>
          <a:p>
            <a:pPr algn="just" fontAlgn="auto">
              <a:spcBef>
                <a:spcPts val="0"/>
              </a:spcBef>
              <a:spcAft>
                <a:spcPts val="0"/>
              </a:spcAft>
              <a:defRPr/>
            </a:pPr>
            <a:r>
              <a:rPr lang="it-IT" sz="3200" dirty="0" err="1">
                <a:solidFill>
                  <a:schemeClr val="bg1"/>
                </a:solidFill>
                <a:latin typeface="+mn-lt"/>
                <a:cs typeface="+mn-cs"/>
              </a:rPr>
              <a:t>Wound</a:t>
            </a:r>
            <a:r>
              <a:rPr lang="it-IT" sz="3200" dirty="0">
                <a:solidFill>
                  <a:schemeClr val="bg1"/>
                </a:solidFill>
                <a:latin typeface="+mn-lt"/>
                <a:cs typeface="+mn-cs"/>
              </a:rPr>
              <a:t> </a:t>
            </a:r>
            <a:r>
              <a:rPr lang="it-IT" sz="3200" dirty="0" err="1">
                <a:solidFill>
                  <a:schemeClr val="bg1"/>
                </a:solidFill>
                <a:latin typeface="+mn-lt"/>
                <a:cs typeface="+mn-cs"/>
              </a:rPr>
              <a:t>located</a:t>
            </a:r>
            <a:r>
              <a:rPr lang="it-IT" sz="3200" dirty="0">
                <a:solidFill>
                  <a:schemeClr val="bg1"/>
                </a:solidFill>
                <a:latin typeface="+mn-lt"/>
                <a:cs typeface="+mn-cs"/>
              </a:rPr>
              <a:t> in the </a:t>
            </a:r>
            <a:r>
              <a:rPr lang="it-IT" sz="3200" dirty="0" err="1">
                <a:solidFill>
                  <a:schemeClr val="bg1"/>
                </a:solidFill>
                <a:latin typeface="+mn-lt"/>
                <a:cs typeface="+mn-cs"/>
              </a:rPr>
              <a:t>scalp</a:t>
            </a:r>
            <a:r>
              <a:rPr lang="it-IT" sz="3200" dirty="0">
                <a:solidFill>
                  <a:schemeClr val="bg1"/>
                </a:solidFill>
                <a:latin typeface="+mn-lt"/>
                <a:cs typeface="+mn-cs"/>
              </a:rPr>
              <a:t> area are the </a:t>
            </a:r>
            <a:r>
              <a:rPr lang="it-IT" sz="3200" dirty="0" err="1">
                <a:solidFill>
                  <a:schemeClr val="bg1"/>
                </a:solidFill>
                <a:latin typeface="+mn-lt"/>
                <a:cs typeface="+mn-cs"/>
              </a:rPr>
              <a:t>so-called</a:t>
            </a:r>
            <a:r>
              <a:rPr lang="it-IT" sz="3200" dirty="0">
                <a:solidFill>
                  <a:schemeClr val="bg1"/>
                </a:solidFill>
                <a:latin typeface="+mn-lt"/>
                <a:cs typeface="+mn-cs"/>
              </a:rPr>
              <a:t> “</a:t>
            </a:r>
            <a:r>
              <a:rPr lang="it-IT" sz="3200" dirty="0" err="1">
                <a:solidFill>
                  <a:schemeClr val="bg1"/>
                </a:solidFill>
                <a:latin typeface="+mn-lt"/>
                <a:cs typeface="+mn-cs"/>
              </a:rPr>
              <a:t>shell-shock</a:t>
            </a:r>
            <a:r>
              <a:rPr lang="it-IT" sz="3200" dirty="0">
                <a:solidFill>
                  <a:schemeClr val="bg1"/>
                </a:solidFill>
                <a:latin typeface="+mn-lt"/>
                <a:cs typeface="+mn-cs"/>
              </a:rPr>
              <a:t> </a:t>
            </a:r>
            <a:r>
              <a:rPr lang="it-IT" sz="3200" dirty="0" err="1">
                <a:solidFill>
                  <a:schemeClr val="bg1"/>
                </a:solidFill>
                <a:latin typeface="+mn-lt"/>
                <a:cs typeface="+mn-cs"/>
              </a:rPr>
              <a:t>wounds</a:t>
            </a:r>
            <a:r>
              <a:rPr lang="it-IT" sz="3200" dirty="0">
                <a:solidFill>
                  <a:schemeClr val="bg1"/>
                </a:solidFill>
                <a:latin typeface="+mn-lt"/>
                <a:cs typeface="+mn-cs"/>
              </a:rPr>
              <a:t>” </a:t>
            </a:r>
            <a:r>
              <a:rPr lang="it-IT" sz="3200" dirty="0" err="1">
                <a:solidFill>
                  <a:schemeClr val="bg1"/>
                </a:solidFill>
                <a:latin typeface="+mn-lt"/>
                <a:cs typeface="+mn-cs"/>
              </a:rPr>
              <a:t>owing</a:t>
            </a:r>
            <a:r>
              <a:rPr lang="it-IT" sz="3200" dirty="0">
                <a:solidFill>
                  <a:schemeClr val="bg1"/>
                </a:solidFill>
                <a:latin typeface="+mn-lt"/>
                <a:cs typeface="+mn-cs"/>
              </a:rPr>
              <a:t> </a:t>
            </a:r>
            <a:r>
              <a:rPr lang="it-IT" sz="3200" dirty="0" err="1">
                <a:solidFill>
                  <a:schemeClr val="bg1"/>
                </a:solidFill>
                <a:latin typeface="+mn-lt"/>
                <a:cs typeface="+mn-cs"/>
              </a:rPr>
              <a:t>to</a:t>
            </a:r>
            <a:r>
              <a:rPr lang="it-IT" sz="3200" dirty="0">
                <a:solidFill>
                  <a:schemeClr val="bg1"/>
                </a:solidFill>
                <a:latin typeface="+mn-lt"/>
                <a:cs typeface="+mn-cs"/>
              </a:rPr>
              <a:t> the impact </a:t>
            </a:r>
            <a:r>
              <a:rPr lang="it-IT" sz="3200" dirty="0" err="1">
                <a:solidFill>
                  <a:schemeClr val="bg1"/>
                </a:solidFill>
                <a:latin typeface="+mn-lt"/>
                <a:cs typeface="+mn-cs"/>
              </a:rPr>
              <a:t>of</a:t>
            </a:r>
            <a:r>
              <a:rPr lang="it-IT" sz="3200" dirty="0">
                <a:solidFill>
                  <a:schemeClr val="bg1"/>
                </a:solidFill>
                <a:latin typeface="+mn-lt"/>
                <a:cs typeface="+mn-cs"/>
              </a:rPr>
              <a:t>:</a:t>
            </a:r>
          </a:p>
          <a:p>
            <a:pPr marL="457200" indent="-457200" algn="just" fontAlgn="auto">
              <a:spcBef>
                <a:spcPts val="0"/>
              </a:spcBef>
              <a:spcAft>
                <a:spcPts val="0"/>
              </a:spcAft>
              <a:buFontTx/>
              <a:buAutoNum type="alphaLcParenR"/>
              <a:defRPr/>
            </a:pPr>
            <a:r>
              <a:rPr lang="it-IT" sz="3200" dirty="0">
                <a:solidFill>
                  <a:schemeClr val="bg1"/>
                </a:solidFill>
                <a:latin typeface="+mn-lt"/>
                <a:cs typeface="+mn-cs"/>
              </a:rPr>
              <a:t>Head </a:t>
            </a:r>
            <a:r>
              <a:rPr lang="it-IT" sz="3200" dirty="0" err="1">
                <a:solidFill>
                  <a:schemeClr val="bg1"/>
                </a:solidFill>
                <a:latin typeface="+mn-lt"/>
                <a:cs typeface="+mn-cs"/>
              </a:rPr>
              <a:t>against</a:t>
            </a:r>
            <a:r>
              <a:rPr lang="it-IT" sz="3200" dirty="0">
                <a:solidFill>
                  <a:schemeClr val="bg1"/>
                </a:solidFill>
                <a:latin typeface="+mn-lt"/>
                <a:cs typeface="+mn-cs"/>
              </a:rPr>
              <a:t> </a:t>
            </a:r>
            <a:r>
              <a:rPr lang="it-IT" sz="3200" dirty="0" err="1">
                <a:solidFill>
                  <a:schemeClr val="bg1"/>
                </a:solidFill>
                <a:latin typeface="+mn-lt"/>
                <a:cs typeface="+mn-cs"/>
              </a:rPr>
              <a:t>glove</a:t>
            </a:r>
            <a:endParaRPr lang="it-IT" sz="3200" dirty="0">
              <a:solidFill>
                <a:schemeClr val="bg1"/>
              </a:solidFill>
              <a:latin typeface="+mn-lt"/>
              <a:cs typeface="+mn-cs"/>
            </a:endParaRPr>
          </a:p>
          <a:p>
            <a:pPr marL="457200" indent="-457200" algn="just" fontAlgn="auto">
              <a:spcBef>
                <a:spcPts val="0"/>
              </a:spcBef>
              <a:spcAft>
                <a:spcPts val="0"/>
              </a:spcAft>
              <a:buFontTx/>
              <a:buAutoNum type="alphaLcParenR"/>
              <a:defRPr/>
            </a:pPr>
            <a:r>
              <a:rPr lang="it-IT" sz="3200" dirty="0" err="1">
                <a:solidFill>
                  <a:schemeClr val="bg1"/>
                </a:solidFill>
                <a:latin typeface="+mn-lt"/>
                <a:cs typeface="+mn-cs"/>
              </a:rPr>
              <a:t>Elbow</a:t>
            </a:r>
            <a:r>
              <a:rPr lang="it-IT" sz="3200" dirty="0">
                <a:solidFill>
                  <a:schemeClr val="bg1"/>
                </a:solidFill>
                <a:latin typeface="+mn-lt"/>
                <a:cs typeface="+mn-cs"/>
              </a:rPr>
              <a:t> </a:t>
            </a:r>
            <a:r>
              <a:rPr lang="it-IT" sz="3200" dirty="0" err="1">
                <a:solidFill>
                  <a:schemeClr val="bg1"/>
                </a:solidFill>
                <a:latin typeface="+mn-lt"/>
                <a:cs typeface="+mn-cs"/>
              </a:rPr>
              <a:t>against</a:t>
            </a:r>
            <a:r>
              <a:rPr lang="it-IT" sz="3200" dirty="0">
                <a:solidFill>
                  <a:schemeClr val="bg1"/>
                </a:solidFill>
                <a:latin typeface="+mn-lt"/>
                <a:cs typeface="+mn-cs"/>
              </a:rPr>
              <a:t> head</a:t>
            </a:r>
          </a:p>
          <a:p>
            <a:pPr marL="457200" indent="-457200" algn="just" fontAlgn="auto">
              <a:spcBef>
                <a:spcPts val="0"/>
              </a:spcBef>
              <a:spcAft>
                <a:spcPts val="0"/>
              </a:spcAft>
              <a:buFontTx/>
              <a:buAutoNum type="alphaLcParenR"/>
              <a:defRPr/>
            </a:pPr>
            <a:r>
              <a:rPr lang="it-IT" sz="3200" dirty="0">
                <a:solidFill>
                  <a:schemeClr val="bg1"/>
                </a:solidFill>
                <a:latin typeface="+mn-lt"/>
                <a:cs typeface="+mn-cs"/>
              </a:rPr>
              <a:t>Head </a:t>
            </a:r>
            <a:r>
              <a:rPr lang="it-IT" sz="3200" dirty="0" err="1">
                <a:solidFill>
                  <a:schemeClr val="bg1"/>
                </a:solidFill>
                <a:latin typeface="+mn-lt"/>
                <a:cs typeface="+mn-cs"/>
              </a:rPr>
              <a:t>against</a:t>
            </a:r>
            <a:r>
              <a:rPr lang="it-IT" sz="3200" dirty="0">
                <a:solidFill>
                  <a:schemeClr val="bg1"/>
                </a:solidFill>
                <a:latin typeface="+mn-lt"/>
                <a:cs typeface="+mn-cs"/>
              </a:rPr>
              <a:t> head</a:t>
            </a:r>
            <a:endParaRPr lang="it-IT" dirty="0">
              <a:latin typeface="+mn-lt"/>
              <a:cs typeface="+mn-cs"/>
            </a:endParaRPr>
          </a:p>
        </p:txBody>
      </p:sp>
      <p:sp>
        <p:nvSpPr>
          <p:cNvPr id="18435" name="CasellaDiTesto 4">
            <a:extLst>
              <a:ext uri="{FF2B5EF4-FFF2-40B4-BE49-F238E27FC236}">
                <a16:creationId xmlns:a16="http://schemas.microsoft.com/office/drawing/2014/main" id="{C2732355-8F48-5424-1434-CC773A94EBD8}"/>
              </a:ext>
            </a:extLst>
          </p:cNvPr>
          <p:cNvSpPr txBox="1">
            <a:spLocks noChangeArrowheads="1"/>
          </p:cNvSpPr>
          <p:nvPr/>
        </p:nvSpPr>
        <p:spPr bwMode="auto">
          <a:xfrm>
            <a:off x="395288" y="4797425"/>
            <a:ext cx="8353425" cy="1570038"/>
          </a:xfrm>
          <a:prstGeom prst="rect">
            <a:avLst/>
          </a:prstGeom>
          <a:solidFill>
            <a:srgbClr val="4219A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it-IT" altLang="it-IT" sz="2400" b="1" dirty="0">
                <a:solidFill>
                  <a:srgbClr val="FFFF00"/>
                </a:solidFill>
                <a:latin typeface="Times New Roman" panose="02020603050405020304" pitchFamily="18" charset="0"/>
              </a:rPr>
              <a:t>THE SCALP CONSIST OF THREE LAYERS:</a:t>
            </a:r>
          </a:p>
          <a:p>
            <a:pPr eaLnBrk="1" hangingPunct="1">
              <a:buFontTx/>
              <a:buAutoNum type="alphaLcParenR"/>
            </a:pPr>
            <a:r>
              <a:rPr lang="it-IT" altLang="it-IT" sz="2400" b="1" dirty="0">
                <a:solidFill>
                  <a:schemeClr val="bg1"/>
                </a:solidFill>
                <a:latin typeface="Times New Roman" panose="02020603050405020304" pitchFamily="18" charset="0"/>
              </a:rPr>
              <a:t>SKIN</a:t>
            </a:r>
          </a:p>
          <a:p>
            <a:pPr eaLnBrk="1" hangingPunct="1">
              <a:buFontTx/>
              <a:buAutoNum type="alphaLcParenR"/>
            </a:pPr>
            <a:r>
              <a:rPr lang="it-IT" altLang="it-IT" sz="2400" b="1" dirty="0">
                <a:solidFill>
                  <a:schemeClr val="bg1"/>
                </a:solidFill>
                <a:latin typeface="Times New Roman" panose="02020603050405020304" pitchFamily="18" charset="0"/>
              </a:rPr>
              <a:t>CONNECTIVE-UNDERSKIN</a:t>
            </a:r>
          </a:p>
          <a:p>
            <a:pPr eaLnBrk="1" hangingPunct="1">
              <a:buFontTx/>
              <a:buAutoNum type="alphaLcParenR"/>
            </a:pPr>
            <a:r>
              <a:rPr lang="it-IT" altLang="it-IT" sz="2400" b="1" dirty="0">
                <a:solidFill>
                  <a:schemeClr val="bg1"/>
                </a:solidFill>
                <a:latin typeface="Times New Roman" panose="02020603050405020304" pitchFamily="18" charset="0"/>
              </a:rPr>
              <a:t>MUSCULAR PLANE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CasellaDiTesto 2">
            <a:extLst>
              <a:ext uri="{FF2B5EF4-FFF2-40B4-BE49-F238E27FC236}">
                <a16:creationId xmlns:a16="http://schemas.microsoft.com/office/drawing/2014/main" id="{30B83CE4-EDE4-93AA-EFB3-04F766950094}"/>
              </a:ext>
            </a:extLst>
          </p:cNvPr>
          <p:cNvSpPr txBox="1">
            <a:spLocks noChangeArrowheads="1"/>
          </p:cNvSpPr>
          <p:nvPr/>
        </p:nvSpPr>
        <p:spPr bwMode="auto">
          <a:xfrm>
            <a:off x="468313" y="620713"/>
            <a:ext cx="8207375" cy="5688012"/>
          </a:xfrm>
          <a:prstGeom prst="rect">
            <a:avLst/>
          </a:prstGeom>
          <a:solidFill>
            <a:srgbClr val="4219A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r>
              <a:rPr lang="it-IT" altLang="it-IT" sz="3600" b="1">
                <a:solidFill>
                  <a:srgbClr val="FFFF00"/>
                </a:solidFill>
                <a:latin typeface="Times New Roman" panose="02020603050405020304" pitchFamily="18" charset="0"/>
              </a:rPr>
              <a:t>If there is an injury to the scalp, the ringside physician shall bear in mind in his appraisal the extent, depht, edges (the so-called star cut is typical) and bleending of the wound.</a:t>
            </a:r>
          </a:p>
          <a:p>
            <a:pPr algn="just" eaLnBrk="1" hangingPunct="1"/>
            <a:r>
              <a:rPr lang="it-IT" altLang="it-IT" sz="3600" b="1">
                <a:solidFill>
                  <a:srgbClr val="FFFF00"/>
                </a:solidFill>
                <a:latin typeface="Times New Roman" panose="02020603050405020304" pitchFamily="18" charset="0"/>
              </a:rPr>
              <a:t>Blood dropping abundantly into the boxer’s eyes could prevent or limiti the boxer’s field of view, increasing the chances of his being hit by the opponent’s blows.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F:\milano palasharp 6.jpg">
            <a:extLst>
              <a:ext uri="{FF2B5EF4-FFF2-40B4-BE49-F238E27FC236}">
                <a16:creationId xmlns:a16="http://schemas.microsoft.com/office/drawing/2014/main" id="{99D93A63-A1E4-006A-5B72-79E7355E97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476250"/>
            <a:ext cx="8353425" cy="595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asellaDiTesto 2">
            <a:extLst>
              <a:ext uri="{FF2B5EF4-FFF2-40B4-BE49-F238E27FC236}">
                <a16:creationId xmlns:a16="http://schemas.microsoft.com/office/drawing/2014/main" id="{3EB2CFAF-8444-8335-2A7C-6CA4B051B7A5}"/>
              </a:ext>
            </a:extLst>
          </p:cNvPr>
          <p:cNvSpPr txBox="1">
            <a:spLocks noChangeArrowheads="1"/>
          </p:cNvSpPr>
          <p:nvPr/>
        </p:nvSpPr>
        <p:spPr bwMode="auto">
          <a:xfrm>
            <a:off x="323850" y="333375"/>
            <a:ext cx="8496300" cy="6184900"/>
          </a:xfrm>
          <a:prstGeom prst="rect">
            <a:avLst/>
          </a:prstGeom>
          <a:solidFill>
            <a:srgbClr val="4219A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r>
              <a:rPr lang="it-IT" altLang="it-IT" sz="3600">
                <a:solidFill>
                  <a:srgbClr val="FFFF00"/>
                </a:solidFill>
                <a:latin typeface="Times New Roman" panose="02020603050405020304" pitchFamily="18" charset="0"/>
              </a:rPr>
              <a:t>Lacerated and contused wounds to the supercillary arches are pareticular, in that at first glance they appear to be superficial, while in reality they frequently extend to lower layers, and even down to the bone. The cause is due to the mechanism through which they are produced, usually a traumatic action acting from the depths to the surface, making a pressor impact on the arch of the eyes, which for some boxers is particularly protruding and pointed.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asellaDiTesto 2">
            <a:extLst>
              <a:ext uri="{FF2B5EF4-FFF2-40B4-BE49-F238E27FC236}">
                <a16:creationId xmlns:a16="http://schemas.microsoft.com/office/drawing/2014/main" id="{FA7942EB-BEFF-14F5-41F2-DFAD9F3102F3}"/>
              </a:ext>
            </a:extLst>
          </p:cNvPr>
          <p:cNvSpPr txBox="1">
            <a:spLocks noChangeArrowheads="1"/>
          </p:cNvSpPr>
          <p:nvPr/>
        </p:nvSpPr>
        <p:spPr bwMode="auto">
          <a:xfrm>
            <a:off x="368300" y="333375"/>
            <a:ext cx="8353425" cy="6186488"/>
          </a:xfrm>
          <a:prstGeom prst="rect">
            <a:avLst/>
          </a:prstGeom>
          <a:solidFill>
            <a:srgbClr val="4219A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r>
              <a:rPr lang="it-IT" altLang="it-IT" sz="3600">
                <a:solidFill>
                  <a:srgbClr val="FFFF00"/>
                </a:solidFill>
                <a:latin typeface="Times New Roman" panose="02020603050405020304" pitchFamily="18" charset="0"/>
              </a:rPr>
              <a:t>When evaluating this type of wound, the ringside physician is required to have an indepth knowledge of the part of the body being examined, which is indeed a "locus" affected by the orbicular and frontal muscles and is particularly vascularised (branches of frontal, supraorbital, lachrymal arteries; veins lead to the upper ophthalmic nerve, superficial temporal bone and anterior facial nerve and communicate with the frontal diploe).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3BFE5150-9894-8594-3A75-6A55D787D293}"/>
              </a:ext>
            </a:extLst>
          </p:cNvPr>
          <p:cNvPicPr>
            <a:picLocks noChangeAspect="1"/>
          </p:cNvPicPr>
          <p:nvPr/>
        </p:nvPicPr>
        <p:blipFill rotWithShape="1">
          <a:blip r:embed="rId3">
            <a:extLst>
              <a:ext uri="{28A0092B-C50C-407E-A947-70E740481C1C}">
                <a14:useLocalDpi xmlns:a14="http://schemas.microsoft.com/office/drawing/2010/main" val="0"/>
              </a:ext>
            </a:extLst>
          </a:blip>
          <a:srcRect l="9721" t="5707" r="12456" b="12766"/>
          <a:stretch/>
        </p:blipFill>
        <p:spPr>
          <a:xfrm>
            <a:off x="1151620" y="741558"/>
            <a:ext cx="6840760" cy="5374883"/>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Immagine 1" descr="Bundu.jpg">
            <a:extLst>
              <a:ext uri="{FF2B5EF4-FFF2-40B4-BE49-F238E27FC236}">
                <a16:creationId xmlns:a16="http://schemas.microsoft.com/office/drawing/2014/main" id="{EE205644-CF2C-0460-3DE4-293086B0F7E9}"/>
              </a:ext>
            </a:extLst>
          </p:cNvPr>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468313" y="536575"/>
            <a:ext cx="8207375" cy="597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3FD8FB44-8257-08CE-E870-2E40BE235147}"/>
              </a:ext>
            </a:extLst>
          </p:cNvPr>
          <p:cNvSpPr txBox="1"/>
          <p:nvPr/>
        </p:nvSpPr>
        <p:spPr>
          <a:xfrm>
            <a:off x="395288" y="549275"/>
            <a:ext cx="8353425" cy="5878513"/>
          </a:xfrm>
          <a:prstGeom prst="rect">
            <a:avLst/>
          </a:prstGeom>
          <a:solidFill>
            <a:srgbClr val="4219A7"/>
          </a:solidFill>
        </p:spPr>
        <p:txBody>
          <a:bodyPr>
            <a:spAutoFit/>
          </a:bodyPr>
          <a:lstStyle/>
          <a:p>
            <a:pPr algn="just" fontAlgn="auto">
              <a:spcBef>
                <a:spcPts val="0"/>
              </a:spcBef>
              <a:spcAft>
                <a:spcPts val="0"/>
              </a:spcAft>
              <a:defRPr/>
            </a:pPr>
            <a:r>
              <a:rPr lang="it-IT" sz="3600" b="1" dirty="0">
                <a:solidFill>
                  <a:srgbClr val="FFFF00"/>
                </a:solidFill>
                <a:latin typeface="+mn-lt"/>
                <a:cs typeface="+mn-cs"/>
              </a:rPr>
              <a:t>The </a:t>
            </a:r>
            <a:r>
              <a:rPr lang="it-IT" sz="3600" b="1" dirty="0" err="1">
                <a:solidFill>
                  <a:srgbClr val="FFFF00"/>
                </a:solidFill>
                <a:latin typeface="+mn-lt"/>
                <a:cs typeface="+mn-cs"/>
              </a:rPr>
              <a:t>same</a:t>
            </a:r>
            <a:r>
              <a:rPr lang="it-IT" sz="3600" b="1" dirty="0">
                <a:solidFill>
                  <a:srgbClr val="FFFF00"/>
                </a:solidFill>
                <a:latin typeface="+mn-lt"/>
                <a:cs typeface="+mn-cs"/>
              </a:rPr>
              <a:t> </a:t>
            </a:r>
            <a:r>
              <a:rPr lang="it-IT" sz="3600" b="1" dirty="0" err="1">
                <a:solidFill>
                  <a:srgbClr val="FFFF00"/>
                </a:solidFill>
                <a:latin typeface="+mn-lt"/>
                <a:cs typeface="+mn-cs"/>
              </a:rPr>
              <a:t>professional</a:t>
            </a:r>
            <a:r>
              <a:rPr lang="it-IT" sz="3600" b="1" dirty="0">
                <a:solidFill>
                  <a:srgbClr val="FFFF00"/>
                </a:solidFill>
                <a:latin typeface="+mn-lt"/>
                <a:cs typeface="+mn-cs"/>
              </a:rPr>
              <a:t> science and </a:t>
            </a:r>
            <a:r>
              <a:rPr lang="it-IT" sz="3600" b="1" dirty="0" err="1">
                <a:solidFill>
                  <a:srgbClr val="FFFF00"/>
                </a:solidFill>
                <a:latin typeface="+mn-lt"/>
                <a:cs typeface="+mn-cs"/>
              </a:rPr>
              <a:t>conscience</a:t>
            </a:r>
            <a:r>
              <a:rPr lang="it-IT" sz="3600" b="1" dirty="0">
                <a:solidFill>
                  <a:srgbClr val="FFFF00"/>
                </a:solidFill>
                <a:latin typeface="+mn-lt"/>
                <a:cs typeface="+mn-cs"/>
              </a:rPr>
              <a:t> are </a:t>
            </a:r>
            <a:r>
              <a:rPr lang="it-IT" sz="3600" b="1" dirty="0" err="1">
                <a:solidFill>
                  <a:srgbClr val="FFFF00"/>
                </a:solidFill>
                <a:latin typeface="+mn-lt"/>
                <a:cs typeface="+mn-cs"/>
              </a:rPr>
              <a:t>needed</a:t>
            </a:r>
            <a:r>
              <a:rPr lang="it-IT" sz="3600" b="1" dirty="0">
                <a:solidFill>
                  <a:srgbClr val="FFFF00"/>
                </a:solidFill>
                <a:latin typeface="+mn-lt"/>
                <a:cs typeface="+mn-cs"/>
              </a:rPr>
              <a:t> to </a:t>
            </a:r>
            <a:r>
              <a:rPr lang="it-IT" sz="3600" b="1" dirty="0" err="1">
                <a:solidFill>
                  <a:srgbClr val="FFFF00"/>
                </a:solidFill>
                <a:latin typeface="+mn-lt"/>
                <a:cs typeface="+mn-cs"/>
              </a:rPr>
              <a:t>examine</a:t>
            </a:r>
            <a:r>
              <a:rPr lang="it-IT" sz="3600" b="1" dirty="0">
                <a:solidFill>
                  <a:srgbClr val="FFFF00"/>
                </a:solidFill>
                <a:latin typeface="+mn-lt"/>
                <a:cs typeface="+mn-cs"/>
              </a:rPr>
              <a:t> the EYELIDS, </a:t>
            </a:r>
            <a:r>
              <a:rPr lang="it-IT" sz="3600" b="1" dirty="0" err="1">
                <a:solidFill>
                  <a:srgbClr val="FFFF00"/>
                </a:solidFill>
                <a:latin typeface="+mn-lt"/>
                <a:cs typeface="+mn-cs"/>
              </a:rPr>
              <a:t>which</a:t>
            </a:r>
            <a:r>
              <a:rPr lang="it-IT" sz="3600" b="1" dirty="0">
                <a:solidFill>
                  <a:srgbClr val="FFFF00"/>
                </a:solidFill>
                <a:latin typeface="+mn-lt"/>
                <a:cs typeface="+mn-cs"/>
              </a:rPr>
              <a:t> </a:t>
            </a:r>
            <a:r>
              <a:rPr lang="it-IT" sz="3600" b="1" dirty="0" err="1">
                <a:solidFill>
                  <a:srgbClr val="FFFF00"/>
                </a:solidFill>
                <a:latin typeface="+mn-lt"/>
                <a:cs typeface="+mn-cs"/>
              </a:rPr>
              <a:t>constitute</a:t>
            </a:r>
            <a:r>
              <a:rPr lang="it-IT" sz="3600" b="1" dirty="0">
                <a:solidFill>
                  <a:srgbClr val="FFFF00"/>
                </a:solidFill>
                <a:latin typeface="+mn-lt"/>
                <a:cs typeface="+mn-cs"/>
              </a:rPr>
              <a:t> the </a:t>
            </a:r>
            <a:r>
              <a:rPr lang="it-IT" sz="3600" b="1" dirty="0" err="1">
                <a:solidFill>
                  <a:srgbClr val="FFFF00"/>
                </a:solidFill>
                <a:latin typeface="+mn-lt"/>
                <a:cs typeface="+mn-cs"/>
              </a:rPr>
              <a:t>main</a:t>
            </a:r>
            <a:r>
              <a:rPr lang="it-IT" sz="3600" b="1" dirty="0">
                <a:solidFill>
                  <a:srgbClr val="FFFF00"/>
                </a:solidFill>
                <a:latin typeface="+mn-lt"/>
                <a:cs typeface="+mn-cs"/>
              </a:rPr>
              <a:t> </a:t>
            </a:r>
            <a:r>
              <a:rPr lang="it-IT" sz="3600" b="1" dirty="0" err="1">
                <a:solidFill>
                  <a:srgbClr val="FFFF00"/>
                </a:solidFill>
                <a:latin typeface="+mn-lt"/>
                <a:cs typeface="+mn-cs"/>
              </a:rPr>
              <a:t>means</a:t>
            </a:r>
            <a:r>
              <a:rPr lang="it-IT" sz="3600" b="1" dirty="0">
                <a:solidFill>
                  <a:srgbClr val="FFFF00"/>
                </a:solidFill>
                <a:latin typeface="+mn-lt"/>
                <a:cs typeface="+mn-cs"/>
              </a:rPr>
              <a:t> of </a:t>
            </a:r>
            <a:r>
              <a:rPr lang="it-IT" sz="3600" b="1" dirty="0" err="1">
                <a:solidFill>
                  <a:srgbClr val="FFFF00"/>
                </a:solidFill>
                <a:latin typeface="+mn-lt"/>
                <a:cs typeface="+mn-cs"/>
              </a:rPr>
              <a:t>protection</a:t>
            </a:r>
            <a:r>
              <a:rPr lang="it-IT" sz="3600" b="1" dirty="0">
                <a:solidFill>
                  <a:srgbClr val="FFFF00"/>
                </a:solidFill>
                <a:latin typeface="+mn-lt"/>
                <a:cs typeface="+mn-cs"/>
              </a:rPr>
              <a:t> for the </a:t>
            </a:r>
            <a:r>
              <a:rPr lang="it-IT" sz="3600" b="1" dirty="0" err="1">
                <a:solidFill>
                  <a:srgbClr val="FFFF00"/>
                </a:solidFill>
                <a:latin typeface="+mn-lt"/>
                <a:cs typeface="+mn-cs"/>
              </a:rPr>
              <a:t>eyeball</a:t>
            </a:r>
            <a:r>
              <a:rPr lang="it-IT" sz="3600" b="1" dirty="0">
                <a:solidFill>
                  <a:srgbClr val="FFFF00"/>
                </a:solidFill>
                <a:latin typeface="+mn-lt"/>
                <a:cs typeface="+mn-cs"/>
              </a:rPr>
              <a:t>. </a:t>
            </a:r>
            <a:r>
              <a:rPr lang="it-IT" sz="3600" b="1" dirty="0" err="1">
                <a:solidFill>
                  <a:srgbClr val="FFFF00"/>
                </a:solidFill>
                <a:latin typeface="+mn-lt"/>
                <a:cs typeface="+mn-cs"/>
              </a:rPr>
              <a:t>There</a:t>
            </a:r>
            <a:r>
              <a:rPr lang="it-IT" sz="3600" b="1" dirty="0">
                <a:solidFill>
                  <a:srgbClr val="FFFF00"/>
                </a:solidFill>
                <a:latin typeface="+mn-lt"/>
                <a:cs typeface="+mn-cs"/>
              </a:rPr>
              <a:t> </a:t>
            </a:r>
            <a:r>
              <a:rPr lang="it-IT" sz="3600" b="1" dirty="0" err="1">
                <a:solidFill>
                  <a:srgbClr val="FFFF00"/>
                </a:solidFill>
                <a:latin typeface="+mn-lt"/>
                <a:cs typeface="+mn-cs"/>
              </a:rPr>
              <a:t>is</a:t>
            </a:r>
            <a:r>
              <a:rPr lang="it-IT" sz="3600" b="1" dirty="0">
                <a:solidFill>
                  <a:srgbClr val="FFFF00"/>
                </a:solidFill>
                <a:latin typeface="+mn-lt"/>
                <a:cs typeface="+mn-cs"/>
              </a:rPr>
              <a:t> the </a:t>
            </a:r>
            <a:r>
              <a:rPr lang="it-IT" sz="3600" b="1" dirty="0" err="1">
                <a:solidFill>
                  <a:srgbClr val="FFFF00"/>
                </a:solidFill>
                <a:latin typeface="+mn-lt"/>
                <a:cs typeface="+mn-cs"/>
              </a:rPr>
              <a:t>upper</a:t>
            </a:r>
            <a:r>
              <a:rPr lang="it-IT" sz="3600" b="1" dirty="0">
                <a:solidFill>
                  <a:srgbClr val="FFFF00"/>
                </a:solidFill>
                <a:latin typeface="+mn-lt"/>
                <a:cs typeface="+mn-cs"/>
              </a:rPr>
              <a:t> and </a:t>
            </a:r>
            <a:r>
              <a:rPr lang="it-IT" sz="3600" b="1" dirty="0" err="1">
                <a:solidFill>
                  <a:srgbClr val="FFFF00"/>
                </a:solidFill>
                <a:latin typeface="+mn-lt"/>
                <a:cs typeface="+mn-cs"/>
              </a:rPr>
              <a:t>lower</a:t>
            </a:r>
            <a:r>
              <a:rPr lang="it-IT" sz="3600" b="1" dirty="0">
                <a:solidFill>
                  <a:srgbClr val="FFFF00"/>
                </a:solidFill>
                <a:latin typeface="+mn-lt"/>
                <a:cs typeface="+mn-cs"/>
              </a:rPr>
              <a:t> </a:t>
            </a:r>
            <a:r>
              <a:rPr lang="it-IT" sz="3600" b="1" dirty="0" err="1">
                <a:solidFill>
                  <a:srgbClr val="FFFF00"/>
                </a:solidFill>
                <a:latin typeface="+mn-lt"/>
                <a:cs typeface="+mn-cs"/>
              </a:rPr>
              <a:t>eyelid</a:t>
            </a:r>
            <a:r>
              <a:rPr lang="it-IT" sz="3600" b="1" dirty="0">
                <a:solidFill>
                  <a:srgbClr val="FFFF00"/>
                </a:solidFill>
                <a:latin typeface="+mn-lt"/>
                <a:cs typeface="+mn-cs"/>
              </a:rPr>
              <a:t>, </a:t>
            </a:r>
            <a:r>
              <a:rPr lang="it-IT" sz="3600" b="1" dirty="0" err="1">
                <a:solidFill>
                  <a:srgbClr val="FFFF00"/>
                </a:solidFill>
                <a:latin typeface="+mn-lt"/>
                <a:cs typeface="+mn-cs"/>
              </a:rPr>
              <a:t>which</a:t>
            </a:r>
            <a:r>
              <a:rPr lang="it-IT" sz="3600" b="1" dirty="0">
                <a:solidFill>
                  <a:srgbClr val="FFFF00"/>
                </a:solidFill>
                <a:latin typeface="+mn-lt"/>
                <a:cs typeface="+mn-cs"/>
              </a:rPr>
              <a:t> </a:t>
            </a:r>
            <a:r>
              <a:rPr lang="it-IT" sz="3600" b="1" dirty="0" err="1">
                <a:solidFill>
                  <a:srgbClr val="FFFF00"/>
                </a:solidFill>
                <a:latin typeface="+mn-lt"/>
                <a:cs typeface="+mn-cs"/>
              </a:rPr>
              <a:t>circumscribe</a:t>
            </a:r>
            <a:r>
              <a:rPr lang="it-IT" sz="3600" b="1" dirty="0">
                <a:solidFill>
                  <a:srgbClr val="FFFF00"/>
                </a:solidFill>
                <a:latin typeface="+mn-lt"/>
                <a:cs typeface="+mn-cs"/>
              </a:rPr>
              <a:t> the </a:t>
            </a:r>
            <a:r>
              <a:rPr lang="it-IT" sz="3600" b="1" dirty="0" err="1">
                <a:solidFill>
                  <a:srgbClr val="FFFF00"/>
                </a:solidFill>
                <a:latin typeface="+mn-lt"/>
                <a:cs typeface="+mn-cs"/>
              </a:rPr>
              <a:t>palpebral</a:t>
            </a:r>
            <a:r>
              <a:rPr lang="it-IT" sz="3600" b="1" dirty="0">
                <a:solidFill>
                  <a:srgbClr val="FFFF00"/>
                </a:solidFill>
                <a:latin typeface="+mn-lt"/>
                <a:cs typeface="+mn-cs"/>
              </a:rPr>
              <a:t> </a:t>
            </a:r>
            <a:r>
              <a:rPr lang="it-IT" sz="3600" b="1" dirty="0" err="1">
                <a:solidFill>
                  <a:srgbClr val="FFFF00"/>
                </a:solidFill>
                <a:latin typeface="+mn-lt"/>
                <a:cs typeface="+mn-cs"/>
              </a:rPr>
              <a:t>fissure</a:t>
            </a:r>
            <a:r>
              <a:rPr lang="it-IT" sz="3600" b="1" dirty="0">
                <a:solidFill>
                  <a:srgbClr val="FFFF00"/>
                </a:solidFill>
                <a:latin typeface="+mn-lt"/>
                <a:cs typeface="+mn-cs"/>
              </a:rPr>
              <a:t> and are </a:t>
            </a:r>
            <a:r>
              <a:rPr lang="it-IT" sz="3600" b="1" dirty="0" err="1">
                <a:solidFill>
                  <a:srgbClr val="FFFF00"/>
                </a:solidFill>
                <a:latin typeface="+mn-lt"/>
                <a:cs typeface="+mn-cs"/>
              </a:rPr>
              <a:t>formed</a:t>
            </a:r>
            <a:r>
              <a:rPr lang="it-IT" sz="3600" b="1" dirty="0">
                <a:solidFill>
                  <a:srgbClr val="FFFF00"/>
                </a:solidFill>
                <a:latin typeface="+mn-lt"/>
                <a:cs typeface="+mn-cs"/>
              </a:rPr>
              <a:t> by </a:t>
            </a:r>
            <a:r>
              <a:rPr lang="it-IT" sz="3600" b="1" dirty="0" err="1">
                <a:solidFill>
                  <a:srgbClr val="FFFF00"/>
                </a:solidFill>
                <a:latin typeface="+mn-lt"/>
                <a:cs typeface="+mn-cs"/>
              </a:rPr>
              <a:t>three</a:t>
            </a:r>
            <a:r>
              <a:rPr lang="it-IT" sz="3600" b="1" dirty="0">
                <a:solidFill>
                  <a:srgbClr val="FFFF00"/>
                </a:solidFill>
                <a:latin typeface="+mn-lt"/>
                <a:cs typeface="+mn-cs"/>
              </a:rPr>
              <a:t> </a:t>
            </a:r>
            <a:r>
              <a:rPr lang="it-IT" sz="3600" b="1" dirty="0" err="1">
                <a:solidFill>
                  <a:srgbClr val="FFFF00"/>
                </a:solidFill>
                <a:latin typeface="+mn-lt"/>
                <a:cs typeface="+mn-cs"/>
              </a:rPr>
              <a:t>main</a:t>
            </a:r>
            <a:r>
              <a:rPr lang="it-IT" sz="3600" b="1" dirty="0">
                <a:solidFill>
                  <a:srgbClr val="FFFF00"/>
                </a:solidFill>
                <a:latin typeface="+mn-lt"/>
                <a:cs typeface="+mn-cs"/>
              </a:rPr>
              <a:t> </a:t>
            </a:r>
            <a:r>
              <a:rPr lang="it-IT" sz="3600" b="1" dirty="0" err="1">
                <a:solidFill>
                  <a:srgbClr val="FFFF00"/>
                </a:solidFill>
                <a:latin typeface="+mn-lt"/>
                <a:cs typeface="+mn-cs"/>
              </a:rPr>
              <a:t>layers</a:t>
            </a:r>
            <a:r>
              <a:rPr lang="it-IT" sz="3600" b="1" dirty="0">
                <a:solidFill>
                  <a:srgbClr val="FFFF00"/>
                </a:solidFill>
                <a:latin typeface="+mn-lt"/>
                <a:cs typeface="+mn-cs"/>
              </a:rPr>
              <a:t>:</a:t>
            </a:r>
          </a:p>
          <a:p>
            <a:pPr algn="just" fontAlgn="auto">
              <a:spcBef>
                <a:spcPts val="0"/>
              </a:spcBef>
              <a:spcAft>
                <a:spcPts val="0"/>
              </a:spcAft>
              <a:defRPr/>
            </a:pPr>
            <a:endParaRPr lang="it-IT" sz="1600" b="1" dirty="0">
              <a:solidFill>
                <a:srgbClr val="FFFF00"/>
              </a:solidFill>
              <a:latin typeface="+mn-lt"/>
              <a:cs typeface="+mn-cs"/>
            </a:endParaRPr>
          </a:p>
          <a:p>
            <a:pPr marL="1431925" indent="-715963" algn="just" fontAlgn="auto">
              <a:spcBef>
                <a:spcPts val="0"/>
              </a:spcBef>
              <a:spcAft>
                <a:spcPts val="0"/>
              </a:spcAft>
              <a:buFontTx/>
              <a:buChar char="-"/>
              <a:tabLst>
                <a:tab pos="1431925" algn="l"/>
              </a:tabLst>
              <a:defRPr/>
            </a:pPr>
            <a:r>
              <a:rPr lang="it-IT" sz="3600" b="1" dirty="0">
                <a:solidFill>
                  <a:srgbClr val="FFFF00"/>
                </a:solidFill>
                <a:latin typeface="+mn-lt"/>
                <a:cs typeface="+mn-cs"/>
              </a:rPr>
              <a:t>INTEGUMENTAL</a:t>
            </a:r>
          </a:p>
          <a:p>
            <a:pPr marL="1431925" indent="-715963" algn="just" fontAlgn="auto">
              <a:spcBef>
                <a:spcPts val="0"/>
              </a:spcBef>
              <a:spcAft>
                <a:spcPts val="0"/>
              </a:spcAft>
              <a:buFontTx/>
              <a:buChar char="-"/>
              <a:tabLst>
                <a:tab pos="1431925" algn="l"/>
              </a:tabLst>
              <a:defRPr/>
            </a:pPr>
            <a:r>
              <a:rPr lang="it-IT" sz="3600" b="1" dirty="0">
                <a:solidFill>
                  <a:srgbClr val="FFFF00"/>
                </a:solidFill>
                <a:latin typeface="+mn-lt"/>
                <a:cs typeface="+mn-cs"/>
              </a:rPr>
              <a:t>PROPRIUM</a:t>
            </a:r>
          </a:p>
          <a:p>
            <a:pPr marL="1431925" indent="-715963" algn="just" fontAlgn="auto">
              <a:spcBef>
                <a:spcPts val="0"/>
              </a:spcBef>
              <a:spcAft>
                <a:spcPts val="0"/>
              </a:spcAft>
              <a:buFontTx/>
              <a:buChar char="-"/>
              <a:tabLst>
                <a:tab pos="1431925" algn="l"/>
              </a:tabLst>
              <a:defRPr/>
            </a:pPr>
            <a:r>
              <a:rPr lang="it-IT" sz="3600" b="1" dirty="0">
                <a:solidFill>
                  <a:srgbClr val="FFFF00"/>
                </a:solidFill>
                <a:latin typeface="+mn-lt"/>
                <a:cs typeface="+mn-cs"/>
              </a:rPr>
              <a:t>MUCOUS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985B3B6-47E8-B03E-F48F-121EA23F37B9}"/>
              </a:ext>
            </a:extLst>
          </p:cNvPr>
          <p:cNvPicPr>
            <a:picLocks noChangeAspect="1"/>
          </p:cNvPicPr>
          <p:nvPr/>
        </p:nvPicPr>
        <p:blipFill rotWithShape="1">
          <a:blip r:embed="rId3">
            <a:extLst>
              <a:ext uri="{28A0092B-C50C-407E-A947-70E740481C1C}">
                <a14:useLocalDpi xmlns:a14="http://schemas.microsoft.com/office/drawing/2010/main" val="0"/>
              </a:ext>
            </a:extLst>
          </a:blip>
          <a:srcRect r="19913"/>
          <a:stretch/>
        </p:blipFill>
        <p:spPr>
          <a:xfrm rot="10800000">
            <a:off x="1459632" y="514350"/>
            <a:ext cx="6224736" cy="58293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a:extLst>
              <a:ext uri="{FF2B5EF4-FFF2-40B4-BE49-F238E27FC236}">
                <a16:creationId xmlns:a16="http://schemas.microsoft.com/office/drawing/2014/main" id="{91D770E1-5FD6-2B4C-BB8D-DA49FAE2AC31}"/>
              </a:ext>
            </a:extLst>
          </p:cNvPr>
          <p:cNvPicPr>
            <a:picLocks noChangeAspect="1"/>
          </p:cNvPicPr>
          <p:nvPr/>
        </p:nvPicPr>
        <p:blipFill>
          <a:blip r:embed="rId2"/>
          <a:stretch>
            <a:fillRect/>
          </a:stretch>
        </p:blipFill>
        <p:spPr>
          <a:xfrm>
            <a:off x="1" y="0"/>
            <a:ext cx="9144000" cy="6858000"/>
          </a:xfrm>
          <a:prstGeom prst="rect">
            <a:avLst/>
          </a:prstGeom>
        </p:spPr>
      </p:pic>
      <p:pic>
        <p:nvPicPr>
          <p:cNvPr id="25" name="Immagine 24">
            <a:extLst>
              <a:ext uri="{FF2B5EF4-FFF2-40B4-BE49-F238E27FC236}">
                <a16:creationId xmlns:a16="http://schemas.microsoft.com/office/drawing/2014/main" id="{D47525CA-F991-C14A-BF00-CB871255965D}"/>
              </a:ext>
            </a:extLst>
          </p:cNvPr>
          <p:cNvPicPr>
            <a:picLocks noChangeAspect="1"/>
          </p:cNvPicPr>
          <p:nvPr/>
        </p:nvPicPr>
        <p:blipFill>
          <a:blip r:embed="rId3">
            <a:alphaModFix amt="22000"/>
          </a:blip>
          <a:stretch>
            <a:fillRect/>
          </a:stretch>
        </p:blipFill>
        <p:spPr>
          <a:xfrm>
            <a:off x="1777228" y="1919618"/>
            <a:ext cx="5589544" cy="3920628"/>
          </a:xfrm>
          <a:prstGeom prst="rect">
            <a:avLst/>
          </a:prstGeom>
        </p:spPr>
      </p:pic>
      <p:sp>
        <p:nvSpPr>
          <p:cNvPr id="6" name="CasellaDiTesto 5">
            <a:extLst>
              <a:ext uri="{FF2B5EF4-FFF2-40B4-BE49-F238E27FC236}">
                <a16:creationId xmlns:a16="http://schemas.microsoft.com/office/drawing/2014/main" id="{57878082-DDE7-D74B-A8CD-5F73992D5EC3}"/>
              </a:ext>
            </a:extLst>
          </p:cNvPr>
          <p:cNvSpPr txBox="1"/>
          <p:nvPr/>
        </p:nvSpPr>
        <p:spPr>
          <a:xfrm>
            <a:off x="788375" y="3151823"/>
            <a:ext cx="7567250" cy="618759"/>
          </a:xfrm>
          <a:prstGeom prst="rect">
            <a:avLst/>
          </a:prstGeom>
          <a:noFill/>
        </p:spPr>
        <p:txBody>
          <a:bodyPr wrap="square" rtlCol="0">
            <a:spAutoFit/>
          </a:bodyPr>
          <a:lstStyle/>
          <a:p>
            <a:pPr algn="ctr"/>
            <a:r>
              <a:rPr lang="it-IT" sz="3421" dirty="0">
                <a:solidFill>
                  <a:schemeClr val="bg1"/>
                </a:solidFill>
                <a:latin typeface="COCOGOOSE" panose="02000000000000000000" pitchFamily="2" charset="0"/>
              </a:rPr>
              <a:t>Prof. Dott. Mario Ireneo Sturla</a:t>
            </a:r>
          </a:p>
        </p:txBody>
      </p:sp>
      <p:sp>
        <p:nvSpPr>
          <p:cNvPr id="7" name="CasellaDiTesto 6">
            <a:extLst>
              <a:ext uri="{FF2B5EF4-FFF2-40B4-BE49-F238E27FC236}">
                <a16:creationId xmlns:a16="http://schemas.microsoft.com/office/drawing/2014/main" id="{91C75825-DCB3-3D45-BB53-5E3E335E171B}"/>
              </a:ext>
            </a:extLst>
          </p:cNvPr>
          <p:cNvSpPr txBox="1"/>
          <p:nvPr/>
        </p:nvSpPr>
        <p:spPr>
          <a:xfrm>
            <a:off x="1745424" y="3709883"/>
            <a:ext cx="5511777" cy="1987082"/>
          </a:xfrm>
          <a:prstGeom prst="rect">
            <a:avLst/>
          </a:prstGeom>
          <a:noFill/>
        </p:spPr>
        <p:txBody>
          <a:bodyPr wrap="square" rtlCol="0">
            <a:spAutoFit/>
          </a:bodyPr>
          <a:lstStyle/>
          <a:p>
            <a:r>
              <a:rPr lang="it-IT" sz="2052" i="1" dirty="0">
                <a:solidFill>
                  <a:schemeClr val="bg1"/>
                </a:solidFill>
                <a:latin typeface="COCOGOOSE" panose="02000000000000000000" pitchFamily="2" charset="0"/>
              </a:rPr>
              <a:t>Presidente AMSD Pavia FMSI</a:t>
            </a:r>
          </a:p>
          <a:p>
            <a:r>
              <a:rPr lang="it-IT" sz="2052" i="1" dirty="0">
                <a:solidFill>
                  <a:schemeClr val="bg1"/>
                </a:solidFill>
                <a:latin typeface="COCOGOOSE" panose="02000000000000000000" pitchFamily="2" charset="0"/>
              </a:rPr>
              <a:t>Coordinatore Sanitario Nazionale FPI</a:t>
            </a:r>
          </a:p>
          <a:p>
            <a:r>
              <a:rPr lang="it-IT" sz="2052" i="1" dirty="0">
                <a:solidFill>
                  <a:schemeClr val="bg1"/>
                </a:solidFill>
                <a:latin typeface="COCOGOOSE" panose="02000000000000000000" pitchFamily="2" charset="0"/>
              </a:rPr>
              <a:t>Presidente Sezione Studi e Ricerche FPI</a:t>
            </a:r>
          </a:p>
          <a:p>
            <a:r>
              <a:rPr lang="it-IT" sz="2052" i="1" dirty="0">
                <a:solidFill>
                  <a:schemeClr val="bg1"/>
                </a:solidFill>
                <a:latin typeface="COCOGOOSE" panose="02000000000000000000" pitchFamily="2" charset="0"/>
              </a:rPr>
              <a:t>Presidente Commissione Medica Europea EBU</a:t>
            </a:r>
          </a:p>
          <a:p>
            <a:r>
              <a:rPr lang="it-IT" sz="2052" i="1" dirty="0">
                <a:solidFill>
                  <a:schemeClr val="bg1"/>
                </a:solidFill>
                <a:latin typeface="COCOGOOSE" panose="02000000000000000000" pitchFamily="2" charset="0"/>
              </a:rPr>
              <a:t>Co-chairman </a:t>
            </a:r>
            <a:r>
              <a:rPr lang="it-IT" sz="2052" i="1" dirty="0" err="1">
                <a:solidFill>
                  <a:schemeClr val="bg1"/>
                </a:solidFill>
                <a:latin typeface="COCOGOOSE" panose="02000000000000000000" pitchFamily="2" charset="0"/>
              </a:rPr>
              <a:t>Medical</a:t>
            </a:r>
            <a:r>
              <a:rPr lang="it-IT" sz="2052" i="1" dirty="0">
                <a:solidFill>
                  <a:schemeClr val="bg1"/>
                </a:solidFill>
                <a:latin typeface="COCOGOOSE" panose="02000000000000000000" pitchFamily="2" charset="0"/>
              </a:rPr>
              <a:t> Commission WBC</a:t>
            </a:r>
          </a:p>
          <a:p>
            <a:pPr algn="ctr"/>
            <a:endParaRPr lang="it-IT" sz="2052" dirty="0">
              <a:solidFill>
                <a:schemeClr val="bg1"/>
              </a:solidFill>
              <a:latin typeface="COCOGOOSE" panose="02000000000000000000" pitchFamily="2" charset="0"/>
            </a:endParaRPr>
          </a:p>
        </p:txBody>
      </p:sp>
      <p:pic>
        <p:nvPicPr>
          <p:cNvPr id="13" name="Immagine 12">
            <a:extLst>
              <a:ext uri="{FF2B5EF4-FFF2-40B4-BE49-F238E27FC236}">
                <a16:creationId xmlns:a16="http://schemas.microsoft.com/office/drawing/2014/main" id="{DF646B56-1F48-5449-A5A9-7FA63BD64A66}"/>
              </a:ext>
            </a:extLst>
          </p:cNvPr>
          <p:cNvPicPr>
            <a:picLocks noChangeAspect="1"/>
          </p:cNvPicPr>
          <p:nvPr/>
        </p:nvPicPr>
        <p:blipFill>
          <a:blip r:embed="rId4"/>
          <a:stretch>
            <a:fillRect/>
          </a:stretch>
        </p:blipFill>
        <p:spPr>
          <a:xfrm>
            <a:off x="4389173" y="1341672"/>
            <a:ext cx="2343071" cy="978848"/>
          </a:xfrm>
          <a:prstGeom prst="rect">
            <a:avLst/>
          </a:prstGeom>
        </p:spPr>
      </p:pic>
      <p:pic>
        <p:nvPicPr>
          <p:cNvPr id="17" name="Immagine 16">
            <a:extLst>
              <a:ext uri="{FF2B5EF4-FFF2-40B4-BE49-F238E27FC236}">
                <a16:creationId xmlns:a16="http://schemas.microsoft.com/office/drawing/2014/main" id="{92AB7305-B274-C34E-9E75-E9C3D159B285}"/>
              </a:ext>
            </a:extLst>
          </p:cNvPr>
          <p:cNvPicPr>
            <a:picLocks noChangeAspect="1"/>
          </p:cNvPicPr>
          <p:nvPr/>
        </p:nvPicPr>
        <p:blipFill rotWithShape="1">
          <a:blip r:embed="rId5"/>
          <a:srcRect r="55781"/>
          <a:stretch/>
        </p:blipFill>
        <p:spPr>
          <a:xfrm>
            <a:off x="2131264" y="530256"/>
            <a:ext cx="1685485" cy="2018900"/>
          </a:xfrm>
          <a:prstGeom prst="rect">
            <a:avLst/>
          </a:prstGeom>
        </p:spPr>
      </p:pic>
      <p:cxnSp>
        <p:nvCxnSpPr>
          <p:cNvPr id="20" name="Connettore 1 19">
            <a:extLst>
              <a:ext uri="{FF2B5EF4-FFF2-40B4-BE49-F238E27FC236}">
                <a16:creationId xmlns:a16="http://schemas.microsoft.com/office/drawing/2014/main" id="{F47956D5-63B5-4C4C-8E61-88BF92495000}"/>
              </a:ext>
            </a:extLst>
          </p:cNvPr>
          <p:cNvCxnSpPr/>
          <p:nvPr/>
        </p:nvCxnSpPr>
        <p:spPr>
          <a:xfrm>
            <a:off x="1587992" y="3045383"/>
            <a:ext cx="581058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Connettore 1 20">
            <a:extLst>
              <a:ext uri="{FF2B5EF4-FFF2-40B4-BE49-F238E27FC236}">
                <a16:creationId xmlns:a16="http://schemas.microsoft.com/office/drawing/2014/main" id="{255A26F8-35BB-0E41-BA6F-60A28558D495}"/>
              </a:ext>
            </a:extLst>
          </p:cNvPr>
          <p:cNvCxnSpPr/>
          <p:nvPr/>
        </p:nvCxnSpPr>
        <p:spPr>
          <a:xfrm>
            <a:off x="1587992" y="2823043"/>
            <a:ext cx="581058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Connettore 1 21">
            <a:extLst>
              <a:ext uri="{FF2B5EF4-FFF2-40B4-BE49-F238E27FC236}">
                <a16:creationId xmlns:a16="http://schemas.microsoft.com/office/drawing/2014/main" id="{28F88184-AD71-D648-88CE-E130F9CAF07A}"/>
              </a:ext>
            </a:extLst>
          </p:cNvPr>
          <p:cNvCxnSpPr/>
          <p:nvPr/>
        </p:nvCxnSpPr>
        <p:spPr>
          <a:xfrm>
            <a:off x="1587992" y="5513834"/>
            <a:ext cx="581058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Connettore 1 22">
            <a:extLst>
              <a:ext uri="{FF2B5EF4-FFF2-40B4-BE49-F238E27FC236}">
                <a16:creationId xmlns:a16="http://schemas.microsoft.com/office/drawing/2014/main" id="{C5E083B7-B47D-1442-AFBD-2445DF71B952}"/>
              </a:ext>
            </a:extLst>
          </p:cNvPr>
          <p:cNvCxnSpPr/>
          <p:nvPr/>
        </p:nvCxnSpPr>
        <p:spPr>
          <a:xfrm>
            <a:off x="1587992" y="5736175"/>
            <a:ext cx="581058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30260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CasellaDiTesto 2">
            <a:extLst>
              <a:ext uri="{FF2B5EF4-FFF2-40B4-BE49-F238E27FC236}">
                <a16:creationId xmlns:a16="http://schemas.microsoft.com/office/drawing/2014/main" id="{7ED8C629-64BF-C2E0-85E3-D9678992FD08}"/>
              </a:ext>
            </a:extLst>
          </p:cNvPr>
          <p:cNvSpPr txBox="1">
            <a:spLocks noChangeArrowheads="1"/>
          </p:cNvSpPr>
          <p:nvPr/>
        </p:nvSpPr>
        <p:spPr bwMode="auto">
          <a:xfrm>
            <a:off x="382588" y="836613"/>
            <a:ext cx="8353425" cy="5078412"/>
          </a:xfrm>
          <a:prstGeom prst="rect">
            <a:avLst/>
          </a:prstGeom>
          <a:solidFill>
            <a:srgbClr val="4219A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r>
              <a:rPr lang="it-IT" altLang="it-IT" sz="3600" b="1">
                <a:solidFill>
                  <a:srgbClr val="FFFF00"/>
                </a:solidFill>
                <a:latin typeface="Times New Roman" panose="02020603050405020304" pitchFamily="18" charset="0"/>
              </a:rPr>
              <a:t>Special importance is attached to the upper and lower tarsal muscles, the medial palpebral ligament, the orbical muscle, the levator-muscle of the eyelid and the lachrymal CARUNCULATE. The Sports Medicine Specialist called upon to examine the wound must be equipped with surgical gloves and surgical gauze.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Immagine 1" descr="PHOTO-2019-01-02-10-58-03_1.jpg">
            <a:extLst>
              <a:ext uri="{FF2B5EF4-FFF2-40B4-BE49-F238E27FC236}">
                <a16:creationId xmlns:a16="http://schemas.microsoft.com/office/drawing/2014/main" id="{1221572C-3423-E327-95EB-7CB1A4B9BCDA}"/>
              </a:ext>
            </a:extLst>
          </p:cNvPr>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395288" y="836613"/>
            <a:ext cx="8353425"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Immagine 1" descr="PHOTO-2019-01-02-10-58-02_2.jpg">
            <a:extLst>
              <a:ext uri="{FF2B5EF4-FFF2-40B4-BE49-F238E27FC236}">
                <a16:creationId xmlns:a16="http://schemas.microsoft.com/office/drawing/2014/main" id="{EBCADA03-BBF6-F990-E14C-6DEC7C7067F5}"/>
              </a:ext>
            </a:extLst>
          </p:cNvPr>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539750" y="404813"/>
            <a:ext cx="8064500" cy="611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Immagine 1" descr="PHOTO-2019-01-02-10-58-01.jpg">
            <a:extLst>
              <a:ext uri="{FF2B5EF4-FFF2-40B4-BE49-F238E27FC236}">
                <a16:creationId xmlns:a16="http://schemas.microsoft.com/office/drawing/2014/main" id="{B4143CB1-0EAD-DD9F-A01B-F2BCA71BE99D}"/>
              </a:ext>
            </a:extLst>
          </p:cNvPr>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546100" y="404813"/>
            <a:ext cx="8051800" cy="604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CasellaDiTesto 2">
            <a:extLst>
              <a:ext uri="{FF2B5EF4-FFF2-40B4-BE49-F238E27FC236}">
                <a16:creationId xmlns:a16="http://schemas.microsoft.com/office/drawing/2014/main" id="{C9A1C1A9-C17B-5125-05AF-FD54C3960DE3}"/>
              </a:ext>
            </a:extLst>
          </p:cNvPr>
          <p:cNvSpPr txBox="1">
            <a:spLocks noChangeArrowheads="1"/>
          </p:cNvSpPr>
          <p:nvPr/>
        </p:nvSpPr>
        <p:spPr bwMode="auto">
          <a:xfrm>
            <a:off x="395288" y="908050"/>
            <a:ext cx="8353425" cy="5078413"/>
          </a:xfrm>
          <a:prstGeom prst="rect">
            <a:avLst/>
          </a:prstGeom>
          <a:solidFill>
            <a:srgbClr val="4219A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r>
              <a:rPr lang="it-IT" altLang="it-IT" sz="3600" b="1">
                <a:solidFill>
                  <a:srgbClr val="FFFF00"/>
                </a:solidFill>
                <a:latin typeface="Times New Roman" panose="02020603050405020304" pitchFamily="18" charset="0"/>
              </a:rPr>
              <a:t>We should note here that the rules (AIBA, EBU and WBC) allow corners to use haemostatic (adrenaline 1/1000). Only at the conclusion of the bout can the physician stitch up the wound in a rigorously sterile setting (operating theatre or fist-aid station) after having thoroughly cleansed it, using atraumatic stitches (3 zero 5 zero).</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Immagine 1" descr="PHOTO-2019-01-02-10-58-04_1.jpg">
            <a:extLst>
              <a:ext uri="{FF2B5EF4-FFF2-40B4-BE49-F238E27FC236}">
                <a16:creationId xmlns:a16="http://schemas.microsoft.com/office/drawing/2014/main" id="{642D2D86-ADA8-421C-186A-971D80D23DB0}"/>
              </a:ext>
            </a:extLst>
          </p:cNvPr>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323850" y="1030288"/>
            <a:ext cx="8496300" cy="479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Mario\Desktop\Mario\Mario Foto\Foto Ferite\3119649631.jpg">
            <a:extLst>
              <a:ext uri="{FF2B5EF4-FFF2-40B4-BE49-F238E27FC236}">
                <a16:creationId xmlns:a16="http://schemas.microsoft.com/office/drawing/2014/main" id="{9FDF9F84-42ED-94FA-BEBA-661883A0F6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260350"/>
            <a:ext cx="4533900"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C:\Users\Mario\Desktop\Mario\Mario Foto\Bundu foto.jpg">
            <a:extLst>
              <a:ext uri="{FF2B5EF4-FFF2-40B4-BE49-F238E27FC236}">
                <a16:creationId xmlns:a16="http://schemas.microsoft.com/office/drawing/2014/main" id="{DAEBFD80-FD3B-902C-E643-4AC4D92E82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549275"/>
            <a:ext cx="849630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descr="C:\Users\Mario\Desktop\Mario\Mario Foto\Bundu 2.jpg">
            <a:extLst>
              <a:ext uri="{FF2B5EF4-FFF2-40B4-BE49-F238E27FC236}">
                <a16:creationId xmlns:a16="http://schemas.microsoft.com/office/drawing/2014/main" id="{D2342812-7D5F-AA17-3F72-241267C6E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562769"/>
            <a:ext cx="8496300"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olo 1">
            <a:extLst>
              <a:ext uri="{FF2B5EF4-FFF2-40B4-BE49-F238E27FC236}">
                <a16:creationId xmlns:a16="http://schemas.microsoft.com/office/drawing/2014/main" id="{6B986E11-0A9E-7330-3FEC-5F760B9DCA1F}"/>
              </a:ext>
            </a:extLst>
          </p:cNvPr>
          <p:cNvSpPr>
            <a:spLocks noGrp="1"/>
          </p:cNvSpPr>
          <p:nvPr>
            <p:ph type="ctr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ltLang="it-IT"/>
          </a:p>
        </p:txBody>
      </p:sp>
      <p:sp>
        <p:nvSpPr>
          <p:cNvPr id="36867" name="Sottotitolo 2">
            <a:extLst>
              <a:ext uri="{FF2B5EF4-FFF2-40B4-BE49-F238E27FC236}">
                <a16:creationId xmlns:a16="http://schemas.microsoft.com/office/drawing/2014/main" id="{012A3DAA-B045-CAF2-31F4-3E668F56915F}"/>
              </a:ext>
            </a:extLst>
          </p:cNvPr>
          <p:cNvSpPr>
            <a:spLocks noGrp="1"/>
          </p:cNvSpPr>
          <p:nvPr>
            <p:ph type="subTitle" idx="1"/>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ltLang="it-IT"/>
          </a:p>
        </p:txBody>
      </p:sp>
      <p:pic>
        <p:nvPicPr>
          <p:cNvPr id="36868" name="Picture 2" descr="C:\Users\Mario\Desktop\Mario\Mario Foto\Mario WSB 2.JPG">
            <a:extLst>
              <a:ext uri="{FF2B5EF4-FFF2-40B4-BE49-F238E27FC236}">
                <a16:creationId xmlns:a16="http://schemas.microsoft.com/office/drawing/2014/main" id="{7F8E7CA6-0D41-1137-0556-1423D9A36E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73" t="5686" r="10866"/>
          <a:stretch/>
        </p:blipFill>
        <p:spPr bwMode="auto">
          <a:xfrm>
            <a:off x="395536" y="440519"/>
            <a:ext cx="8352928" cy="5976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AutoShape 2" descr="https://mail.google.com/mail/u/0?ui=2&amp;ik=2b73b8b330&amp;attid=0.1&amp;permmsgid=msg-f:1621935201013696953&amp;th=16824578d11f89b9&amp;view=fimg&amp;sz=s0-l75-ft&amp;attbid=ANGjdJ_Ah4O3hail0nSnlyhtXcnJsTd5AOVNIR8CXhYv9eyECWd8ub74ibqdlTy2vnDv8SwJIO476WQyBVXb13GrdBFnHAY5BxhyPhU_Z2c6MpaBwMT6RrpaYF2DaX8&amp;disp=emb&amp;realattid=60fa39174d87f3aa_0.1.1">
            <a:extLst>
              <a:ext uri="{FF2B5EF4-FFF2-40B4-BE49-F238E27FC236}">
                <a16:creationId xmlns:a16="http://schemas.microsoft.com/office/drawing/2014/main" id="{0CD49FC6-C055-C09E-A32E-F1EEB4791292}"/>
              </a:ext>
            </a:extLst>
          </p:cNvPr>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endParaRPr lang="it-IT" altLang="it-IT"/>
          </a:p>
        </p:txBody>
      </p:sp>
      <p:pic>
        <p:nvPicPr>
          <p:cNvPr id="10243" name="Picture 3" descr="C:\Users\Mario\Desktop\Corso Roma 2019\Anfora Taranto.jpg">
            <a:extLst>
              <a:ext uri="{FF2B5EF4-FFF2-40B4-BE49-F238E27FC236}">
                <a16:creationId xmlns:a16="http://schemas.microsoft.com/office/drawing/2014/main" id="{A822D9AC-6B73-D100-DE9D-4CEB3161CF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375" y="333375"/>
            <a:ext cx="5257800"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5" descr="C:\Users\Mario\Desktop\Corso Roma 2019\unnamed.jpg">
            <a:extLst>
              <a:ext uri="{FF2B5EF4-FFF2-40B4-BE49-F238E27FC236}">
                <a16:creationId xmlns:a16="http://schemas.microsoft.com/office/drawing/2014/main" id="{AFD4BD40-48D6-BFE0-0A72-D8711AD7DE72}"/>
              </a:ext>
            </a:extLst>
          </p:cNvPr>
          <p:cNvPicPr>
            <a:picLocks noChangeAspect="1" noChangeArrowheads="1"/>
          </p:cNvPicPr>
          <p:nvPr/>
        </p:nvPicPr>
        <p:blipFill>
          <a:blip r:embed="rId4">
            <a:lum bright="22000" contrast="16000"/>
            <a:extLst>
              <a:ext uri="{28A0092B-C50C-407E-A947-70E740481C1C}">
                <a14:useLocalDpi xmlns:a14="http://schemas.microsoft.com/office/drawing/2010/main" val="0"/>
              </a:ext>
            </a:extLst>
          </a:blip>
          <a:srcRect/>
          <a:stretch>
            <a:fillRect/>
          </a:stretch>
        </p:blipFill>
        <p:spPr bwMode="auto">
          <a:xfrm>
            <a:off x="323850" y="4868863"/>
            <a:ext cx="3311525"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5">
            <a:extLst>
              <a:ext uri="{FF2B5EF4-FFF2-40B4-BE49-F238E27FC236}">
                <a16:creationId xmlns:a16="http://schemas.microsoft.com/office/drawing/2014/main" id="{FF4FBA08-409C-4A27-E58B-270A4B88850E}"/>
              </a:ext>
            </a:extLst>
          </p:cNvPr>
          <p:cNvSpPr txBox="1"/>
          <p:nvPr/>
        </p:nvSpPr>
        <p:spPr>
          <a:xfrm>
            <a:off x="323850" y="2781300"/>
            <a:ext cx="3311525" cy="1570038"/>
          </a:xfrm>
          <a:prstGeom prst="rect">
            <a:avLst/>
          </a:prstGeom>
          <a:noFill/>
          <a:effectLst>
            <a:outerShdw blurRad="50800" dist="38100" dir="2700000" algn="tl" rotWithShape="0">
              <a:prstClr val="black">
                <a:alpha val="40000"/>
              </a:prstClr>
            </a:outerShdw>
          </a:effectLst>
        </p:spPr>
        <p:txBody>
          <a:bodyPr>
            <a:spAutoFit/>
          </a:bodyPr>
          <a:lstStyle/>
          <a:p>
            <a:pPr algn="ctr" eaLnBrk="0" hangingPunct="0">
              <a:defRPr/>
            </a:pPr>
            <a:r>
              <a:rPr lang="it-IT" sz="3200" b="1" dirty="0">
                <a:solidFill>
                  <a:srgbClr val="069822"/>
                </a:solidFill>
                <a:latin typeface="Stencil" pitchFamily="82" charset="0"/>
                <a:cs typeface="+mn-cs"/>
              </a:rPr>
              <a:t>MUSEO ARCHEOLOGICO </a:t>
            </a:r>
          </a:p>
          <a:p>
            <a:pPr algn="ctr" eaLnBrk="0" hangingPunct="0">
              <a:defRPr/>
            </a:pPr>
            <a:r>
              <a:rPr lang="it-IT" sz="3200" b="1" dirty="0" err="1">
                <a:solidFill>
                  <a:srgbClr val="069822"/>
                </a:solidFill>
                <a:latin typeface="Stencil" pitchFamily="82" charset="0"/>
                <a:cs typeface="+mn-cs"/>
              </a:rPr>
              <a:t>DI</a:t>
            </a:r>
            <a:r>
              <a:rPr lang="it-IT" sz="3200" b="1" dirty="0">
                <a:solidFill>
                  <a:srgbClr val="069822"/>
                </a:solidFill>
                <a:latin typeface="Stencil" pitchFamily="82" charset="0"/>
                <a:cs typeface="+mn-cs"/>
              </a:rPr>
              <a:t> TARANTO</a:t>
            </a:r>
          </a:p>
        </p:txBody>
      </p:sp>
      <p:pic>
        <p:nvPicPr>
          <p:cNvPr id="10246" name="Picture 2" descr="Risultati immagini per MUSEO DI TARANTO">
            <a:extLst>
              <a:ext uri="{FF2B5EF4-FFF2-40B4-BE49-F238E27FC236}">
                <a16:creationId xmlns:a16="http://schemas.microsoft.com/office/drawing/2014/main" id="{3F964920-77BC-44A4-8AA2-27E8E288DD1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333375"/>
            <a:ext cx="3311525"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olo 1">
            <a:extLst>
              <a:ext uri="{FF2B5EF4-FFF2-40B4-BE49-F238E27FC236}">
                <a16:creationId xmlns:a16="http://schemas.microsoft.com/office/drawing/2014/main" id="{C9944D34-C919-29A2-A851-4919E1E912DC}"/>
              </a:ext>
            </a:extLst>
          </p:cNvPr>
          <p:cNvSpPr>
            <a:spLocks noGrp="1"/>
          </p:cNvSpPr>
          <p:nvPr>
            <p:ph type="ctr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ltLang="it-IT"/>
          </a:p>
        </p:txBody>
      </p:sp>
      <p:sp>
        <p:nvSpPr>
          <p:cNvPr id="37891" name="Sottotitolo 2">
            <a:extLst>
              <a:ext uri="{FF2B5EF4-FFF2-40B4-BE49-F238E27FC236}">
                <a16:creationId xmlns:a16="http://schemas.microsoft.com/office/drawing/2014/main" id="{A55BD992-06E8-B10D-2C29-A5F7F96485BF}"/>
              </a:ext>
            </a:extLst>
          </p:cNvPr>
          <p:cNvSpPr>
            <a:spLocks noGrp="1"/>
          </p:cNvSpPr>
          <p:nvPr>
            <p:ph type="subTitle" idx="1"/>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ltLang="it-IT"/>
          </a:p>
        </p:txBody>
      </p:sp>
      <p:pic>
        <p:nvPicPr>
          <p:cNvPr id="37892" name="Picture 2" descr="C:\Users\Mario\Desktop\Mario\Mario Foto\Mario WSB 2 (2).jpg">
            <a:extLst>
              <a:ext uri="{FF2B5EF4-FFF2-40B4-BE49-F238E27FC236}">
                <a16:creationId xmlns:a16="http://schemas.microsoft.com/office/drawing/2014/main" id="{9D715FBF-CE61-58C0-2530-8A087054EA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33375"/>
            <a:ext cx="8569325"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asellaDiTesto 2">
            <a:extLst>
              <a:ext uri="{FF2B5EF4-FFF2-40B4-BE49-F238E27FC236}">
                <a16:creationId xmlns:a16="http://schemas.microsoft.com/office/drawing/2014/main" id="{2FF2FEA5-D77E-4DA6-6388-E249158A2F47}"/>
              </a:ext>
            </a:extLst>
          </p:cNvPr>
          <p:cNvSpPr txBox="1">
            <a:spLocks noChangeArrowheads="1"/>
          </p:cNvSpPr>
          <p:nvPr/>
        </p:nvSpPr>
        <p:spPr bwMode="auto">
          <a:xfrm>
            <a:off x="382588" y="1052513"/>
            <a:ext cx="8353425" cy="4524375"/>
          </a:xfrm>
          <a:prstGeom prst="rect">
            <a:avLst/>
          </a:prstGeom>
          <a:solidFill>
            <a:srgbClr val="4219A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r>
              <a:rPr lang="it-IT" altLang="it-IT" sz="3600" b="1">
                <a:solidFill>
                  <a:srgbClr val="FFFF00"/>
                </a:solidFill>
                <a:latin typeface="Times New Roman" panose="02020603050405020304" pitchFamily="18" charset="0"/>
              </a:rPr>
              <a:t>There is no doubt that a palpebral haematoma must tead to the bout being stopped. The injured boxer, deprived of an adequate field of view, will indeed be in a state of inferiority, and should he be subjected to further blows he may undergo not only eye injury but also encephalic damage.</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a:extLst>
              <a:ext uri="{FF2B5EF4-FFF2-40B4-BE49-F238E27FC236}">
                <a16:creationId xmlns:a16="http://schemas.microsoft.com/office/drawing/2014/main" id="{44806398-2291-1A28-56B7-183CD1EC2B47}"/>
              </a:ext>
            </a:extLst>
          </p:cNvPr>
          <p:cNvPicPr>
            <a:picLocks noChangeAspect="1" noChangeArrowheads="1"/>
          </p:cNvPicPr>
          <p:nvPr/>
        </p:nvPicPr>
        <p:blipFill>
          <a:blip r:embed="rId3">
            <a:lum bright="-12000" contrast="40000"/>
            <a:extLst>
              <a:ext uri="{28A0092B-C50C-407E-A947-70E740481C1C}">
                <a14:useLocalDpi xmlns:a14="http://schemas.microsoft.com/office/drawing/2010/main" val="0"/>
              </a:ext>
            </a:extLst>
          </a:blip>
          <a:srcRect/>
          <a:stretch>
            <a:fillRect/>
          </a:stretch>
        </p:blipFill>
        <p:spPr bwMode="auto">
          <a:xfrm>
            <a:off x="395288" y="476250"/>
            <a:ext cx="8424862" cy="595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Immagine 1" descr="Blackwell675.jpg">
            <a:extLst>
              <a:ext uri="{FF2B5EF4-FFF2-40B4-BE49-F238E27FC236}">
                <a16:creationId xmlns:a16="http://schemas.microsoft.com/office/drawing/2014/main" id="{E2251D68-284B-8C31-9AE1-0284E1FE5B73}"/>
              </a:ext>
            </a:extLst>
          </p:cNvPr>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323850" y="1565275"/>
            <a:ext cx="8496300" cy="372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a:extLst>
              <a:ext uri="{FF2B5EF4-FFF2-40B4-BE49-F238E27FC236}">
                <a16:creationId xmlns:a16="http://schemas.microsoft.com/office/drawing/2014/main" id="{BBF4693D-8656-EC4B-F968-FFDFF5F2E260}"/>
              </a:ext>
            </a:extLst>
          </p:cNvPr>
          <p:cNvPicPr>
            <a:picLocks noChangeAspect="1" noChangeArrowheads="1"/>
          </p:cNvPicPr>
          <p:nvPr/>
        </p:nvPicPr>
        <p:blipFill>
          <a:blip r:embed="rId3">
            <a:lum bright="-12000" contrast="32000"/>
            <a:extLst>
              <a:ext uri="{28A0092B-C50C-407E-A947-70E740481C1C}">
                <a14:useLocalDpi xmlns:a14="http://schemas.microsoft.com/office/drawing/2010/main" val="0"/>
              </a:ext>
            </a:extLst>
          </a:blip>
          <a:srcRect/>
          <a:stretch>
            <a:fillRect/>
          </a:stretch>
        </p:blipFill>
        <p:spPr bwMode="auto">
          <a:xfrm>
            <a:off x="358775" y="549275"/>
            <a:ext cx="8426450" cy="588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asellaDiTesto 2">
            <a:extLst>
              <a:ext uri="{FF2B5EF4-FFF2-40B4-BE49-F238E27FC236}">
                <a16:creationId xmlns:a16="http://schemas.microsoft.com/office/drawing/2014/main" id="{23D6CD14-2308-841C-60F6-D4215A514A17}"/>
              </a:ext>
            </a:extLst>
          </p:cNvPr>
          <p:cNvSpPr txBox="1">
            <a:spLocks noChangeArrowheads="1"/>
          </p:cNvSpPr>
          <p:nvPr/>
        </p:nvSpPr>
        <p:spPr bwMode="auto">
          <a:xfrm>
            <a:off x="395288" y="620713"/>
            <a:ext cx="8353425" cy="5632450"/>
          </a:xfrm>
          <a:prstGeom prst="rect">
            <a:avLst/>
          </a:prstGeom>
          <a:solidFill>
            <a:srgbClr val="4219A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r>
              <a:rPr lang="it-IT" altLang="it-IT" sz="3600">
                <a:solidFill>
                  <a:srgbClr val="FFFF00"/>
                </a:solidFill>
                <a:latin typeface="Times New Roman" panose="02020603050405020304" pitchFamily="18" charset="0"/>
              </a:rPr>
              <a:t>While CHEEKBONES are not a particularly dangerous part of the body in terms of wounds, they may become swollen and bruised, with possible haematomas also affecting the lower eyelid.</a:t>
            </a:r>
          </a:p>
          <a:p>
            <a:pPr algn="just" eaLnBrk="1" hangingPunct="1"/>
            <a:r>
              <a:rPr lang="it-IT" altLang="it-IT" sz="3600">
                <a:solidFill>
                  <a:srgbClr val="FFFF00"/>
                </a:solidFill>
                <a:latin typeface="Times New Roman" panose="02020603050405020304" pitchFamily="18" charset="0"/>
              </a:rPr>
              <a:t>One must remember that wounds to cheekbone skin should not rule out the possibilty of bone breaks. Only comparative X-rays of the maxillary bones will be able to rule out possible skeletal lesions.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Immagine 1" descr="PHOTO-2019-01-02-10-58-02.jpg">
            <a:extLst>
              <a:ext uri="{FF2B5EF4-FFF2-40B4-BE49-F238E27FC236}">
                <a16:creationId xmlns:a16="http://schemas.microsoft.com/office/drawing/2014/main" id="{FE6C5E4A-7AEF-CBF6-C484-C2D5D158FBBD}"/>
              </a:ext>
            </a:extLst>
          </p:cNvPr>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323850" y="1638300"/>
            <a:ext cx="84963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Immagine 1" descr="PHOTO-2019-01-02-10-58-03.jpg">
            <a:extLst>
              <a:ext uri="{FF2B5EF4-FFF2-40B4-BE49-F238E27FC236}">
                <a16:creationId xmlns:a16="http://schemas.microsoft.com/office/drawing/2014/main" id="{5A0CCCF6-B86E-4395-94C4-42E2AA2642A2}"/>
              </a:ext>
            </a:extLst>
          </p:cNvPr>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323850" y="1423988"/>
            <a:ext cx="8496300" cy="401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asellaDiTesto 2">
            <a:extLst>
              <a:ext uri="{FF2B5EF4-FFF2-40B4-BE49-F238E27FC236}">
                <a16:creationId xmlns:a16="http://schemas.microsoft.com/office/drawing/2014/main" id="{AB13A9A8-EE19-4CFC-D5FA-6DAFAE286ADD}"/>
              </a:ext>
            </a:extLst>
          </p:cNvPr>
          <p:cNvSpPr txBox="1">
            <a:spLocks noChangeArrowheads="1"/>
          </p:cNvSpPr>
          <p:nvPr/>
        </p:nvSpPr>
        <p:spPr bwMode="auto">
          <a:xfrm>
            <a:off x="395288" y="404813"/>
            <a:ext cx="8353425" cy="6062662"/>
          </a:xfrm>
          <a:prstGeom prst="rect">
            <a:avLst/>
          </a:prstGeom>
          <a:solidFill>
            <a:srgbClr val="4219A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it-IT" altLang="it-IT" sz="3600" b="1">
                <a:solidFill>
                  <a:srgbClr val="FFFF00"/>
                </a:solidFill>
                <a:latin typeface="Times New Roman" panose="02020603050405020304" pitchFamily="18" charset="0"/>
              </a:rPr>
              <a:t>NOSE WOUNDS</a:t>
            </a:r>
          </a:p>
          <a:p>
            <a:pPr algn="just" eaLnBrk="1" hangingPunct="1"/>
            <a:r>
              <a:rPr lang="it-IT" altLang="it-IT" sz="3200">
                <a:solidFill>
                  <a:srgbClr val="FFFF00"/>
                </a:solidFill>
                <a:latin typeface="Times New Roman" panose="02020603050405020304" pitchFamily="18" charset="0"/>
              </a:rPr>
              <a:t>These may affect the root of the nose and alary cartilages. Repeated blows with an angle of incidence going upwards (uppercuts) or exerting direct or lateral acceleration may cause injuries to the skin, nasal mucous and bones. The "Locus Valsavae" proves to be particularly vascularised thus anterior nosebleeds are frequent. These may affect the boxer’s breathing. This in turn may produce hypecania, which could cause cerebral hypoxia, creating a perceptive deficit that could prejudice ideational-motor capacities.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D:\Documents\Documenti\FMSI\boxe\corso '12\foto cuts\14.JPG">
            <a:extLst>
              <a:ext uri="{FF2B5EF4-FFF2-40B4-BE49-F238E27FC236}">
                <a16:creationId xmlns:a16="http://schemas.microsoft.com/office/drawing/2014/main" id="{3752ED2D-8967-E431-E46B-BB21358043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725" y="446088"/>
            <a:ext cx="7956550" cy="596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CasellaDiTesto 3">
            <a:extLst>
              <a:ext uri="{FF2B5EF4-FFF2-40B4-BE49-F238E27FC236}">
                <a16:creationId xmlns:a16="http://schemas.microsoft.com/office/drawing/2014/main" id="{E41D6749-BAF0-691A-D9B2-E60C4CD03693}"/>
              </a:ext>
            </a:extLst>
          </p:cNvPr>
          <p:cNvSpPr txBox="1">
            <a:spLocks noChangeArrowheads="1"/>
          </p:cNvSpPr>
          <p:nvPr/>
        </p:nvSpPr>
        <p:spPr bwMode="auto">
          <a:xfrm>
            <a:off x="539750" y="0"/>
            <a:ext cx="7920038" cy="692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endParaRPr lang="it-IT" altLang="it-IT" sz="2800" b="1">
              <a:solidFill>
                <a:srgbClr val="4219A7"/>
              </a:solidFill>
              <a:latin typeface="Times New Roman" panose="02020603050405020304" pitchFamily="18" charset="0"/>
            </a:endParaRPr>
          </a:p>
          <a:p>
            <a:pPr algn="ctr" eaLnBrk="1" hangingPunct="1"/>
            <a:r>
              <a:rPr lang="it-IT" altLang="it-IT" sz="2800" b="1">
                <a:solidFill>
                  <a:srgbClr val="4219A7"/>
                </a:solidFill>
                <a:latin typeface="Times New Roman" panose="02020603050405020304" pitchFamily="18" charset="0"/>
              </a:rPr>
              <a:t>APPRAISAL AND TREATMENT OF INJURIES</a:t>
            </a:r>
          </a:p>
          <a:p>
            <a:pPr algn="ctr" eaLnBrk="1" hangingPunct="1"/>
            <a:endParaRPr lang="it-IT" altLang="it-IT" sz="2800" b="1">
              <a:solidFill>
                <a:srgbClr val="4219A7"/>
              </a:solidFill>
              <a:latin typeface="Times New Roman" panose="02020603050405020304" pitchFamily="18" charset="0"/>
            </a:endParaRPr>
          </a:p>
          <a:p>
            <a:pPr algn="just" eaLnBrk="1" hangingPunct="1"/>
            <a:r>
              <a:rPr lang="it-IT" altLang="it-IT" sz="2800" b="1">
                <a:solidFill>
                  <a:srgbClr val="4219A7"/>
                </a:solidFill>
                <a:latin typeface="Times New Roman" panose="02020603050405020304" pitchFamily="18" charset="0"/>
              </a:rPr>
              <a:t>Boxing, being a contact sport, can often be the cause of acute injuries to soft parts of the body and/or of wounds. The gravity of acute wounds to soft parts depends on:</a:t>
            </a:r>
          </a:p>
          <a:p>
            <a:pPr algn="just" eaLnBrk="1" hangingPunct="1"/>
            <a:endParaRPr lang="it-IT" altLang="it-IT" sz="2800" b="1">
              <a:solidFill>
                <a:srgbClr val="4219A7"/>
              </a:solidFill>
              <a:latin typeface="Times New Roman" panose="02020603050405020304" pitchFamily="18" charset="0"/>
            </a:endParaRPr>
          </a:p>
          <a:p>
            <a:pPr eaLnBrk="1" hangingPunct="1"/>
            <a:r>
              <a:rPr lang="it-IT" altLang="it-IT" sz="2800" b="1">
                <a:solidFill>
                  <a:srgbClr val="4219A7"/>
                </a:solidFill>
                <a:latin typeface="Times New Roman" panose="02020603050405020304" pitchFamily="18" charset="0"/>
              </a:rPr>
              <a:t>a) the intensity of the force applied;</a:t>
            </a:r>
          </a:p>
          <a:p>
            <a:pPr eaLnBrk="1" hangingPunct="1"/>
            <a:r>
              <a:rPr lang="it-IT" altLang="it-IT" sz="2800" b="1">
                <a:solidFill>
                  <a:srgbClr val="4219A7"/>
                </a:solidFill>
                <a:latin typeface="Times New Roman" panose="02020603050405020304" pitchFamily="18" charset="0"/>
              </a:rPr>
              <a:t>b) the traumatic action occurring through a pressure or traction mechanism;</a:t>
            </a:r>
          </a:p>
          <a:p>
            <a:pPr eaLnBrk="1" hangingPunct="1"/>
            <a:r>
              <a:rPr lang="it-IT" altLang="it-IT" sz="2800" b="1">
                <a:solidFill>
                  <a:srgbClr val="4219A7"/>
                </a:solidFill>
                <a:latin typeface="Times New Roman" panose="02020603050405020304" pitchFamily="18" charset="0"/>
              </a:rPr>
              <a:t>c) the range and /or angle of incidence of the blow;</a:t>
            </a:r>
          </a:p>
          <a:p>
            <a:pPr eaLnBrk="1" hangingPunct="1"/>
            <a:r>
              <a:rPr lang="it-IT" altLang="it-IT" sz="2800" b="1">
                <a:solidFill>
                  <a:srgbClr val="4219A7"/>
                </a:solidFill>
                <a:latin typeface="Times New Roman" panose="02020603050405020304" pitchFamily="18" charset="0"/>
              </a:rPr>
              <a:t>d) the extent of the part of the body affected;</a:t>
            </a:r>
          </a:p>
          <a:p>
            <a:pPr eaLnBrk="1" hangingPunct="1"/>
            <a:r>
              <a:rPr lang="it-IT" altLang="it-IT" sz="2800" b="1">
                <a:solidFill>
                  <a:srgbClr val="4219A7"/>
                </a:solidFill>
                <a:latin typeface="Times New Roman" panose="02020603050405020304" pitchFamily="18" charset="0"/>
              </a:rPr>
              <a:t>e) the impact surface.</a:t>
            </a:r>
          </a:p>
          <a:p>
            <a:pPr eaLnBrk="1" hangingPunct="1"/>
            <a:endParaRPr lang="it-IT" altLang="it-IT" sz="2800">
              <a:latin typeface="Times New Roman" panose="02020603050405020304" pitchFamily="18" charset="0"/>
            </a:endParaRPr>
          </a:p>
          <a:p>
            <a:pPr eaLnBrk="1" hangingPunct="1"/>
            <a:endParaRPr lang="it-IT" altLang="it-IT" sz="2400">
              <a:latin typeface="Times New Roman" panose="02020603050405020304" pitchFamily="18"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CasellaDiTesto 2">
            <a:extLst>
              <a:ext uri="{FF2B5EF4-FFF2-40B4-BE49-F238E27FC236}">
                <a16:creationId xmlns:a16="http://schemas.microsoft.com/office/drawing/2014/main" id="{08F6268E-6BBE-5C73-9325-63CB310CABE6}"/>
              </a:ext>
            </a:extLst>
          </p:cNvPr>
          <p:cNvSpPr txBox="1">
            <a:spLocks noChangeArrowheads="1"/>
          </p:cNvSpPr>
          <p:nvPr/>
        </p:nvSpPr>
        <p:spPr bwMode="auto">
          <a:xfrm>
            <a:off x="395288" y="333375"/>
            <a:ext cx="8353425" cy="6184900"/>
          </a:xfrm>
          <a:prstGeom prst="rect">
            <a:avLst/>
          </a:prstGeom>
          <a:solidFill>
            <a:srgbClr val="4219A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just" eaLnBrk="1" hangingPunct="1"/>
            <a:r>
              <a:rPr lang="it-IT" altLang="it-IT" sz="3600">
                <a:solidFill>
                  <a:srgbClr val="FFFF00"/>
                </a:solidFill>
                <a:latin typeface="Times New Roman" panose="02020603050405020304" pitchFamily="18" charset="0"/>
              </a:rPr>
              <a:t>The Sports Medicine Specialist should carefully examine not only the boxer’s nose but also, endowed with a rhinolaryngitoscope, the oral cavity to rule out heamorrhages in that region. After the bout is stopped, therapy entails firstly an appraisal of the extent of the nosebleed, with the possible employment of inner plugging. The therapy is completed by the use of cryotherapy, anti-oedematous and/or antibiotics.</a:t>
            </a:r>
            <a:endParaRPr lang="it-IT" altLang="it-IT" sz="3200">
              <a:solidFill>
                <a:srgbClr val="FFFF00"/>
              </a:solidFill>
              <a:latin typeface="Times New Roman" panose="02020603050405020304" pitchFamily="18"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asellaDiTesto 2">
            <a:extLst>
              <a:ext uri="{FF2B5EF4-FFF2-40B4-BE49-F238E27FC236}">
                <a16:creationId xmlns:a16="http://schemas.microsoft.com/office/drawing/2014/main" id="{E587F474-4175-63CE-55C1-9DA8D5485E11}"/>
              </a:ext>
            </a:extLst>
          </p:cNvPr>
          <p:cNvSpPr txBox="1">
            <a:spLocks noChangeArrowheads="1"/>
          </p:cNvSpPr>
          <p:nvPr/>
        </p:nvSpPr>
        <p:spPr bwMode="auto">
          <a:xfrm>
            <a:off x="395288" y="1052513"/>
            <a:ext cx="8353425" cy="4524375"/>
          </a:xfrm>
          <a:prstGeom prst="rect">
            <a:avLst/>
          </a:prstGeom>
          <a:solidFill>
            <a:srgbClr val="4219A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it-IT" altLang="it-IT" sz="3600" b="1">
                <a:solidFill>
                  <a:srgbClr val="FFFF00"/>
                </a:solidFill>
                <a:latin typeface="Times New Roman" panose="02020603050405020304" pitchFamily="18" charset="0"/>
              </a:rPr>
              <a:t>CHIN WOUNDS</a:t>
            </a:r>
          </a:p>
          <a:p>
            <a:pPr algn="just" eaLnBrk="1" hangingPunct="1"/>
            <a:r>
              <a:rPr lang="it-IT" altLang="it-IT" sz="3600">
                <a:solidFill>
                  <a:srgbClr val="FFFF00"/>
                </a:solidFill>
                <a:latin typeface="Times New Roman" panose="02020603050405020304" pitchFamily="18" charset="0"/>
              </a:rPr>
              <a:t>These may affect the jawbone and dental arches, with the spitting of blood from dental avulsions. The blood gushing out with each brrath is not in itself invalidating, but it may be considered as indicative of the gravity of the jawbone injury, If serious, the bout must be stopped.</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Immagine 1" descr="PHOTO-2019-01-02-10-58-04.jpg">
            <a:extLst>
              <a:ext uri="{FF2B5EF4-FFF2-40B4-BE49-F238E27FC236}">
                <a16:creationId xmlns:a16="http://schemas.microsoft.com/office/drawing/2014/main" id="{8AF83C89-217C-776F-733B-7768EF7A7DD3}"/>
              </a:ext>
            </a:extLst>
          </p:cNvPr>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2006600" y="404813"/>
            <a:ext cx="5130800" cy="619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olo 1">
            <a:extLst>
              <a:ext uri="{FF2B5EF4-FFF2-40B4-BE49-F238E27FC236}">
                <a16:creationId xmlns:a16="http://schemas.microsoft.com/office/drawing/2014/main" id="{514B70BC-1F11-5ED7-C5C2-976EE2C68C7C}"/>
              </a:ext>
            </a:extLst>
          </p:cNvPr>
          <p:cNvSpPr>
            <a:spLocks noGrp="1" noChangeArrowheads="1"/>
          </p:cNvSpPr>
          <p:nvPr>
            <p:ph type="ctr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ltLang="it-IT"/>
          </a:p>
        </p:txBody>
      </p:sp>
      <p:sp>
        <p:nvSpPr>
          <p:cNvPr id="51203" name="Sottotitolo 2">
            <a:extLst>
              <a:ext uri="{FF2B5EF4-FFF2-40B4-BE49-F238E27FC236}">
                <a16:creationId xmlns:a16="http://schemas.microsoft.com/office/drawing/2014/main" id="{4B1ED6DD-1AA9-7A1C-1FB9-95495A843B24}"/>
              </a:ext>
            </a:extLst>
          </p:cNvPr>
          <p:cNvSpPr>
            <a:spLocks noGrp="1" noChangeArrowheads="1"/>
          </p:cNvSpPr>
          <p:nvPr>
            <p:ph type="subTitle" idx="1"/>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it-IT" altLang="it-IT"/>
          </a:p>
        </p:txBody>
      </p:sp>
      <p:pic>
        <p:nvPicPr>
          <p:cNvPr id="51204" name="Immagine 4" descr="Immagine che contiene uomo, persona, interni, sport&#10;&#10;Descrizione generata automaticamente">
            <a:extLst>
              <a:ext uri="{FF2B5EF4-FFF2-40B4-BE49-F238E27FC236}">
                <a16:creationId xmlns:a16="http://schemas.microsoft.com/office/drawing/2014/main" id="{C79DA0D4-7815-D7A1-C285-A9D004268E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488" y="1033463"/>
            <a:ext cx="8201025"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Immagine 5" descr="Immagine che contiene guardando, uomo, primate, ominide&#10;&#10;Descrizione generata automaticamente">
            <a:extLst>
              <a:ext uri="{FF2B5EF4-FFF2-40B4-BE49-F238E27FC236}">
                <a16:creationId xmlns:a16="http://schemas.microsoft.com/office/drawing/2014/main" id="{E6729EBF-53EB-9FA8-D5CA-8E98AA3B90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13" y="1098550"/>
            <a:ext cx="8283575" cy="466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58947856-2BDD-D0B0-5670-3716E115B3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1750" y="428666"/>
            <a:ext cx="4500500" cy="6000667"/>
          </a:xfrm>
          <a:prstGeom prst="rect">
            <a:avLst/>
          </a:prstGeom>
        </p:spPr>
      </p:pic>
    </p:spTree>
    <p:extLst>
      <p:ext uri="{BB962C8B-B14F-4D97-AF65-F5344CB8AC3E}">
        <p14:creationId xmlns:p14="http://schemas.microsoft.com/office/powerpoint/2010/main" val="11201806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EAE20761-98D4-D62D-F6B5-FBF7978DA9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4632" y="565842"/>
            <a:ext cx="4294736" cy="5726315"/>
          </a:xfrm>
          <a:prstGeom prst="rect">
            <a:avLst/>
          </a:prstGeom>
        </p:spPr>
      </p:pic>
    </p:spTree>
    <p:extLst>
      <p:ext uri="{BB962C8B-B14F-4D97-AF65-F5344CB8AC3E}">
        <p14:creationId xmlns:p14="http://schemas.microsoft.com/office/powerpoint/2010/main" val="35453224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87F900B-F012-16AF-8535-0AFF40241A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7624" y="1360163"/>
            <a:ext cx="3103255" cy="4137673"/>
          </a:xfrm>
          <a:prstGeom prst="rect">
            <a:avLst/>
          </a:prstGeom>
        </p:spPr>
      </p:pic>
      <p:pic>
        <p:nvPicPr>
          <p:cNvPr id="5" name="Immagine 4">
            <a:extLst>
              <a:ext uri="{FF2B5EF4-FFF2-40B4-BE49-F238E27FC236}">
                <a16:creationId xmlns:a16="http://schemas.microsoft.com/office/drawing/2014/main" id="{D6DF3183-B6E8-666F-F753-F57B035162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6" y="1360162"/>
            <a:ext cx="3103255" cy="4137673"/>
          </a:xfrm>
          <a:prstGeom prst="rect">
            <a:avLst/>
          </a:prstGeom>
        </p:spPr>
      </p:pic>
    </p:spTree>
    <p:extLst>
      <p:ext uri="{BB962C8B-B14F-4D97-AF65-F5344CB8AC3E}">
        <p14:creationId xmlns:p14="http://schemas.microsoft.com/office/powerpoint/2010/main" val="36406831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62DC8F2E-4930-76CA-8591-19D770DF11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2049" y="802398"/>
            <a:ext cx="3939902" cy="5253203"/>
          </a:xfrm>
          <a:prstGeom prst="rect">
            <a:avLst/>
          </a:prstGeom>
          <a:effectLst>
            <a:softEdge rad="25400"/>
          </a:effectLst>
        </p:spPr>
      </p:pic>
    </p:spTree>
    <p:extLst>
      <p:ext uri="{BB962C8B-B14F-4D97-AF65-F5344CB8AC3E}">
        <p14:creationId xmlns:p14="http://schemas.microsoft.com/office/powerpoint/2010/main" val="9910283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CasellaDiTesto 2">
            <a:extLst>
              <a:ext uri="{FF2B5EF4-FFF2-40B4-BE49-F238E27FC236}">
                <a16:creationId xmlns:a16="http://schemas.microsoft.com/office/drawing/2014/main" id="{6ADBFB0D-8C30-1AE3-B3BF-FD406D052ECD}"/>
              </a:ext>
            </a:extLst>
          </p:cNvPr>
          <p:cNvSpPr txBox="1">
            <a:spLocks noChangeArrowheads="1"/>
          </p:cNvSpPr>
          <p:nvPr/>
        </p:nvSpPr>
        <p:spPr bwMode="auto">
          <a:xfrm>
            <a:off x="350838" y="396875"/>
            <a:ext cx="8442325" cy="3876675"/>
          </a:xfrm>
          <a:prstGeom prst="rect">
            <a:avLst/>
          </a:prstGeom>
          <a:solidFill>
            <a:srgbClr val="4219A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it-IT" altLang="it-IT" sz="3600" b="1">
                <a:solidFill>
                  <a:srgbClr val="FFFF00"/>
                </a:solidFill>
                <a:latin typeface="Times New Roman" panose="02020603050405020304" pitchFamily="18" charset="0"/>
              </a:rPr>
              <a:t>EAR WOUNDS</a:t>
            </a:r>
          </a:p>
          <a:p>
            <a:pPr algn="just" eaLnBrk="1" hangingPunct="1"/>
            <a:r>
              <a:rPr lang="it-IT" altLang="it-IT" sz="3000">
                <a:solidFill>
                  <a:srgbClr val="FFFF00"/>
                </a:solidFill>
                <a:latin typeface="Times New Roman" panose="02020603050405020304" pitchFamily="18" charset="0"/>
              </a:rPr>
              <a:t>Lacerated and contused ear wounds and the detachment of earlobes are rare. A sliced blow may sometimes cause blood to clot between thw skin and cartilage owing to the strain of an arteriole (deriving from the posterior artery). This clot may be cleared up in a sterile setting using appropriate surgical instruments</a:t>
            </a:r>
          </a:p>
        </p:txBody>
      </p:sp>
      <p:pic>
        <p:nvPicPr>
          <p:cNvPr id="53251" name="Picture 2" descr="http://www.ghorayeb.com/files/CAULIFLOWER_EAR_22006_066.jpg">
            <a:extLst>
              <a:ext uri="{FF2B5EF4-FFF2-40B4-BE49-F238E27FC236}">
                <a16:creationId xmlns:a16="http://schemas.microsoft.com/office/drawing/2014/main" id="{468E7F92-22F8-EA0A-2D8E-5F47F07FD3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713" y="4221163"/>
            <a:ext cx="1670050" cy="221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4" descr="http://3.bp.blogspot.com/-8mHk49tW1Tw/TeLEyMskkFI/AAAAAAAAB6Y/MmZRX_R_Dp0/s400/james_thompson_1.jpg">
            <a:extLst>
              <a:ext uri="{FF2B5EF4-FFF2-40B4-BE49-F238E27FC236}">
                <a16:creationId xmlns:a16="http://schemas.microsoft.com/office/drawing/2014/main" id="{04D389EB-6D16-82B5-0A08-81CF8CFAED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3950" y="4243388"/>
            <a:ext cx="2112963" cy="221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F8EBBDA2-7059-7B21-78E1-8AE8C2A6C8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46075"/>
            <a:ext cx="8569325" cy="625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4">
            <a:extLst>
              <a:ext uri="{FF2B5EF4-FFF2-40B4-BE49-F238E27FC236}">
                <a16:creationId xmlns:a16="http://schemas.microsoft.com/office/drawing/2014/main" id="{7BB76AAC-09CE-14C7-C928-D1C48BC7E6E0}"/>
              </a:ext>
            </a:extLst>
          </p:cNvPr>
          <p:cNvSpPr txBox="1">
            <a:spLocks noChangeArrowheads="1"/>
          </p:cNvSpPr>
          <p:nvPr/>
        </p:nvSpPr>
        <p:spPr bwMode="auto">
          <a:xfrm>
            <a:off x="381000" y="381000"/>
            <a:ext cx="84582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endParaRPr lang="it-IT" altLang="it-IT" sz="2400">
              <a:latin typeface="Times New Roman" panose="02020603050405020304" pitchFamily="18" charset="0"/>
            </a:endParaRPr>
          </a:p>
        </p:txBody>
      </p:sp>
      <p:sp>
        <p:nvSpPr>
          <p:cNvPr id="54275" name="Rectangle 5">
            <a:extLst>
              <a:ext uri="{FF2B5EF4-FFF2-40B4-BE49-F238E27FC236}">
                <a16:creationId xmlns:a16="http://schemas.microsoft.com/office/drawing/2014/main" id="{B2152CC3-FA93-C477-343C-3326C1E4605B}"/>
              </a:ext>
            </a:extLst>
          </p:cNvPr>
          <p:cNvSpPr>
            <a:spLocks noGrp="1" noChangeArrowheads="1"/>
          </p:cNvSpPr>
          <p:nvPr>
            <p:ph type="title"/>
          </p:nvPr>
        </p:nvSpPr>
        <p:spPr bwMode="auto">
          <a:xfrm>
            <a:off x="323850" y="620713"/>
            <a:ext cx="8496300" cy="1052512"/>
          </a:xfrm>
          <a:prstGeom prst="rect">
            <a:avLst/>
          </a:prstGeom>
          <a:solidFill>
            <a:srgbClr val="211AA6"/>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it-IT" sz="4000" b="1">
                <a:solidFill>
                  <a:srgbClr val="FF0000"/>
                </a:solidFill>
              </a:rPr>
              <a:t>Most Common Emergencies in Boxing</a:t>
            </a:r>
          </a:p>
        </p:txBody>
      </p:sp>
      <p:sp>
        <p:nvSpPr>
          <p:cNvPr id="4102" name="Rectangle 6">
            <a:extLst>
              <a:ext uri="{FF2B5EF4-FFF2-40B4-BE49-F238E27FC236}">
                <a16:creationId xmlns:a16="http://schemas.microsoft.com/office/drawing/2014/main" id="{1B6BD164-4942-CDBB-C705-152162F3ED8A}"/>
              </a:ext>
            </a:extLst>
          </p:cNvPr>
          <p:cNvSpPr>
            <a:spLocks noGrp="1" noChangeArrowheads="1"/>
          </p:cNvSpPr>
          <p:nvPr>
            <p:ph idx="1"/>
          </p:nvPr>
        </p:nvSpPr>
        <p:spPr bwMode="auto">
          <a:xfrm>
            <a:off x="1333500" y="3068960"/>
            <a:ext cx="6553200" cy="1368425"/>
          </a:xfrm>
          <a:prstGeom prst="rect">
            <a:avLst/>
          </a:prstGeom>
          <a:solidFill>
            <a:srgbClr val="211AA6"/>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it-IT" b="1" dirty="0">
                <a:solidFill>
                  <a:srgbClr val="FFFF00"/>
                </a:solidFill>
              </a:rPr>
              <a:t>Closed head trauma</a:t>
            </a:r>
          </a:p>
          <a:p>
            <a:pPr eaLnBrk="1" hangingPunct="1"/>
            <a:r>
              <a:rPr lang="en-US" altLang="it-IT" b="1" dirty="0">
                <a:solidFill>
                  <a:srgbClr val="FFFF00"/>
                </a:solidFill>
              </a:rPr>
              <a:t>Facial lacerations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4102">
                                            <p:txEl>
                                              <p:pRg st="0" end="0"/>
                                            </p:txEl>
                                          </p:spTgt>
                                        </p:tgtEl>
                                        <p:attrNameLst>
                                          <p:attrName>style.visibility</p:attrName>
                                        </p:attrNameLst>
                                      </p:cBhvr>
                                      <p:to>
                                        <p:strVal val="visible"/>
                                      </p:to>
                                    </p:set>
                                    <p:anim calcmode="lin" valueType="num">
                                      <p:cBhvr additive="base">
                                        <p:cTn id="7" dur="1000" fill="hold"/>
                                        <p:tgtEl>
                                          <p:spTgt spid="4102">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410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4102">
                                            <p:txEl>
                                              <p:pRg st="1" end="1"/>
                                            </p:txEl>
                                          </p:spTgt>
                                        </p:tgtEl>
                                        <p:attrNameLst>
                                          <p:attrName>style.visibility</p:attrName>
                                        </p:attrNameLst>
                                      </p:cBhvr>
                                      <p:to>
                                        <p:strVal val="visible"/>
                                      </p:to>
                                    </p:set>
                                    <p:anim calcmode="lin" valueType="num">
                                      <p:cBhvr additive="base">
                                        <p:cTn id="13" dur="1000" fill="hold"/>
                                        <p:tgtEl>
                                          <p:spTgt spid="4102">
                                            <p:txEl>
                                              <p:pRg st="1" end="1"/>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4102">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B31470D9-4322-79A3-B145-750D0BBA7599}"/>
              </a:ext>
            </a:extLst>
          </p:cNvPr>
          <p:cNvSpPr>
            <a:spLocks noGrp="1" noChangeArrowheads="1"/>
          </p:cNvSpPr>
          <p:nvPr>
            <p:ph type="title"/>
          </p:nvPr>
        </p:nvSpPr>
        <p:spPr bwMode="auto">
          <a:xfrm>
            <a:off x="323850" y="549275"/>
            <a:ext cx="8496300" cy="1079500"/>
          </a:xfrm>
          <a:prstGeom prst="rect">
            <a:avLst/>
          </a:prstGeom>
          <a:solidFill>
            <a:srgbClr val="211AA6"/>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it-IT" sz="6000" b="1">
                <a:solidFill>
                  <a:srgbClr val="FF0000"/>
                </a:solidFill>
              </a:rPr>
              <a:t>Lacerations</a:t>
            </a:r>
          </a:p>
        </p:txBody>
      </p:sp>
      <p:sp>
        <p:nvSpPr>
          <p:cNvPr id="7171" name="Rectangle 3">
            <a:extLst>
              <a:ext uri="{FF2B5EF4-FFF2-40B4-BE49-F238E27FC236}">
                <a16:creationId xmlns:a16="http://schemas.microsoft.com/office/drawing/2014/main" id="{B8BF3C61-E06B-94CD-19FA-0D40F0B15CBE}"/>
              </a:ext>
            </a:extLst>
          </p:cNvPr>
          <p:cNvSpPr>
            <a:spLocks noGrp="1" noChangeArrowheads="1"/>
          </p:cNvSpPr>
          <p:nvPr>
            <p:ph idx="1"/>
          </p:nvPr>
        </p:nvSpPr>
        <p:spPr bwMode="auto">
          <a:xfrm>
            <a:off x="900113" y="2708275"/>
            <a:ext cx="7416800" cy="3417888"/>
          </a:xfrm>
          <a:prstGeom prst="rect">
            <a:avLst/>
          </a:prstGeom>
          <a:solidFill>
            <a:srgbClr val="211AA6"/>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it-IT" sz="4000" dirty="0">
                <a:solidFill>
                  <a:schemeClr val="bg1"/>
                </a:solidFill>
              </a:rPr>
              <a:t>Location, location, location!</a:t>
            </a:r>
          </a:p>
          <a:p>
            <a:pPr eaLnBrk="1" hangingPunct="1"/>
            <a:r>
              <a:rPr lang="en-US" altLang="it-IT" sz="4000" dirty="0">
                <a:solidFill>
                  <a:schemeClr val="bg1"/>
                </a:solidFill>
              </a:rPr>
              <a:t>Length and depth</a:t>
            </a:r>
          </a:p>
          <a:p>
            <a:pPr eaLnBrk="1" hangingPunct="1"/>
            <a:r>
              <a:rPr lang="en-US" altLang="it-IT" sz="4000" dirty="0">
                <a:solidFill>
                  <a:schemeClr val="bg1"/>
                </a:solidFill>
              </a:rPr>
              <a:t>Intraoral (airway compromise)</a:t>
            </a:r>
          </a:p>
          <a:p>
            <a:pPr eaLnBrk="1" hangingPunct="1"/>
            <a:r>
              <a:rPr lang="en-US" altLang="it-IT" sz="4000" dirty="0">
                <a:solidFill>
                  <a:schemeClr val="bg1"/>
                </a:solidFill>
              </a:rPr>
              <a:t>Hematomas (Rahman-Holyfield)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additive="base">
                                        <p:cTn id="7" dur="1000" fill="hold"/>
                                        <p:tgtEl>
                                          <p:spTgt spid="7171">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717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nodeType="clickEffect">
                                  <p:stCondLst>
                                    <p:cond delay="0"/>
                                  </p:stCondLst>
                                  <p:childTnLst>
                                    <p:set>
                                      <p:cBhvr>
                                        <p:cTn id="12" dur="1" fill="hold">
                                          <p:stCondLst>
                                            <p:cond delay="0"/>
                                          </p:stCondLst>
                                        </p:cTn>
                                        <p:tgtEl>
                                          <p:spTgt spid="7171">
                                            <p:txEl>
                                              <p:pRg st="1" end="1"/>
                                            </p:txEl>
                                          </p:spTgt>
                                        </p:tgtEl>
                                        <p:attrNameLst>
                                          <p:attrName>style.visibility</p:attrName>
                                        </p:attrNameLst>
                                      </p:cBhvr>
                                      <p:to>
                                        <p:strVal val="visible"/>
                                      </p:to>
                                    </p:set>
                                    <p:anim calcmode="lin" valueType="num">
                                      <p:cBhvr additive="base">
                                        <p:cTn id="13" dur="1000" fill="hold"/>
                                        <p:tgtEl>
                                          <p:spTgt spid="7171">
                                            <p:txEl>
                                              <p:pRg st="1" end="1"/>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717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7171">
                                            <p:txEl>
                                              <p:pRg st="2" end="2"/>
                                            </p:txEl>
                                          </p:spTgt>
                                        </p:tgtEl>
                                        <p:attrNameLst>
                                          <p:attrName>style.visibility</p:attrName>
                                        </p:attrNameLst>
                                      </p:cBhvr>
                                      <p:to>
                                        <p:strVal val="visible"/>
                                      </p:to>
                                    </p:set>
                                    <p:anim calcmode="lin" valueType="num">
                                      <p:cBhvr additive="base">
                                        <p:cTn id="19" dur="1000" fill="hold"/>
                                        <p:tgtEl>
                                          <p:spTgt spid="7171">
                                            <p:txEl>
                                              <p:pRg st="2" end="2"/>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717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7171">
                                            <p:txEl>
                                              <p:pRg st="3" end="3"/>
                                            </p:txEl>
                                          </p:spTgt>
                                        </p:tgtEl>
                                        <p:attrNameLst>
                                          <p:attrName>style.visibility</p:attrName>
                                        </p:attrNameLst>
                                      </p:cBhvr>
                                      <p:to>
                                        <p:strVal val="visible"/>
                                      </p:to>
                                    </p:set>
                                    <p:anim calcmode="lin" valueType="num">
                                      <p:cBhvr additive="base">
                                        <p:cTn id="25" dur="1000" fill="hold"/>
                                        <p:tgtEl>
                                          <p:spTgt spid="7171">
                                            <p:txEl>
                                              <p:pRg st="3" end="3"/>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717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0E6ED4FC-1B5B-03A9-34CC-21BEC4EED0C6}"/>
              </a:ext>
            </a:extLst>
          </p:cNvPr>
          <p:cNvSpPr>
            <a:spLocks noGrp="1" noChangeArrowheads="1"/>
          </p:cNvSpPr>
          <p:nvPr>
            <p:ph type="title"/>
          </p:nvPr>
        </p:nvSpPr>
        <p:spPr bwMode="auto">
          <a:xfrm>
            <a:off x="323850" y="620713"/>
            <a:ext cx="8496300" cy="1143000"/>
          </a:xfrm>
          <a:prstGeom prst="rect">
            <a:avLst/>
          </a:prstGeom>
          <a:solidFill>
            <a:srgbClr val="211AA6"/>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it-IT" sz="4800" b="1">
                <a:solidFill>
                  <a:srgbClr val="FFFF00"/>
                </a:solidFill>
              </a:rPr>
              <a:t>Oral/Ocular/ENT Trauma</a:t>
            </a:r>
          </a:p>
        </p:txBody>
      </p:sp>
      <p:sp>
        <p:nvSpPr>
          <p:cNvPr id="8195" name="Rectangle 3">
            <a:extLst>
              <a:ext uri="{FF2B5EF4-FFF2-40B4-BE49-F238E27FC236}">
                <a16:creationId xmlns:a16="http://schemas.microsoft.com/office/drawing/2014/main" id="{590C9F8D-04CE-E125-2D18-2527E262DE3E}"/>
              </a:ext>
            </a:extLst>
          </p:cNvPr>
          <p:cNvSpPr>
            <a:spLocks noGrp="1" noChangeArrowheads="1"/>
          </p:cNvSpPr>
          <p:nvPr>
            <p:ph idx="1"/>
          </p:nvPr>
        </p:nvSpPr>
        <p:spPr bwMode="auto">
          <a:xfrm>
            <a:off x="755576" y="1700808"/>
            <a:ext cx="6767513" cy="48958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it-IT" b="1" dirty="0">
                <a:solidFill>
                  <a:srgbClr val="211AA6"/>
                </a:solidFill>
              </a:rPr>
              <a:t>Mandible Fractures</a:t>
            </a:r>
            <a:endParaRPr lang="en-US" altLang="it-IT" dirty="0">
              <a:solidFill>
                <a:srgbClr val="211AA6"/>
              </a:solidFill>
            </a:endParaRPr>
          </a:p>
          <a:p>
            <a:pPr lvl="1" eaLnBrk="1" hangingPunct="1"/>
            <a:r>
              <a:rPr lang="en-US" altLang="it-IT" sz="2000" dirty="0">
                <a:solidFill>
                  <a:srgbClr val="211AA6"/>
                </a:solidFill>
              </a:rPr>
              <a:t>potential airway obstruction</a:t>
            </a:r>
          </a:p>
          <a:p>
            <a:pPr lvl="1" eaLnBrk="1" hangingPunct="1"/>
            <a:r>
              <a:rPr lang="en-US" altLang="it-IT" sz="2000" dirty="0">
                <a:solidFill>
                  <a:srgbClr val="211AA6"/>
                </a:solidFill>
              </a:rPr>
              <a:t>worse if </a:t>
            </a:r>
            <a:r>
              <a:rPr lang="en-US" altLang="it-IT" sz="3200" dirty="0">
                <a:solidFill>
                  <a:srgbClr val="211AA6"/>
                </a:solidFill>
              </a:rPr>
              <a:t>bilateral</a:t>
            </a:r>
          </a:p>
          <a:p>
            <a:pPr lvl="1" eaLnBrk="1" hangingPunct="1"/>
            <a:r>
              <a:rPr lang="en-US" altLang="it-IT" sz="2000" dirty="0">
                <a:solidFill>
                  <a:srgbClr val="211AA6"/>
                </a:solidFill>
              </a:rPr>
              <a:t>Importance of a good mouthpiece</a:t>
            </a:r>
          </a:p>
          <a:p>
            <a:pPr eaLnBrk="1" hangingPunct="1"/>
            <a:r>
              <a:rPr lang="en-US" altLang="it-IT" b="1" dirty="0">
                <a:solidFill>
                  <a:srgbClr val="211AA6"/>
                </a:solidFill>
              </a:rPr>
              <a:t>Orbital Fractures</a:t>
            </a:r>
          </a:p>
          <a:p>
            <a:pPr lvl="1" eaLnBrk="1" hangingPunct="1"/>
            <a:r>
              <a:rPr lang="en-US" altLang="it-IT" sz="2000" dirty="0">
                <a:solidFill>
                  <a:srgbClr val="211AA6"/>
                </a:solidFill>
              </a:rPr>
              <a:t>extra-ocular muscle entrapment</a:t>
            </a:r>
          </a:p>
          <a:p>
            <a:pPr lvl="1" eaLnBrk="1" hangingPunct="1"/>
            <a:r>
              <a:rPr lang="en-US" altLang="it-IT" sz="2000" dirty="0" err="1">
                <a:solidFill>
                  <a:srgbClr val="211AA6"/>
                </a:solidFill>
              </a:rPr>
              <a:t>hyphema</a:t>
            </a:r>
            <a:r>
              <a:rPr lang="en-US" altLang="it-IT" sz="2000" dirty="0">
                <a:solidFill>
                  <a:srgbClr val="211AA6"/>
                </a:solidFill>
              </a:rPr>
              <a:t>, retinal detachment</a:t>
            </a:r>
          </a:p>
          <a:p>
            <a:pPr eaLnBrk="1" hangingPunct="1"/>
            <a:r>
              <a:rPr lang="en-US" altLang="it-IT" b="1" dirty="0">
                <a:solidFill>
                  <a:srgbClr val="211AA6"/>
                </a:solidFill>
              </a:rPr>
              <a:t>ENT Trauma</a:t>
            </a:r>
          </a:p>
          <a:p>
            <a:pPr lvl="1" eaLnBrk="1" hangingPunct="1"/>
            <a:r>
              <a:rPr lang="en-US" altLang="it-IT" sz="2000" dirty="0">
                <a:solidFill>
                  <a:srgbClr val="211AA6"/>
                </a:solidFill>
              </a:rPr>
              <a:t>ruptured TM vs. blood in the EAC</a:t>
            </a:r>
          </a:p>
          <a:p>
            <a:pPr lvl="1" eaLnBrk="1" hangingPunct="1"/>
            <a:r>
              <a:rPr lang="en-US" altLang="it-IT" sz="2000" dirty="0">
                <a:solidFill>
                  <a:srgbClr val="211AA6"/>
                </a:solidFill>
              </a:rPr>
              <a:t>nasal fractures, epistaxis</a:t>
            </a:r>
          </a:p>
          <a:p>
            <a:pPr lvl="1" eaLnBrk="1" hangingPunct="1"/>
            <a:r>
              <a:rPr lang="en-US" altLang="it-IT" sz="2000" dirty="0">
                <a:solidFill>
                  <a:srgbClr val="211AA6"/>
                </a:solidFill>
              </a:rPr>
              <a:t>direct laryngeal injury (acute or delayed)</a:t>
            </a:r>
          </a:p>
        </p:txBody>
      </p:sp>
      <p:pic>
        <p:nvPicPr>
          <p:cNvPr id="56324" name="Picture 5">
            <a:extLst>
              <a:ext uri="{FF2B5EF4-FFF2-40B4-BE49-F238E27FC236}">
                <a16:creationId xmlns:a16="http://schemas.microsoft.com/office/drawing/2014/main" id="{70AF6B5D-C948-B76D-26D6-66F756BBD812}"/>
              </a:ext>
            </a:extLst>
          </p:cNvPr>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5292080" y="3429000"/>
            <a:ext cx="3240087" cy="210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 calcmode="lin" valueType="num">
                                      <p:cBhvr additive="base">
                                        <p:cTn id="7" dur="1000" fill="hold"/>
                                        <p:tgtEl>
                                          <p:spTgt spid="8195">
                                            <p:txEl>
                                              <p:pRg st="0" end="0"/>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819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8195">
                                            <p:txEl>
                                              <p:pRg st="1" end="1"/>
                                            </p:txEl>
                                          </p:spTgt>
                                        </p:tgtEl>
                                        <p:attrNameLst>
                                          <p:attrName>style.visibility</p:attrName>
                                        </p:attrNameLst>
                                      </p:cBhvr>
                                      <p:to>
                                        <p:strVal val="visible"/>
                                      </p:to>
                                    </p:set>
                                    <p:anim calcmode="lin" valueType="num">
                                      <p:cBhvr additive="base">
                                        <p:cTn id="11" dur="1000" fill="hold"/>
                                        <p:tgtEl>
                                          <p:spTgt spid="8195">
                                            <p:txEl>
                                              <p:pRg st="1" end="1"/>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8195">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8195">
                                            <p:txEl>
                                              <p:pRg st="2" end="2"/>
                                            </p:txEl>
                                          </p:spTgt>
                                        </p:tgtEl>
                                        <p:attrNameLst>
                                          <p:attrName>style.visibility</p:attrName>
                                        </p:attrNameLst>
                                      </p:cBhvr>
                                      <p:to>
                                        <p:strVal val="visible"/>
                                      </p:to>
                                    </p:set>
                                    <p:anim calcmode="lin" valueType="num">
                                      <p:cBhvr additive="base">
                                        <p:cTn id="15" dur="1000" fill="hold"/>
                                        <p:tgtEl>
                                          <p:spTgt spid="8195">
                                            <p:txEl>
                                              <p:pRg st="2" end="2"/>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8195">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8195">
                                            <p:txEl>
                                              <p:pRg st="3" end="3"/>
                                            </p:txEl>
                                          </p:spTgt>
                                        </p:tgtEl>
                                        <p:attrNameLst>
                                          <p:attrName>style.visibility</p:attrName>
                                        </p:attrNameLst>
                                      </p:cBhvr>
                                      <p:to>
                                        <p:strVal val="visible"/>
                                      </p:to>
                                    </p:set>
                                    <p:anim calcmode="lin" valueType="num">
                                      <p:cBhvr additive="base">
                                        <p:cTn id="19" dur="1000" fill="hold"/>
                                        <p:tgtEl>
                                          <p:spTgt spid="8195">
                                            <p:txEl>
                                              <p:pRg st="3" end="3"/>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819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nodeType="clickEffect">
                                  <p:stCondLst>
                                    <p:cond delay="0"/>
                                  </p:stCondLst>
                                  <p:childTnLst>
                                    <p:set>
                                      <p:cBhvr>
                                        <p:cTn id="24" dur="1" fill="hold">
                                          <p:stCondLst>
                                            <p:cond delay="0"/>
                                          </p:stCondLst>
                                        </p:cTn>
                                        <p:tgtEl>
                                          <p:spTgt spid="8195">
                                            <p:txEl>
                                              <p:pRg st="4" end="4"/>
                                            </p:txEl>
                                          </p:spTgt>
                                        </p:tgtEl>
                                        <p:attrNameLst>
                                          <p:attrName>style.visibility</p:attrName>
                                        </p:attrNameLst>
                                      </p:cBhvr>
                                      <p:to>
                                        <p:strVal val="visible"/>
                                      </p:to>
                                    </p:set>
                                    <p:anim calcmode="lin" valueType="num">
                                      <p:cBhvr additive="base">
                                        <p:cTn id="25" dur="1000" fill="hold"/>
                                        <p:tgtEl>
                                          <p:spTgt spid="8195">
                                            <p:txEl>
                                              <p:pRg st="4" end="4"/>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8195">
                                            <p:txEl>
                                              <p:pRg st="4" end="4"/>
                                            </p:txEl>
                                          </p:spTgt>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8195">
                                            <p:txEl>
                                              <p:pRg st="5" end="5"/>
                                            </p:txEl>
                                          </p:spTgt>
                                        </p:tgtEl>
                                        <p:attrNameLst>
                                          <p:attrName>style.visibility</p:attrName>
                                        </p:attrNameLst>
                                      </p:cBhvr>
                                      <p:to>
                                        <p:strVal val="visible"/>
                                      </p:to>
                                    </p:set>
                                    <p:anim calcmode="lin" valueType="num">
                                      <p:cBhvr additive="base">
                                        <p:cTn id="29" dur="1000" fill="hold"/>
                                        <p:tgtEl>
                                          <p:spTgt spid="8195">
                                            <p:txEl>
                                              <p:pRg st="5" end="5"/>
                                            </p:txEl>
                                          </p:spTgt>
                                        </p:tgtEl>
                                        <p:attrNameLst>
                                          <p:attrName>ppt_x</p:attrName>
                                        </p:attrNameLst>
                                      </p:cBhvr>
                                      <p:tavLst>
                                        <p:tav tm="0">
                                          <p:val>
                                            <p:strVal val="1+#ppt_w/2"/>
                                          </p:val>
                                        </p:tav>
                                        <p:tav tm="100000">
                                          <p:val>
                                            <p:strVal val="#ppt_x"/>
                                          </p:val>
                                        </p:tav>
                                      </p:tavLst>
                                    </p:anim>
                                    <p:anim calcmode="lin" valueType="num">
                                      <p:cBhvr additive="base">
                                        <p:cTn id="30" dur="1000" fill="hold"/>
                                        <p:tgtEl>
                                          <p:spTgt spid="8195">
                                            <p:txEl>
                                              <p:pRg st="5" end="5"/>
                                            </p:txEl>
                                          </p:spTgt>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8195">
                                            <p:txEl>
                                              <p:pRg st="6" end="6"/>
                                            </p:txEl>
                                          </p:spTgt>
                                        </p:tgtEl>
                                        <p:attrNameLst>
                                          <p:attrName>style.visibility</p:attrName>
                                        </p:attrNameLst>
                                      </p:cBhvr>
                                      <p:to>
                                        <p:strVal val="visible"/>
                                      </p:to>
                                    </p:set>
                                    <p:anim calcmode="lin" valueType="num">
                                      <p:cBhvr additive="base">
                                        <p:cTn id="33" dur="1000" fill="hold"/>
                                        <p:tgtEl>
                                          <p:spTgt spid="8195">
                                            <p:txEl>
                                              <p:pRg st="6" end="6"/>
                                            </p:txEl>
                                          </p:spTgt>
                                        </p:tgtEl>
                                        <p:attrNameLst>
                                          <p:attrName>ppt_x</p:attrName>
                                        </p:attrNameLst>
                                      </p:cBhvr>
                                      <p:tavLst>
                                        <p:tav tm="0">
                                          <p:val>
                                            <p:strVal val="1+#ppt_w/2"/>
                                          </p:val>
                                        </p:tav>
                                        <p:tav tm="100000">
                                          <p:val>
                                            <p:strVal val="#ppt_x"/>
                                          </p:val>
                                        </p:tav>
                                      </p:tavLst>
                                    </p:anim>
                                    <p:anim calcmode="lin" valueType="num">
                                      <p:cBhvr additive="base">
                                        <p:cTn id="34" dur="1000" fill="hold"/>
                                        <p:tgtEl>
                                          <p:spTgt spid="8195">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2" fill="hold" nodeType="clickEffect">
                                  <p:stCondLst>
                                    <p:cond delay="0"/>
                                  </p:stCondLst>
                                  <p:childTnLst>
                                    <p:set>
                                      <p:cBhvr>
                                        <p:cTn id="38" dur="1" fill="hold">
                                          <p:stCondLst>
                                            <p:cond delay="0"/>
                                          </p:stCondLst>
                                        </p:cTn>
                                        <p:tgtEl>
                                          <p:spTgt spid="8195">
                                            <p:txEl>
                                              <p:pRg st="7" end="7"/>
                                            </p:txEl>
                                          </p:spTgt>
                                        </p:tgtEl>
                                        <p:attrNameLst>
                                          <p:attrName>style.visibility</p:attrName>
                                        </p:attrNameLst>
                                      </p:cBhvr>
                                      <p:to>
                                        <p:strVal val="visible"/>
                                      </p:to>
                                    </p:set>
                                    <p:anim calcmode="lin" valueType="num">
                                      <p:cBhvr additive="base">
                                        <p:cTn id="39" dur="1000" fill="hold"/>
                                        <p:tgtEl>
                                          <p:spTgt spid="8195">
                                            <p:txEl>
                                              <p:pRg st="7" end="7"/>
                                            </p:txEl>
                                          </p:spTgt>
                                        </p:tgtEl>
                                        <p:attrNameLst>
                                          <p:attrName>ppt_x</p:attrName>
                                        </p:attrNameLst>
                                      </p:cBhvr>
                                      <p:tavLst>
                                        <p:tav tm="0">
                                          <p:val>
                                            <p:strVal val="1+#ppt_w/2"/>
                                          </p:val>
                                        </p:tav>
                                        <p:tav tm="100000">
                                          <p:val>
                                            <p:strVal val="#ppt_x"/>
                                          </p:val>
                                        </p:tav>
                                      </p:tavLst>
                                    </p:anim>
                                    <p:anim calcmode="lin" valueType="num">
                                      <p:cBhvr additive="base">
                                        <p:cTn id="40" dur="1000" fill="hold"/>
                                        <p:tgtEl>
                                          <p:spTgt spid="8195">
                                            <p:txEl>
                                              <p:pRg st="7" end="7"/>
                                            </p:txEl>
                                          </p:spTgt>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8195">
                                            <p:txEl>
                                              <p:pRg st="8" end="8"/>
                                            </p:txEl>
                                          </p:spTgt>
                                        </p:tgtEl>
                                        <p:attrNameLst>
                                          <p:attrName>style.visibility</p:attrName>
                                        </p:attrNameLst>
                                      </p:cBhvr>
                                      <p:to>
                                        <p:strVal val="visible"/>
                                      </p:to>
                                    </p:set>
                                    <p:anim calcmode="lin" valueType="num">
                                      <p:cBhvr additive="base">
                                        <p:cTn id="43" dur="1000" fill="hold"/>
                                        <p:tgtEl>
                                          <p:spTgt spid="8195">
                                            <p:txEl>
                                              <p:pRg st="8" end="8"/>
                                            </p:txEl>
                                          </p:spTgt>
                                        </p:tgtEl>
                                        <p:attrNameLst>
                                          <p:attrName>ppt_x</p:attrName>
                                        </p:attrNameLst>
                                      </p:cBhvr>
                                      <p:tavLst>
                                        <p:tav tm="0">
                                          <p:val>
                                            <p:strVal val="1+#ppt_w/2"/>
                                          </p:val>
                                        </p:tav>
                                        <p:tav tm="100000">
                                          <p:val>
                                            <p:strVal val="#ppt_x"/>
                                          </p:val>
                                        </p:tav>
                                      </p:tavLst>
                                    </p:anim>
                                    <p:anim calcmode="lin" valueType="num">
                                      <p:cBhvr additive="base">
                                        <p:cTn id="44" dur="1000" fill="hold"/>
                                        <p:tgtEl>
                                          <p:spTgt spid="8195">
                                            <p:txEl>
                                              <p:pRg st="8" end="8"/>
                                            </p:txEl>
                                          </p:spTgt>
                                        </p:tgtEl>
                                        <p:attrNameLst>
                                          <p:attrName>ppt_y</p:attrName>
                                        </p:attrNameLst>
                                      </p:cBhvr>
                                      <p:tavLst>
                                        <p:tav tm="0">
                                          <p:val>
                                            <p:strVal val="#ppt_y"/>
                                          </p:val>
                                        </p:tav>
                                        <p:tav tm="100000">
                                          <p:val>
                                            <p:strVal val="#ppt_y"/>
                                          </p:val>
                                        </p:tav>
                                      </p:tavLst>
                                    </p:anim>
                                  </p:childTnLst>
                                </p:cTn>
                              </p:par>
                              <p:par>
                                <p:cTn id="45" presetID="2" presetClass="entr" presetSubtype="2" fill="hold" nodeType="withEffect">
                                  <p:stCondLst>
                                    <p:cond delay="0"/>
                                  </p:stCondLst>
                                  <p:childTnLst>
                                    <p:set>
                                      <p:cBhvr>
                                        <p:cTn id="46" dur="1" fill="hold">
                                          <p:stCondLst>
                                            <p:cond delay="0"/>
                                          </p:stCondLst>
                                        </p:cTn>
                                        <p:tgtEl>
                                          <p:spTgt spid="8195">
                                            <p:txEl>
                                              <p:pRg st="9" end="9"/>
                                            </p:txEl>
                                          </p:spTgt>
                                        </p:tgtEl>
                                        <p:attrNameLst>
                                          <p:attrName>style.visibility</p:attrName>
                                        </p:attrNameLst>
                                      </p:cBhvr>
                                      <p:to>
                                        <p:strVal val="visible"/>
                                      </p:to>
                                    </p:set>
                                    <p:anim calcmode="lin" valueType="num">
                                      <p:cBhvr additive="base">
                                        <p:cTn id="47" dur="1000" fill="hold"/>
                                        <p:tgtEl>
                                          <p:spTgt spid="8195">
                                            <p:txEl>
                                              <p:pRg st="9" end="9"/>
                                            </p:txEl>
                                          </p:spTgt>
                                        </p:tgtEl>
                                        <p:attrNameLst>
                                          <p:attrName>ppt_x</p:attrName>
                                        </p:attrNameLst>
                                      </p:cBhvr>
                                      <p:tavLst>
                                        <p:tav tm="0">
                                          <p:val>
                                            <p:strVal val="1+#ppt_w/2"/>
                                          </p:val>
                                        </p:tav>
                                        <p:tav tm="100000">
                                          <p:val>
                                            <p:strVal val="#ppt_x"/>
                                          </p:val>
                                        </p:tav>
                                      </p:tavLst>
                                    </p:anim>
                                    <p:anim calcmode="lin" valueType="num">
                                      <p:cBhvr additive="base">
                                        <p:cTn id="48" dur="1000" fill="hold"/>
                                        <p:tgtEl>
                                          <p:spTgt spid="8195">
                                            <p:txEl>
                                              <p:pRg st="9" end="9"/>
                                            </p:txEl>
                                          </p:spTgt>
                                        </p:tgtEl>
                                        <p:attrNameLst>
                                          <p:attrName>ppt_y</p:attrName>
                                        </p:attrNameLst>
                                      </p:cBhvr>
                                      <p:tavLst>
                                        <p:tav tm="0">
                                          <p:val>
                                            <p:strVal val="#ppt_y"/>
                                          </p:val>
                                        </p:tav>
                                        <p:tav tm="100000">
                                          <p:val>
                                            <p:strVal val="#ppt_y"/>
                                          </p:val>
                                        </p:tav>
                                      </p:tavLst>
                                    </p:anim>
                                  </p:childTnLst>
                                </p:cTn>
                              </p:par>
                              <p:par>
                                <p:cTn id="49" presetID="2" presetClass="entr" presetSubtype="2" fill="hold" nodeType="withEffect">
                                  <p:stCondLst>
                                    <p:cond delay="0"/>
                                  </p:stCondLst>
                                  <p:childTnLst>
                                    <p:set>
                                      <p:cBhvr>
                                        <p:cTn id="50" dur="1" fill="hold">
                                          <p:stCondLst>
                                            <p:cond delay="0"/>
                                          </p:stCondLst>
                                        </p:cTn>
                                        <p:tgtEl>
                                          <p:spTgt spid="8195">
                                            <p:txEl>
                                              <p:pRg st="10" end="10"/>
                                            </p:txEl>
                                          </p:spTgt>
                                        </p:tgtEl>
                                        <p:attrNameLst>
                                          <p:attrName>style.visibility</p:attrName>
                                        </p:attrNameLst>
                                      </p:cBhvr>
                                      <p:to>
                                        <p:strVal val="visible"/>
                                      </p:to>
                                    </p:set>
                                    <p:anim calcmode="lin" valueType="num">
                                      <p:cBhvr additive="base">
                                        <p:cTn id="51" dur="1000" fill="hold"/>
                                        <p:tgtEl>
                                          <p:spTgt spid="8195">
                                            <p:txEl>
                                              <p:pRg st="10" end="10"/>
                                            </p:txEl>
                                          </p:spTgt>
                                        </p:tgtEl>
                                        <p:attrNameLst>
                                          <p:attrName>ppt_x</p:attrName>
                                        </p:attrNameLst>
                                      </p:cBhvr>
                                      <p:tavLst>
                                        <p:tav tm="0">
                                          <p:val>
                                            <p:strVal val="1+#ppt_w/2"/>
                                          </p:val>
                                        </p:tav>
                                        <p:tav tm="100000">
                                          <p:val>
                                            <p:strVal val="#ppt_x"/>
                                          </p:val>
                                        </p:tav>
                                      </p:tavLst>
                                    </p:anim>
                                    <p:anim calcmode="lin" valueType="num">
                                      <p:cBhvr additive="base">
                                        <p:cTn id="52" dur="1000" fill="hold"/>
                                        <p:tgtEl>
                                          <p:spTgt spid="8195">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c:\windows\TEMP\~AUT0011.bmp">
            <a:extLst>
              <a:ext uri="{FF2B5EF4-FFF2-40B4-BE49-F238E27FC236}">
                <a16:creationId xmlns:a16="http://schemas.microsoft.com/office/drawing/2014/main" id="{3270DF58-7510-7CE1-3399-EEF97BE392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1800" y="608013"/>
            <a:ext cx="8280400" cy="564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F:\De-La-Hoya-Manny-Pacquiao-Preview-800_1230174.jpg">
            <a:extLst>
              <a:ext uri="{FF2B5EF4-FFF2-40B4-BE49-F238E27FC236}">
                <a16:creationId xmlns:a16="http://schemas.microsoft.com/office/drawing/2014/main" id="{2D479B56-EDF1-8A24-493F-C391B9B5E5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8785225"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a:extLst>
              <a:ext uri="{FF2B5EF4-FFF2-40B4-BE49-F238E27FC236}">
                <a16:creationId xmlns:a16="http://schemas.microsoft.com/office/drawing/2014/main" id="{8DFBCD31-21C4-591D-956E-8771B04063C9}"/>
              </a:ext>
            </a:extLst>
          </p:cNvPr>
          <p:cNvPicPr>
            <a:picLocks noChangeAspect="1" noChangeArrowheads="1"/>
          </p:cNvPicPr>
          <p:nvPr/>
        </p:nvPicPr>
        <p:blipFill>
          <a:blip r:embed="rId3">
            <a:lum contrast="42000"/>
            <a:extLst>
              <a:ext uri="{28A0092B-C50C-407E-A947-70E740481C1C}">
                <a14:useLocalDpi xmlns:a14="http://schemas.microsoft.com/office/drawing/2010/main" val="0"/>
              </a:ext>
            </a:extLst>
          </a:blip>
          <a:srcRect/>
          <a:stretch>
            <a:fillRect/>
          </a:stretch>
        </p:blipFill>
        <p:spPr bwMode="auto">
          <a:xfrm>
            <a:off x="179388" y="476250"/>
            <a:ext cx="8785225" cy="590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D4B0DB94-5C00-F18A-7DF2-1C6C0294E1FE}"/>
              </a:ext>
            </a:extLst>
          </p:cNvPr>
          <p:cNvSpPr>
            <a:spLocks noGrp="1" noChangeArrowheads="1"/>
          </p:cNvSpPr>
          <p:nvPr>
            <p:ph type="title"/>
          </p:nvPr>
        </p:nvSpPr>
        <p:spPr bwMode="auto">
          <a:xfrm>
            <a:off x="526256" y="548680"/>
            <a:ext cx="8085138" cy="1366838"/>
          </a:xfrm>
          <a:prstGeom prst="rect">
            <a:avLst/>
          </a:prstGeom>
          <a:solidFill>
            <a:srgbClr val="211AA6"/>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it-IT" b="1">
                <a:solidFill>
                  <a:srgbClr val="FFFF00"/>
                </a:solidFill>
              </a:rPr>
              <a:t>American Academy of Ophthalmology Statement</a:t>
            </a:r>
          </a:p>
        </p:txBody>
      </p:sp>
      <p:sp>
        <p:nvSpPr>
          <p:cNvPr id="60419" name="Rectangle 4">
            <a:extLst>
              <a:ext uri="{FF2B5EF4-FFF2-40B4-BE49-F238E27FC236}">
                <a16:creationId xmlns:a16="http://schemas.microsoft.com/office/drawing/2014/main" id="{8DB0EB2B-FDC7-AC4A-57C6-6E08A34C4076}"/>
              </a:ext>
            </a:extLst>
          </p:cNvPr>
          <p:cNvSpPr>
            <a:spLocks noGrp="1" noChangeArrowheads="1"/>
          </p:cNvSpPr>
          <p:nvPr>
            <p:ph type="body" sz="half" idx="2"/>
          </p:nvPr>
        </p:nvSpPr>
        <p:spPr bwMode="auto">
          <a:xfrm>
            <a:off x="755650" y="2060575"/>
            <a:ext cx="762635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 typeface="Wingdings" pitchFamily="2" charset="2"/>
              <a:buNone/>
            </a:pPr>
            <a:endParaRPr lang="en-US" altLang="it-IT" sz="2000"/>
          </a:p>
          <a:p>
            <a:pPr eaLnBrk="1" hangingPunct="1"/>
            <a:r>
              <a:rPr lang="en-US" altLang="it-IT" sz="3000" b="1">
                <a:solidFill>
                  <a:srgbClr val="4219A7"/>
                </a:solidFill>
              </a:rPr>
              <a:t>Boxing and full-contact martial arts pose an extremely high risk of serious and even blinding eye injury. </a:t>
            </a:r>
          </a:p>
          <a:p>
            <a:pPr eaLnBrk="1" hangingPunct="1"/>
            <a:endParaRPr lang="en-US" altLang="it-IT" sz="3000" b="1">
              <a:solidFill>
                <a:srgbClr val="4219A7"/>
              </a:solidFill>
            </a:endParaRPr>
          </a:p>
          <a:p>
            <a:pPr eaLnBrk="1" hangingPunct="1"/>
            <a:r>
              <a:rPr lang="en-US" altLang="it-IT" sz="3000" b="1">
                <a:solidFill>
                  <a:srgbClr val="4219A7"/>
                </a:solidFill>
              </a:rPr>
              <a:t>There is no satisfactory eye protection for boxing, although thumbless gloves may reduce the number of boxing eye injuries. </a:t>
            </a:r>
          </a:p>
        </p:txBody>
      </p:sp>
    </p:spTree>
  </p:cSld>
  <p:clrMapOvr>
    <a:masterClrMapping/>
  </p:clrMapOvr>
  <p:transition>
    <p:zoom dir="in"/>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EC963244-EAC7-E5D3-6550-FDBB6F48B809}"/>
              </a:ext>
            </a:extLst>
          </p:cNvPr>
          <p:cNvSpPr>
            <a:spLocks noGrp="1" noChangeArrowheads="1"/>
          </p:cNvSpPr>
          <p:nvPr>
            <p:ph type="title"/>
          </p:nvPr>
        </p:nvSpPr>
        <p:spPr bwMode="auto">
          <a:xfrm>
            <a:off x="877094" y="476672"/>
            <a:ext cx="7564437" cy="1366838"/>
          </a:xfrm>
          <a:prstGeom prst="rect">
            <a:avLst/>
          </a:prstGeom>
          <a:solidFill>
            <a:srgbClr val="211AA6"/>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it-IT" b="1">
                <a:solidFill>
                  <a:srgbClr val="FFFF00"/>
                </a:solidFill>
              </a:rPr>
              <a:t>Mechanism of</a:t>
            </a:r>
            <a:br>
              <a:rPr lang="en-US" altLang="it-IT" b="1">
                <a:solidFill>
                  <a:srgbClr val="FFFF00"/>
                </a:solidFill>
              </a:rPr>
            </a:br>
            <a:r>
              <a:rPr lang="en-US" altLang="it-IT" b="1">
                <a:solidFill>
                  <a:srgbClr val="FFFF00"/>
                </a:solidFill>
              </a:rPr>
              <a:t>Boxing Injuries</a:t>
            </a:r>
          </a:p>
        </p:txBody>
      </p:sp>
      <p:sp>
        <p:nvSpPr>
          <p:cNvPr id="61443" name="Rectangle 3">
            <a:extLst>
              <a:ext uri="{FF2B5EF4-FFF2-40B4-BE49-F238E27FC236}">
                <a16:creationId xmlns:a16="http://schemas.microsoft.com/office/drawing/2014/main" id="{EAE6FF77-3F5E-ED1E-1165-BDAF0B3792D6}"/>
              </a:ext>
            </a:extLst>
          </p:cNvPr>
          <p:cNvSpPr>
            <a:spLocks noGrp="1" noChangeArrowheads="1"/>
          </p:cNvSpPr>
          <p:nvPr>
            <p:ph type="body" sz="half" idx="1"/>
          </p:nvPr>
        </p:nvSpPr>
        <p:spPr bwMode="auto">
          <a:xfrm>
            <a:off x="827088" y="2133600"/>
            <a:ext cx="7664450" cy="4724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it-IT" sz="3000" b="1">
                <a:solidFill>
                  <a:srgbClr val="211AA6"/>
                </a:solidFill>
              </a:rPr>
              <a:t>Coup Injuries</a:t>
            </a:r>
          </a:p>
          <a:p>
            <a:pPr lvl="1" eaLnBrk="1" hangingPunct="1"/>
            <a:r>
              <a:rPr lang="en-US" altLang="it-IT" sz="2600" b="1">
                <a:solidFill>
                  <a:srgbClr val="211AA6"/>
                </a:solidFill>
              </a:rPr>
              <a:t>Direct blow with local damage</a:t>
            </a:r>
          </a:p>
          <a:p>
            <a:pPr lvl="1" eaLnBrk="1" hangingPunct="1"/>
            <a:r>
              <a:rPr lang="en-US" altLang="it-IT" sz="2600" b="1">
                <a:solidFill>
                  <a:srgbClr val="211AA6"/>
                </a:solidFill>
              </a:rPr>
              <a:t>Outer surface of the eye is particulary venerable</a:t>
            </a:r>
          </a:p>
          <a:p>
            <a:pPr lvl="1" eaLnBrk="1" hangingPunct="1"/>
            <a:r>
              <a:rPr lang="en-US" altLang="it-IT" sz="2600" b="1">
                <a:solidFill>
                  <a:srgbClr val="211AA6"/>
                </a:solidFill>
              </a:rPr>
              <a:t>Corneal and lid injuries</a:t>
            </a:r>
          </a:p>
          <a:p>
            <a:pPr lvl="1" eaLnBrk="1" hangingPunct="1"/>
            <a:r>
              <a:rPr lang="en-US" altLang="it-IT" sz="2600" b="1">
                <a:solidFill>
                  <a:srgbClr val="211AA6"/>
                </a:solidFill>
              </a:rPr>
              <a:t>Infero-temporal blow can cause direct damage to sclera, ciliary body, and retina</a:t>
            </a:r>
          </a:p>
          <a:p>
            <a:pPr lvl="1" eaLnBrk="1" hangingPunct="1"/>
            <a:r>
              <a:rPr lang="en-US" altLang="it-IT" sz="2600" b="1">
                <a:solidFill>
                  <a:srgbClr val="211AA6"/>
                </a:solidFill>
              </a:rPr>
              <a:t>Maybe cause of angle recession and retinal breaks</a:t>
            </a:r>
            <a:r>
              <a:rPr lang="en-US" altLang="it-IT" sz="2600"/>
              <a:t>	</a:t>
            </a:r>
          </a:p>
          <a:p>
            <a:pPr eaLnBrk="1" hangingPunct="1">
              <a:buFont typeface="Wingdings" pitchFamily="2" charset="2"/>
              <a:buNone/>
            </a:pPr>
            <a:r>
              <a:rPr lang="en-US" altLang="it-IT" sz="2800"/>
              <a:t>	</a:t>
            </a:r>
          </a:p>
          <a:p>
            <a:pPr eaLnBrk="1" hangingPunct="1">
              <a:buFont typeface="Wingdings" pitchFamily="2" charset="2"/>
              <a:buNone/>
            </a:pPr>
            <a:endParaRPr lang="en-US" altLang="it-IT" sz="2800"/>
          </a:p>
        </p:txBody>
      </p:sp>
    </p:spTree>
  </p:cSld>
  <p:clrMapOvr>
    <a:masterClrMapping/>
  </p:clrMapOvr>
  <p:transition>
    <p:zoom dir="in"/>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DA548686-D54E-FC97-60E6-BFFA51E416D9}"/>
              </a:ext>
            </a:extLst>
          </p:cNvPr>
          <p:cNvPicPr>
            <a:picLocks noChangeAspect="1"/>
          </p:cNvPicPr>
          <p:nvPr/>
        </p:nvPicPr>
        <p:blipFill rotWithShape="1">
          <a:blip r:embed="rId2">
            <a:extLst>
              <a:ext uri="{28A0092B-C50C-407E-A947-70E740481C1C}">
                <a14:useLocalDpi xmlns:a14="http://schemas.microsoft.com/office/drawing/2010/main" val="0"/>
              </a:ext>
            </a:extLst>
          </a:blip>
          <a:srcRect r="18500"/>
          <a:stretch/>
        </p:blipFill>
        <p:spPr>
          <a:xfrm rot="5400000">
            <a:off x="1777380" y="857250"/>
            <a:ext cx="5589240" cy="5143500"/>
          </a:xfrm>
          <a:prstGeom prst="rect">
            <a:avLst/>
          </a:prstGeom>
        </p:spPr>
      </p:pic>
    </p:spTree>
    <p:extLst>
      <p:ext uri="{BB962C8B-B14F-4D97-AF65-F5344CB8AC3E}">
        <p14:creationId xmlns:p14="http://schemas.microsoft.com/office/powerpoint/2010/main" val="3252794193"/>
      </p:ext>
    </p:extLst>
  </p:cSld>
  <p:clrMapOvr>
    <a:masterClrMapping/>
  </p:clrMapOvr>
  <p:transition>
    <p:zoom dir="in"/>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Immagine 1" descr="Klivsco.jpg">
            <a:extLst>
              <a:ext uri="{FF2B5EF4-FFF2-40B4-BE49-F238E27FC236}">
                <a16:creationId xmlns:a16="http://schemas.microsoft.com/office/drawing/2014/main" id="{594393B1-1C4C-C04E-01A1-E3F94996DD1E}"/>
              </a:ext>
            </a:extLst>
          </p:cNvPr>
          <p:cNvPicPr>
            <a:picLocks noGrp="1" noChangeAspect="1"/>
          </p:cNvPicPr>
          <p:nvPr isPhoto="1"/>
        </p:nvPicPr>
        <p:blipFill>
          <a:blip r:embed="rId3">
            <a:extLst>
              <a:ext uri="{28A0092B-C50C-407E-A947-70E740481C1C}">
                <a14:useLocalDpi xmlns:a14="http://schemas.microsoft.com/office/drawing/2010/main" val="0"/>
              </a:ext>
            </a:extLst>
          </a:blip>
          <a:srcRect/>
          <a:stretch>
            <a:fillRect/>
          </a:stretch>
        </p:blipFill>
        <p:spPr bwMode="auto">
          <a:xfrm>
            <a:off x="2046288" y="333375"/>
            <a:ext cx="5049837" cy="626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asellaDiTesto 4">
            <a:extLst>
              <a:ext uri="{FF2B5EF4-FFF2-40B4-BE49-F238E27FC236}">
                <a16:creationId xmlns:a16="http://schemas.microsoft.com/office/drawing/2014/main" id="{9BF313DB-A040-E98B-3711-E2B9EB3A12DB}"/>
              </a:ext>
            </a:extLst>
          </p:cNvPr>
          <p:cNvSpPr txBox="1">
            <a:spLocks noChangeArrowheads="1"/>
          </p:cNvSpPr>
          <p:nvPr/>
        </p:nvSpPr>
        <p:spPr bwMode="auto">
          <a:xfrm>
            <a:off x="6167438" y="606425"/>
            <a:ext cx="2627312"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en-GB" altLang="it-IT" sz="2400">
                <a:latin typeface="Times New Roman" panose="02020603050405020304" pitchFamily="18" charset="0"/>
              </a:rPr>
              <a:t>A        zigomatica</a:t>
            </a:r>
          </a:p>
          <a:p>
            <a:pPr eaLnBrk="1" hangingPunct="1"/>
            <a:endParaRPr lang="en-GB" altLang="it-IT" sz="2400">
              <a:latin typeface="Times New Roman" panose="02020603050405020304" pitchFamily="18" charset="0"/>
            </a:endParaRPr>
          </a:p>
          <a:p>
            <a:pPr eaLnBrk="1" hangingPunct="1"/>
            <a:r>
              <a:rPr lang="en-GB" altLang="it-IT" sz="2400">
                <a:latin typeface="Times New Roman" panose="02020603050405020304" pitchFamily="18" charset="0"/>
              </a:rPr>
              <a:t>B        sopracciliare</a:t>
            </a:r>
          </a:p>
          <a:p>
            <a:pPr eaLnBrk="1" hangingPunct="1"/>
            <a:endParaRPr lang="en-GB" altLang="it-IT" sz="2400">
              <a:latin typeface="Times New Roman" panose="02020603050405020304" pitchFamily="18" charset="0"/>
            </a:endParaRPr>
          </a:p>
          <a:p>
            <a:pPr eaLnBrk="1" hangingPunct="1"/>
            <a:r>
              <a:rPr lang="en-GB" altLang="it-IT" sz="2400">
                <a:latin typeface="Times New Roman" panose="02020603050405020304" pitchFamily="18" charset="0"/>
              </a:rPr>
              <a:t>C        sottoorbitale</a:t>
            </a:r>
          </a:p>
          <a:p>
            <a:pPr eaLnBrk="1" hangingPunct="1"/>
            <a:endParaRPr lang="en-GB" altLang="it-IT" sz="2400">
              <a:latin typeface="Times New Roman" panose="02020603050405020304" pitchFamily="18" charset="0"/>
            </a:endParaRPr>
          </a:p>
          <a:p>
            <a:pPr eaLnBrk="1" hangingPunct="1"/>
            <a:r>
              <a:rPr lang="en-GB" altLang="it-IT" sz="2400">
                <a:latin typeface="Times New Roman" panose="02020603050405020304" pitchFamily="18" charset="0"/>
              </a:rPr>
              <a:t>D        sopraorbitale</a:t>
            </a:r>
          </a:p>
          <a:p>
            <a:pPr eaLnBrk="1" hangingPunct="1"/>
            <a:endParaRPr lang="en-GB" altLang="it-IT" sz="2400">
              <a:latin typeface="Times New Roman" panose="02020603050405020304" pitchFamily="18" charset="0"/>
            </a:endParaRPr>
          </a:p>
          <a:p>
            <a:pPr eaLnBrk="1" hangingPunct="1"/>
            <a:r>
              <a:rPr lang="en-GB" altLang="it-IT" sz="2400">
                <a:latin typeface="Times New Roman" panose="02020603050405020304" pitchFamily="18" charset="0"/>
              </a:rPr>
              <a:t>E        mandibolare</a:t>
            </a:r>
          </a:p>
          <a:p>
            <a:pPr eaLnBrk="1" hangingPunct="1"/>
            <a:endParaRPr lang="en-GB" altLang="it-IT" sz="2400">
              <a:latin typeface="Times New Roman" panose="02020603050405020304" pitchFamily="18" charset="0"/>
            </a:endParaRPr>
          </a:p>
          <a:p>
            <a:pPr eaLnBrk="1" hangingPunct="1"/>
            <a:r>
              <a:rPr lang="en-GB" altLang="it-IT" sz="2400">
                <a:latin typeface="Times New Roman" panose="02020603050405020304" pitchFamily="18" charset="0"/>
              </a:rPr>
              <a:t>F        nasale</a:t>
            </a:r>
          </a:p>
        </p:txBody>
      </p:sp>
      <p:pic>
        <p:nvPicPr>
          <p:cNvPr id="13315" name="Picture 4">
            <a:extLst>
              <a:ext uri="{FF2B5EF4-FFF2-40B4-BE49-F238E27FC236}">
                <a16:creationId xmlns:a16="http://schemas.microsoft.com/office/drawing/2014/main" id="{BD4F8F4A-2343-E8C5-E73C-296B92D5E5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3" y="595313"/>
            <a:ext cx="5724525" cy="592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a:extLst>
              <a:ext uri="{FF2B5EF4-FFF2-40B4-BE49-F238E27FC236}">
                <a16:creationId xmlns:a16="http://schemas.microsoft.com/office/drawing/2014/main" id="{8CF65889-8724-2543-0435-45DA756032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60350"/>
            <a:ext cx="8642350"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1910ED62-1BF0-EA32-F5EE-A1EF090CC048}"/>
              </a:ext>
            </a:extLst>
          </p:cNvPr>
          <p:cNvSpPr>
            <a:spLocks noGrp="1" noChangeArrowheads="1"/>
          </p:cNvSpPr>
          <p:nvPr>
            <p:ph type="title"/>
          </p:nvPr>
        </p:nvSpPr>
        <p:spPr bwMode="auto">
          <a:xfrm>
            <a:off x="789781" y="476672"/>
            <a:ext cx="7564438" cy="1504528"/>
          </a:xfrm>
          <a:prstGeom prst="rect">
            <a:avLst/>
          </a:prstGeom>
          <a:solidFill>
            <a:srgbClr val="211AA6"/>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it-IT" b="1">
                <a:solidFill>
                  <a:srgbClr val="FFFF00"/>
                </a:solidFill>
              </a:rPr>
              <a:t>Mechanism of</a:t>
            </a:r>
            <a:br>
              <a:rPr lang="en-US" altLang="it-IT" b="1">
                <a:solidFill>
                  <a:srgbClr val="FFFF00"/>
                </a:solidFill>
              </a:rPr>
            </a:br>
            <a:r>
              <a:rPr lang="en-US" altLang="it-IT" b="1">
                <a:solidFill>
                  <a:srgbClr val="FFFF00"/>
                </a:solidFill>
              </a:rPr>
              <a:t>Boxing Injuries</a:t>
            </a:r>
          </a:p>
        </p:txBody>
      </p:sp>
      <p:sp>
        <p:nvSpPr>
          <p:cNvPr id="64515" name="Rectangle 3">
            <a:extLst>
              <a:ext uri="{FF2B5EF4-FFF2-40B4-BE49-F238E27FC236}">
                <a16:creationId xmlns:a16="http://schemas.microsoft.com/office/drawing/2014/main" id="{6CA92BE8-5FC5-80FA-CF47-683EA3DD8E8A}"/>
              </a:ext>
            </a:extLst>
          </p:cNvPr>
          <p:cNvSpPr>
            <a:spLocks noGrp="1" noChangeArrowheads="1"/>
          </p:cNvSpPr>
          <p:nvPr>
            <p:ph type="body" sz="half" idx="1"/>
          </p:nvPr>
        </p:nvSpPr>
        <p:spPr bwMode="auto">
          <a:xfrm>
            <a:off x="739775" y="1997676"/>
            <a:ext cx="7664450" cy="4876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buFont typeface="Wingdings" pitchFamily="2" charset="2"/>
              <a:buNone/>
            </a:pPr>
            <a:endParaRPr lang="en-US" altLang="it-IT" sz="2800" b="1" dirty="0">
              <a:solidFill>
                <a:srgbClr val="4219A7"/>
              </a:solidFill>
            </a:endParaRPr>
          </a:p>
          <a:p>
            <a:pPr eaLnBrk="1" hangingPunct="1">
              <a:lnSpc>
                <a:spcPct val="90000"/>
              </a:lnSpc>
            </a:pPr>
            <a:r>
              <a:rPr lang="en-US" altLang="it-IT" sz="2800" b="1" dirty="0">
                <a:solidFill>
                  <a:srgbClr val="4219A7"/>
                </a:solidFill>
              </a:rPr>
              <a:t>Contrecoup Injuries</a:t>
            </a:r>
          </a:p>
          <a:p>
            <a:pPr lvl="1" eaLnBrk="1" hangingPunct="1">
              <a:lnSpc>
                <a:spcPct val="90000"/>
              </a:lnSpc>
            </a:pPr>
            <a:r>
              <a:rPr lang="en-US" altLang="it-IT" b="1" dirty="0">
                <a:solidFill>
                  <a:srgbClr val="4219A7"/>
                </a:solidFill>
              </a:rPr>
              <a:t>Remote from area of direct trauma</a:t>
            </a:r>
          </a:p>
          <a:p>
            <a:pPr lvl="1" eaLnBrk="1" hangingPunct="1">
              <a:lnSpc>
                <a:spcPct val="90000"/>
              </a:lnSpc>
            </a:pPr>
            <a:r>
              <a:rPr lang="en-US" altLang="it-IT" b="1" dirty="0">
                <a:solidFill>
                  <a:srgbClr val="4219A7"/>
                </a:solidFill>
              </a:rPr>
              <a:t>Line of force traverses the globe </a:t>
            </a:r>
          </a:p>
          <a:p>
            <a:pPr lvl="1" eaLnBrk="1" hangingPunct="1">
              <a:lnSpc>
                <a:spcPct val="90000"/>
              </a:lnSpc>
            </a:pPr>
            <a:r>
              <a:rPr lang="en-US" altLang="it-IT" b="1" dirty="0">
                <a:solidFill>
                  <a:srgbClr val="4219A7"/>
                </a:solidFill>
              </a:rPr>
              <a:t>Produces damage at interface of tissues or between two tissues with differing densities</a:t>
            </a:r>
          </a:p>
          <a:p>
            <a:pPr lvl="1" eaLnBrk="1" hangingPunct="1">
              <a:lnSpc>
                <a:spcPct val="90000"/>
              </a:lnSpc>
            </a:pPr>
            <a:r>
              <a:rPr lang="en-US" altLang="it-IT" b="1" dirty="0">
                <a:solidFill>
                  <a:srgbClr val="4219A7"/>
                </a:solidFill>
              </a:rPr>
              <a:t>Cataracts</a:t>
            </a:r>
          </a:p>
          <a:p>
            <a:pPr lvl="1" eaLnBrk="1" hangingPunct="1">
              <a:lnSpc>
                <a:spcPct val="90000"/>
              </a:lnSpc>
            </a:pPr>
            <a:r>
              <a:rPr lang="en-US" altLang="it-IT" b="1" dirty="0">
                <a:solidFill>
                  <a:srgbClr val="4219A7"/>
                </a:solidFill>
              </a:rPr>
              <a:t>Traumatic Maculopathy</a:t>
            </a:r>
          </a:p>
          <a:p>
            <a:pPr lvl="1" eaLnBrk="1" hangingPunct="1">
              <a:lnSpc>
                <a:spcPct val="90000"/>
              </a:lnSpc>
            </a:pPr>
            <a:r>
              <a:rPr lang="en-US" altLang="it-IT" b="1" dirty="0">
                <a:solidFill>
                  <a:srgbClr val="4219A7"/>
                </a:solidFill>
              </a:rPr>
              <a:t>Macular Holes</a:t>
            </a:r>
          </a:p>
          <a:p>
            <a:pPr eaLnBrk="1" hangingPunct="1">
              <a:lnSpc>
                <a:spcPct val="90000"/>
              </a:lnSpc>
              <a:buFont typeface="Wingdings" pitchFamily="2" charset="2"/>
              <a:buNone/>
            </a:pPr>
            <a:r>
              <a:rPr lang="en-US" altLang="it-IT" sz="2800" dirty="0"/>
              <a:t>	</a:t>
            </a:r>
          </a:p>
          <a:p>
            <a:pPr eaLnBrk="1" hangingPunct="1">
              <a:lnSpc>
                <a:spcPct val="90000"/>
              </a:lnSpc>
              <a:buFont typeface="Wingdings" pitchFamily="2" charset="2"/>
              <a:buNone/>
            </a:pPr>
            <a:endParaRPr lang="en-US" altLang="it-IT" sz="2800" dirty="0"/>
          </a:p>
        </p:txBody>
      </p:sp>
    </p:spTree>
  </p:cSld>
  <p:clrMapOvr>
    <a:masterClrMapping/>
  </p:clrMapOvr>
  <p:transition>
    <p:zoom dir="in"/>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D690EB79-CE0D-452D-AEF6-8C2CD764B225}"/>
              </a:ext>
            </a:extLst>
          </p:cNvPr>
          <p:cNvSpPr>
            <a:spLocks noGrp="1" noChangeArrowheads="1"/>
          </p:cNvSpPr>
          <p:nvPr>
            <p:ph type="title"/>
          </p:nvPr>
        </p:nvSpPr>
        <p:spPr bwMode="auto">
          <a:xfrm>
            <a:off x="855663" y="548680"/>
            <a:ext cx="7564437" cy="1440160"/>
          </a:xfrm>
          <a:prstGeom prst="rect">
            <a:avLst/>
          </a:prstGeom>
          <a:solidFill>
            <a:srgbClr val="211AA6"/>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it-IT" b="1" dirty="0">
                <a:solidFill>
                  <a:srgbClr val="FFFF00"/>
                </a:solidFill>
              </a:rPr>
              <a:t>Mechanism of</a:t>
            </a:r>
            <a:br>
              <a:rPr lang="en-US" altLang="it-IT" b="1" dirty="0">
                <a:solidFill>
                  <a:srgbClr val="FFFF00"/>
                </a:solidFill>
              </a:rPr>
            </a:br>
            <a:r>
              <a:rPr lang="en-US" altLang="it-IT" b="1" dirty="0">
                <a:solidFill>
                  <a:srgbClr val="FFFF00"/>
                </a:solidFill>
              </a:rPr>
              <a:t>Boxing Injuries</a:t>
            </a:r>
          </a:p>
        </p:txBody>
      </p:sp>
      <p:sp>
        <p:nvSpPr>
          <p:cNvPr id="65539" name="Rectangle 3">
            <a:extLst>
              <a:ext uri="{FF2B5EF4-FFF2-40B4-BE49-F238E27FC236}">
                <a16:creationId xmlns:a16="http://schemas.microsoft.com/office/drawing/2014/main" id="{83623109-40F1-D1A0-139D-C6B8B56B4F45}"/>
              </a:ext>
            </a:extLst>
          </p:cNvPr>
          <p:cNvSpPr>
            <a:spLocks noGrp="1" noChangeArrowheads="1"/>
          </p:cNvSpPr>
          <p:nvPr>
            <p:ph type="body" sz="half" idx="1"/>
          </p:nvPr>
        </p:nvSpPr>
        <p:spPr bwMode="auto">
          <a:xfrm>
            <a:off x="739775" y="2004426"/>
            <a:ext cx="7664450" cy="45811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buFont typeface="Wingdings" pitchFamily="2" charset="2"/>
              <a:buNone/>
            </a:pPr>
            <a:endParaRPr lang="en-US" altLang="it-IT" sz="2800" b="1" dirty="0">
              <a:solidFill>
                <a:srgbClr val="211AA6"/>
              </a:solidFill>
            </a:endParaRPr>
          </a:p>
          <a:p>
            <a:pPr eaLnBrk="1" hangingPunct="1">
              <a:lnSpc>
                <a:spcPct val="90000"/>
              </a:lnSpc>
            </a:pPr>
            <a:r>
              <a:rPr lang="en-US" altLang="it-IT" sz="2800" b="1" dirty="0">
                <a:solidFill>
                  <a:srgbClr val="211AA6"/>
                </a:solidFill>
              </a:rPr>
              <a:t>Expansion of Equatorial Region</a:t>
            </a:r>
          </a:p>
          <a:p>
            <a:pPr eaLnBrk="1" hangingPunct="1">
              <a:lnSpc>
                <a:spcPct val="90000"/>
              </a:lnSpc>
              <a:buFont typeface="Wingdings" pitchFamily="2" charset="2"/>
              <a:buNone/>
            </a:pPr>
            <a:endParaRPr lang="en-US" altLang="it-IT" sz="2800" b="1" dirty="0">
              <a:solidFill>
                <a:srgbClr val="211AA6"/>
              </a:solidFill>
            </a:endParaRPr>
          </a:p>
          <a:p>
            <a:pPr lvl="1" eaLnBrk="1" hangingPunct="1">
              <a:lnSpc>
                <a:spcPct val="90000"/>
              </a:lnSpc>
            </a:pPr>
            <a:r>
              <a:rPr lang="en-US" altLang="it-IT" b="1" dirty="0">
                <a:solidFill>
                  <a:srgbClr val="211AA6"/>
                </a:solidFill>
              </a:rPr>
              <a:t>Globe compressed </a:t>
            </a:r>
            <a:r>
              <a:rPr lang="en-US" altLang="it-IT" b="1" dirty="0" err="1">
                <a:solidFill>
                  <a:srgbClr val="211AA6"/>
                </a:solidFill>
              </a:rPr>
              <a:t>anteriorally</a:t>
            </a:r>
            <a:r>
              <a:rPr lang="en-US" altLang="it-IT" b="1" dirty="0">
                <a:solidFill>
                  <a:srgbClr val="211AA6"/>
                </a:solidFill>
              </a:rPr>
              <a:t>/</a:t>
            </a:r>
            <a:r>
              <a:rPr lang="en-US" altLang="it-IT" b="1" dirty="0" err="1">
                <a:solidFill>
                  <a:srgbClr val="211AA6"/>
                </a:solidFill>
              </a:rPr>
              <a:t>posteriorally</a:t>
            </a:r>
            <a:endParaRPr lang="en-US" altLang="it-IT" b="1" dirty="0">
              <a:solidFill>
                <a:srgbClr val="211AA6"/>
              </a:solidFill>
            </a:endParaRPr>
          </a:p>
          <a:p>
            <a:pPr lvl="1" eaLnBrk="1" hangingPunct="1">
              <a:lnSpc>
                <a:spcPct val="90000"/>
              </a:lnSpc>
            </a:pPr>
            <a:r>
              <a:rPr lang="en-US" altLang="it-IT" b="1" dirty="0" err="1">
                <a:solidFill>
                  <a:srgbClr val="211AA6"/>
                </a:solidFill>
              </a:rPr>
              <a:t>Circumferance</a:t>
            </a:r>
            <a:r>
              <a:rPr lang="en-US" altLang="it-IT" b="1" dirty="0">
                <a:solidFill>
                  <a:srgbClr val="211AA6"/>
                </a:solidFill>
              </a:rPr>
              <a:t> of equator increases</a:t>
            </a:r>
          </a:p>
          <a:p>
            <a:pPr lvl="1" eaLnBrk="1" hangingPunct="1">
              <a:lnSpc>
                <a:spcPct val="90000"/>
              </a:lnSpc>
            </a:pPr>
            <a:r>
              <a:rPr lang="en-US" altLang="it-IT" b="1" dirty="0">
                <a:solidFill>
                  <a:srgbClr val="211AA6"/>
                </a:solidFill>
              </a:rPr>
              <a:t>Attachment of vitreous to the peripheral </a:t>
            </a:r>
          </a:p>
          <a:p>
            <a:pPr lvl="1" eaLnBrk="1" hangingPunct="1">
              <a:lnSpc>
                <a:spcPct val="90000"/>
              </a:lnSpc>
              <a:buFontTx/>
              <a:buNone/>
            </a:pPr>
            <a:r>
              <a:rPr lang="en-US" altLang="it-IT" b="1" dirty="0">
                <a:solidFill>
                  <a:srgbClr val="211AA6"/>
                </a:solidFill>
              </a:rPr>
              <a:t>	retina is disturbed leading to both</a:t>
            </a:r>
          </a:p>
          <a:p>
            <a:pPr lvl="2" eaLnBrk="1" hangingPunct="1">
              <a:lnSpc>
                <a:spcPct val="90000"/>
              </a:lnSpc>
            </a:pPr>
            <a:r>
              <a:rPr lang="en-US" altLang="it-IT" b="1" dirty="0">
                <a:solidFill>
                  <a:srgbClr val="211AA6"/>
                </a:solidFill>
              </a:rPr>
              <a:t>Retinal Tears</a:t>
            </a:r>
          </a:p>
          <a:p>
            <a:pPr lvl="2" eaLnBrk="1" hangingPunct="1">
              <a:lnSpc>
                <a:spcPct val="90000"/>
              </a:lnSpc>
            </a:pPr>
            <a:r>
              <a:rPr lang="en-US" altLang="it-IT" b="1" dirty="0">
                <a:solidFill>
                  <a:srgbClr val="211AA6"/>
                </a:solidFill>
              </a:rPr>
              <a:t>Retinal Detachments</a:t>
            </a:r>
          </a:p>
          <a:p>
            <a:pPr eaLnBrk="1" hangingPunct="1">
              <a:lnSpc>
                <a:spcPct val="90000"/>
              </a:lnSpc>
              <a:buFont typeface="Wingdings" pitchFamily="2" charset="2"/>
              <a:buNone/>
            </a:pPr>
            <a:r>
              <a:rPr lang="en-US" altLang="it-IT" sz="2800" dirty="0"/>
              <a:t>	</a:t>
            </a:r>
          </a:p>
        </p:txBody>
      </p:sp>
    </p:spTree>
  </p:cSld>
  <p:clrMapOvr>
    <a:masterClrMapping/>
  </p:clrMapOvr>
  <p:transition>
    <p:zoom dir="in"/>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BE5F0DDF-F7DB-38D8-C4FB-8532B67A815F}"/>
              </a:ext>
            </a:extLst>
          </p:cNvPr>
          <p:cNvSpPr>
            <a:spLocks noGrp="1" noChangeArrowheads="1"/>
          </p:cNvSpPr>
          <p:nvPr>
            <p:ph type="title"/>
          </p:nvPr>
        </p:nvSpPr>
        <p:spPr bwMode="auto">
          <a:xfrm>
            <a:off x="827088" y="333375"/>
            <a:ext cx="7564437" cy="1143000"/>
          </a:xfrm>
          <a:prstGeom prst="rect">
            <a:avLst/>
          </a:prstGeom>
          <a:solidFill>
            <a:srgbClr val="211AA6"/>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it-IT" b="1">
                <a:solidFill>
                  <a:srgbClr val="FFFF00"/>
                </a:solidFill>
              </a:rPr>
              <a:t>Boxing Injuries</a:t>
            </a:r>
          </a:p>
        </p:txBody>
      </p:sp>
      <p:sp>
        <p:nvSpPr>
          <p:cNvPr id="66563" name="Rectangle 3">
            <a:extLst>
              <a:ext uri="{FF2B5EF4-FFF2-40B4-BE49-F238E27FC236}">
                <a16:creationId xmlns:a16="http://schemas.microsoft.com/office/drawing/2014/main" id="{46373320-E259-5ADD-6976-A39DFEEA97F4}"/>
              </a:ext>
            </a:extLst>
          </p:cNvPr>
          <p:cNvSpPr>
            <a:spLocks noGrp="1" noChangeArrowheads="1"/>
          </p:cNvSpPr>
          <p:nvPr>
            <p:ph type="body" sz="half" idx="1"/>
          </p:nvPr>
        </p:nvSpPr>
        <p:spPr bwMode="auto">
          <a:xfrm>
            <a:off x="794699" y="1504756"/>
            <a:ext cx="7488237" cy="4876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buFont typeface="Wingdings" pitchFamily="2" charset="2"/>
              <a:buNone/>
            </a:pPr>
            <a:r>
              <a:rPr lang="en-US" altLang="it-IT" sz="2600" b="1" dirty="0" err="1"/>
              <a:t>Concussional</a:t>
            </a:r>
            <a:r>
              <a:rPr lang="en-US" altLang="it-IT" sz="2600" b="1" dirty="0"/>
              <a:t> Injuries</a:t>
            </a:r>
          </a:p>
          <a:p>
            <a:pPr eaLnBrk="1" hangingPunct="1">
              <a:lnSpc>
                <a:spcPct val="90000"/>
              </a:lnSpc>
              <a:buFont typeface="Wingdings" pitchFamily="2" charset="2"/>
              <a:buNone/>
            </a:pPr>
            <a:r>
              <a:rPr lang="en-US" altLang="it-IT" sz="2600" b="1" dirty="0">
                <a:solidFill>
                  <a:srgbClr val="4219A7"/>
                </a:solidFill>
              </a:rPr>
              <a:t>	Lids</a:t>
            </a:r>
          </a:p>
          <a:p>
            <a:pPr eaLnBrk="1" hangingPunct="1">
              <a:lnSpc>
                <a:spcPct val="90000"/>
              </a:lnSpc>
              <a:buFont typeface="Wingdings" pitchFamily="2" charset="2"/>
              <a:buNone/>
            </a:pPr>
            <a:r>
              <a:rPr lang="en-US" altLang="it-IT" sz="2600" b="1" dirty="0">
                <a:solidFill>
                  <a:srgbClr val="4219A7"/>
                </a:solidFill>
              </a:rPr>
              <a:t>		Lacerations</a:t>
            </a:r>
          </a:p>
          <a:p>
            <a:pPr eaLnBrk="1" hangingPunct="1">
              <a:lnSpc>
                <a:spcPct val="90000"/>
              </a:lnSpc>
              <a:buFont typeface="Wingdings" pitchFamily="2" charset="2"/>
              <a:buNone/>
            </a:pPr>
            <a:r>
              <a:rPr lang="en-US" altLang="it-IT" sz="2600" b="1" dirty="0">
                <a:solidFill>
                  <a:srgbClr val="4219A7"/>
                </a:solidFill>
              </a:rPr>
              <a:t>		Bruising</a:t>
            </a:r>
          </a:p>
          <a:p>
            <a:pPr eaLnBrk="1" hangingPunct="1">
              <a:lnSpc>
                <a:spcPct val="90000"/>
              </a:lnSpc>
              <a:buFont typeface="Wingdings" pitchFamily="2" charset="2"/>
              <a:buNone/>
            </a:pPr>
            <a:r>
              <a:rPr lang="en-US" altLang="it-IT" sz="2600" b="1" dirty="0">
                <a:solidFill>
                  <a:srgbClr val="4219A7"/>
                </a:solidFill>
              </a:rPr>
              <a:t>	Abrasions</a:t>
            </a:r>
          </a:p>
          <a:p>
            <a:pPr eaLnBrk="1" hangingPunct="1">
              <a:lnSpc>
                <a:spcPct val="90000"/>
              </a:lnSpc>
              <a:buFont typeface="Wingdings" pitchFamily="2" charset="2"/>
              <a:buNone/>
            </a:pPr>
            <a:r>
              <a:rPr lang="en-US" altLang="it-IT" sz="2600" b="1" dirty="0">
                <a:solidFill>
                  <a:srgbClr val="4219A7"/>
                </a:solidFill>
              </a:rPr>
              <a:t>		Corneal</a:t>
            </a:r>
          </a:p>
          <a:p>
            <a:pPr eaLnBrk="1" hangingPunct="1">
              <a:lnSpc>
                <a:spcPct val="90000"/>
              </a:lnSpc>
              <a:buFont typeface="Wingdings" pitchFamily="2" charset="2"/>
              <a:buNone/>
            </a:pPr>
            <a:r>
              <a:rPr lang="en-US" altLang="it-IT" sz="2600" b="1" dirty="0">
                <a:solidFill>
                  <a:srgbClr val="4219A7"/>
                </a:solidFill>
              </a:rPr>
              <a:t>		Conjunctival</a:t>
            </a:r>
          </a:p>
          <a:p>
            <a:pPr eaLnBrk="1" hangingPunct="1">
              <a:lnSpc>
                <a:spcPct val="90000"/>
              </a:lnSpc>
              <a:buFont typeface="Wingdings" pitchFamily="2" charset="2"/>
              <a:buNone/>
            </a:pPr>
            <a:r>
              <a:rPr lang="en-US" altLang="it-IT" sz="2600" b="1" dirty="0">
                <a:solidFill>
                  <a:srgbClr val="4219A7"/>
                </a:solidFill>
              </a:rPr>
              <a:t>	Anterior Chamber</a:t>
            </a:r>
          </a:p>
          <a:p>
            <a:pPr eaLnBrk="1" hangingPunct="1">
              <a:lnSpc>
                <a:spcPct val="90000"/>
              </a:lnSpc>
              <a:buFont typeface="Wingdings" pitchFamily="2" charset="2"/>
              <a:buNone/>
            </a:pPr>
            <a:r>
              <a:rPr lang="en-US" altLang="it-IT" sz="2600" b="1" dirty="0">
                <a:solidFill>
                  <a:srgbClr val="4219A7"/>
                </a:solidFill>
              </a:rPr>
              <a:t>		</a:t>
            </a:r>
            <a:r>
              <a:rPr lang="en-US" altLang="it-IT" sz="2600" b="1" dirty="0" err="1">
                <a:solidFill>
                  <a:srgbClr val="4219A7"/>
                </a:solidFill>
              </a:rPr>
              <a:t>Hyphema</a:t>
            </a:r>
            <a:endParaRPr lang="en-US" altLang="it-IT" sz="2600" b="1" dirty="0">
              <a:solidFill>
                <a:srgbClr val="4219A7"/>
              </a:solidFill>
            </a:endParaRPr>
          </a:p>
          <a:p>
            <a:pPr eaLnBrk="1" hangingPunct="1">
              <a:lnSpc>
                <a:spcPct val="90000"/>
              </a:lnSpc>
              <a:buFont typeface="Wingdings" pitchFamily="2" charset="2"/>
              <a:buNone/>
            </a:pPr>
            <a:r>
              <a:rPr lang="en-US" altLang="it-IT" sz="2600" b="1" dirty="0">
                <a:solidFill>
                  <a:srgbClr val="4219A7"/>
                </a:solidFill>
              </a:rPr>
              <a:t>		Traumatic Mydriasis</a:t>
            </a:r>
          </a:p>
          <a:p>
            <a:pPr eaLnBrk="1" hangingPunct="1">
              <a:lnSpc>
                <a:spcPct val="90000"/>
              </a:lnSpc>
              <a:buFont typeface="Wingdings" pitchFamily="2" charset="2"/>
              <a:buNone/>
            </a:pPr>
            <a:r>
              <a:rPr lang="en-US" altLang="it-IT" sz="2600" b="1" dirty="0">
                <a:solidFill>
                  <a:srgbClr val="4219A7"/>
                </a:solidFill>
              </a:rPr>
              <a:t>		Angle Recession</a:t>
            </a:r>
          </a:p>
          <a:p>
            <a:pPr eaLnBrk="1" hangingPunct="1">
              <a:lnSpc>
                <a:spcPct val="90000"/>
              </a:lnSpc>
              <a:buFont typeface="Wingdings" pitchFamily="2" charset="2"/>
              <a:buNone/>
            </a:pPr>
            <a:endParaRPr lang="en-US" altLang="it-IT" sz="2600" dirty="0"/>
          </a:p>
          <a:p>
            <a:pPr eaLnBrk="1" hangingPunct="1">
              <a:lnSpc>
                <a:spcPct val="90000"/>
              </a:lnSpc>
              <a:buFont typeface="Wingdings" pitchFamily="2" charset="2"/>
              <a:buNone/>
            </a:pPr>
            <a:r>
              <a:rPr lang="en-US" altLang="it-IT" sz="2400" dirty="0"/>
              <a:t>	</a:t>
            </a:r>
          </a:p>
          <a:p>
            <a:pPr eaLnBrk="1" hangingPunct="1">
              <a:lnSpc>
                <a:spcPct val="90000"/>
              </a:lnSpc>
              <a:buFont typeface="Wingdings" pitchFamily="2" charset="2"/>
              <a:buNone/>
            </a:pPr>
            <a:endParaRPr lang="en-US" altLang="it-IT" sz="2400" dirty="0"/>
          </a:p>
        </p:txBody>
      </p:sp>
      <p:pic>
        <p:nvPicPr>
          <p:cNvPr id="66564" name="Picture 4">
            <a:extLst>
              <a:ext uri="{FF2B5EF4-FFF2-40B4-BE49-F238E27FC236}">
                <a16:creationId xmlns:a16="http://schemas.microsoft.com/office/drawing/2014/main" id="{2DD753A0-D820-A92E-CEFE-ABBCFDB61F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2188" y="4222725"/>
            <a:ext cx="2743200"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66565" name="Picture 5" descr="C:\Documents and Settings\Administrator\My Documents\OFFICE\cancun\laceration-lid.jpg">
            <a:extLst>
              <a:ext uri="{FF2B5EF4-FFF2-40B4-BE49-F238E27FC236}">
                <a16:creationId xmlns:a16="http://schemas.microsoft.com/office/drawing/2014/main" id="{44F2AB28-D5B9-0B10-34BE-1123E29E0B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088" y="1628800"/>
            <a:ext cx="28194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dir="in"/>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2B0A8237-BC19-E2C5-D989-13BD0DF9340E}"/>
              </a:ext>
            </a:extLst>
          </p:cNvPr>
          <p:cNvSpPr>
            <a:spLocks noGrp="1" noChangeArrowheads="1"/>
          </p:cNvSpPr>
          <p:nvPr>
            <p:ph type="title"/>
          </p:nvPr>
        </p:nvSpPr>
        <p:spPr bwMode="auto">
          <a:xfrm>
            <a:off x="684213" y="404813"/>
            <a:ext cx="7772400" cy="1295400"/>
          </a:xfrm>
          <a:prstGeom prst="rect">
            <a:avLst/>
          </a:prstGeom>
          <a:solidFill>
            <a:srgbClr val="211AA6"/>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it-IT" b="1">
                <a:solidFill>
                  <a:srgbClr val="FFFF00"/>
                </a:solidFill>
              </a:rPr>
              <a:t>Angle Recession – </a:t>
            </a:r>
            <a:br>
              <a:rPr lang="en-US" altLang="it-IT" b="1">
                <a:solidFill>
                  <a:srgbClr val="FFFF00"/>
                </a:solidFill>
              </a:rPr>
            </a:br>
            <a:r>
              <a:rPr lang="en-US" altLang="it-IT" b="1">
                <a:solidFill>
                  <a:srgbClr val="FFFF00"/>
                </a:solidFill>
              </a:rPr>
              <a:t>A Secondary Glaucoma</a:t>
            </a:r>
          </a:p>
        </p:txBody>
      </p:sp>
      <p:pic>
        <p:nvPicPr>
          <p:cNvPr id="67587" name="Picture 7">
            <a:extLst>
              <a:ext uri="{FF2B5EF4-FFF2-40B4-BE49-F238E27FC236}">
                <a16:creationId xmlns:a16="http://schemas.microsoft.com/office/drawing/2014/main" id="{550738ED-D761-B2A9-421B-7BF786EA99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2205038"/>
            <a:ext cx="3505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67588" name="Text Box 8">
            <a:extLst>
              <a:ext uri="{FF2B5EF4-FFF2-40B4-BE49-F238E27FC236}">
                <a16:creationId xmlns:a16="http://schemas.microsoft.com/office/drawing/2014/main" id="{860B5C7B-4769-73B5-CFFC-742E5BF39036}"/>
              </a:ext>
            </a:extLst>
          </p:cNvPr>
          <p:cNvSpPr txBox="1">
            <a:spLocks noChangeArrowheads="1"/>
          </p:cNvSpPr>
          <p:nvPr/>
        </p:nvSpPr>
        <p:spPr bwMode="auto">
          <a:xfrm>
            <a:off x="1600200" y="1828800"/>
            <a:ext cx="3352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pPr>
            <a:endParaRPr lang="it-IT" altLang="it-IT" sz="2400">
              <a:latin typeface="Times New Roman" panose="02020603050405020304" pitchFamily="18" charset="0"/>
            </a:endParaRPr>
          </a:p>
        </p:txBody>
      </p:sp>
      <p:sp>
        <p:nvSpPr>
          <p:cNvPr id="67589" name="Text Box 10">
            <a:extLst>
              <a:ext uri="{FF2B5EF4-FFF2-40B4-BE49-F238E27FC236}">
                <a16:creationId xmlns:a16="http://schemas.microsoft.com/office/drawing/2014/main" id="{AF6C5B08-DC93-F140-99F7-3A70B497411A}"/>
              </a:ext>
            </a:extLst>
          </p:cNvPr>
          <p:cNvSpPr txBox="1">
            <a:spLocks noChangeArrowheads="1"/>
          </p:cNvSpPr>
          <p:nvPr/>
        </p:nvSpPr>
        <p:spPr bwMode="auto">
          <a:xfrm>
            <a:off x="684213" y="2060575"/>
            <a:ext cx="4249737"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spcBef>
                <a:spcPct val="50000"/>
              </a:spcBef>
              <a:buFontTx/>
              <a:buChar char="•"/>
            </a:pPr>
            <a:r>
              <a:rPr lang="en-US" altLang="it-IT" sz="1600" b="1">
                <a:solidFill>
                  <a:srgbClr val="211AA6"/>
                </a:solidFill>
                <a:latin typeface="Arial" panose="020B0604020202020204" pitchFamily="34" charset="0"/>
              </a:rPr>
              <a:t>  A contusion type injury can lead to angle recession glaucoma. </a:t>
            </a:r>
          </a:p>
          <a:p>
            <a:pPr eaLnBrk="1" hangingPunct="1">
              <a:spcBef>
                <a:spcPct val="50000"/>
              </a:spcBef>
              <a:buFontTx/>
              <a:buChar char="•"/>
            </a:pPr>
            <a:r>
              <a:rPr lang="en-US" altLang="it-IT" sz="1600" b="1">
                <a:solidFill>
                  <a:srgbClr val="211AA6"/>
                </a:solidFill>
                <a:latin typeface="Arial" panose="020B0604020202020204" pitchFamily="34" charset="0"/>
              </a:rPr>
              <a:t>  This is the result of significant damage to the anterior chamber angle </a:t>
            </a:r>
          </a:p>
          <a:p>
            <a:pPr eaLnBrk="1" hangingPunct="1">
              <a:spcBef>
                <a:spcPct val="50000"/>
              </a:spcBef>
              <a:buFontTx/>
              <a:buChar char="•"/>
            </a:pPr>
            <a:r>
              <a:rPr lang="en-US" altLang="it-IT" sz="1600" b="1">
                <a:solidFill>
                  <a:srgbClr val="211AA6"/>
                </a:solidFill>
                <a:latin typeface="Arial" panose="020B0604020202020204" pitchFamily="34" charset="0"/>
              </a:rPr>
              <a:t>   In less severe injuries the fibers of the ciliary body are split apart. </a:t>
            </a:r>
          </a:p>
          <a:p>
            <a:pPr eaLnBrk="1" hangingPunct="1">
              <a:spcBef>
                <a:spcPct val="50000"/>
              </a:spcBef>
              <a:buFontTx/>
              <a:buChar char="•"/>
            </a:pPr>
            <a:r>
              <a:rPr lang="en-US" altLang="it-IT" sz="1600" b="1">
                <a:solidFill>
                  <a:srgbClr val="211AA6"/>
                </a:solidFill>
                <a:latin typeface="Arial" panose="020B0604020202020204" pitchFamily="34" charset="0"/>
              </a:rPr>
              <a:t>  When trauma is extensive it may result in different degrees of dislocation of the ciliary body from the scleral spur leading to fibrosis of the trabecular meshwork</a:t>
            </a:r>
          </a:p>
          <a:p>
            <a:pPr eaLnBrk="1" hangingPunct="1">
              <a:spcBef>
                <a:spcPct val="50000"/>
              </a:spcBef>
              <a:buFontTx/>
              <a:buChar char="•"/>
            </a:pPr>
            <a:r>
              <a:rPr lang="en-US" altLang="it-IT" sz="1600" b="1">
                <a:solidFill>
                  <a:srgbClr val="211AA6"/>
                </a:solidFill>
                <a:latin typeface="Arial" panose="020B0604020202020204" pitchFamily="34" charset="0"/>
              </a:rPr>
              <a:t> Gonioscopically the ciliary body band, which is normally attached to the scleral spur, is torn from the scleral spur and a band of white sclera is visible between the ciliary body and the scleral spur</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3">
            <a:extLst>
              <a:ext uri="{FF2B5EF4-FFF2-40B4-BE49-F238E27FC236}">
                <a16:creationId xmlns:a16="http://schemas.microsoft.com/office/drawing/2014/main" id="{60935957-ACFF-21B7-FB25-3CF29341CE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3068638"/>
            <a:ext cx="6613525" cy="336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1" name="Text Box 6">
            <a:extLst>
              <a:ext uri="{FF2B5EF4-FFF2-40B4-BE49-F238E27FC236}">
                <a16:creationId xmlns:a16="http://schemas.microsoft.com/office/drawing/2014/main" id="{39F4EDB3-4074-C568-3CBF-77F837109319}"/>
              </a:ext>
            </a:extLst>
          </p:cNvPr>
          <p:cNvSpPr txBox="1">
            <a:spLocks noChangeArrowheads="1"/>
          </p:cNvSpPr>
          <p:nvPr/>
        </p:nvSpPr>
        <p:spPr bwMode="auto">
          <a:xfrm>
            <a:off x="755650" y="2133600"/>
            <a:ext cx="7561263"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spAutoFit/>
          </a:bodyPr>
          <a:lstStyle>
            <a:lvl1pPr defTabSz="828675" eaLnBrk="0" hangingPunct="0">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a:solidFill>
                  <a:schemeClr val="tx1"/>
                </a:solidFill>
                <a:latin typeface="Calibri" panose="020F0502020204030204" pitchFamily="34" charset="0"/>
                <a:cs typeface="Arial" panose="020B0604020202020204" pitchFamily="34" charset="0"/>
              </a:defRPr>
            </a:lvl1pPr>
            <a:lvl2pPr marL="742950" indent="-285750" defTabSz="828675" eaLnBrk="0" hangingPunct="0">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a:solidFill>
                  <a:schemeClr val="tx1"/>
                </a:solidFill>
                <a:latin typeface="Calibri" panose="020F0502020204030204" pitchFamily="34" charset="0"/>
                <a:cs typeface="Arial" panose="020B0604020202020204" pitchFamily="34" charset="0"/>
              </a:defRPr>
            </a:lvl2pPr>
            <a:lvl3pPr marL="1143000" indent="-228600" defTabSz="828675" eaLnBrk="0" hangingPunct="0">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a:solidFill>
                  <a:schemeClr val="tx1"/>
                </a:solidFill>
                <a:latin typeface="Calibri" panose="020F0502020204030204" pitchFamily="34" charset="0"/>
                <a:cs typeface="Arial" panose="020B0604020202020204" pitchFamily="34" charset="0"/>
              </a:defRPr>
            </a:lvl3pPr>
            <a:lvl4pPr marL="1600200" indent="-228600" defTabSz="828675" eaLnBrk="0" hangingPunct="0">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a:solidFill>
                  <a:schemeClr val="tx1"/>
                </a:solidFill>
                <a:latin typeface="Calibri" panose="020F0502020204030204" pitchFamily="34" charset="0"/>
                <a:cs typeface="Arial" panose="020B0604020202020204" pitchFamily="34" charset="0"/>
              </a:defRPr>
            </a:lvl4pPr>
            <a:lvl5pPr marL="2057400" indent="-228600" defTabSz="828675" eaLnBrk="0" hangingPunct="0">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a:solidFill>
                  <a:schemeClr val="tx1"/>
                </a:solidFill>
                <a:latin typeface="Calibri" panose="020F0502020204030204" pitchFamily="34" charset="0"/>
                <a:cs typeface="Arial" panose="020B0604020202020204" pitchFamily="34" charset="0"/>
              </a:defRPr>
            </a:lvl5pPr>
            <a:lvl6pPr marL="25146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a:solidFill>
                  <a:schemeClr val="tx1"/>
                </a:solidFill>
                <a:latin typeface="Calibri" panose="020F0502020204030204" pitchFamily="34" charset="0"/>
                <a:cs typeface="Arial" panose="020B0604020202020204" pitchFamily="34" charset="0"/>
              </a:defRPr>
            </a:lvl6pPr>
            <a:lvl7pPr marL="29718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a:solidFill>
                  <a:schemeClr val="tx1"/>
                </a:solidFill>
                <a:latin typeface="Calibri" panose="020F0502020204030204" pitchFamily="34" charset="0"/>
                <a:cs typeface="Arial" panose="020B0604020202020204" pitchFamily="34" charset="0"/>
              </a:defRPr>
            </a:lvl7pPr>
            <a:lvl8pPr marL="34290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a:solidFill>
                  <a:schemeClr val="tx1"/>
                </a:solidFill>
                <a:latin typeface="Calibri" panose="020F0502020204030204" pitchFamily="34" charset="0"/>
                <a:cs typeface="Arial" panose="020B0604020202020204" pitchFamily="34" charset="0"/>
              </a:defRPr>
            </a:lvl8pPr>
            <a:lvl9pPr marL="3886200" indent="-228600" defTabSz="828675"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 pos="8535988" algn="l"/>
              </a:tabLst>
              <a:defRPr>
                <a:solidFill>
                  <a:schemeClr val="tx1"/>
                </a:solidFill>
                <a:latin typeface="Calibri" panose="020F0502020204030204" pitchFamily="34" charset="0"/>
                <a:cs typeface="Arial" panose="020B0604020202020204" pitchFamily="34" charset="0"/>
              </a:defRPr>
            </a:lvl9pPr>
          </a:lstStyle>
          <a:p>
            <a:pPr algn="ctr" eaLnBrk="1" hangingPunct="1">
              <a:lnSpc>
                <a:spcPct val="97000"/>
              </a:lnSpc>
              <a:buClr>
                <a:srgbClr val="000000"/>
              </a:buClr>
              <a:buSzPct val="45000"/>
              <a:buFont typeface="StarSymbol"/>
              <a:buNone/>
            </a:pPr>
            <a:r>
              <a:rPr lang="en-GB" altLang="it-IT" sz="1500" b="1">
                <a:solidFill>
                  <a:srgbClr val="211AA6"/>
                </a:solidFill>
                <a:latin typeface="Arial" panose="020B0604020202020204" pitchFamily="34" charset="0"/>
              </a:rPr>
              <a:t>Fundus photographs of the right peripheral retina showing the superior (left) and inferior (right) giant retinal tears. Note the superior retinal flap folding posteriorly and the elevated anterior flap of the inferior tear.</a:t>
            </a:r>
          </a:p>
        </p:txBody>
      </p:sp>
      <p:sp>
        <p:nvSpPr>
          <p:cNvPr id="68612" name="Rectangle 7">
            <a:extLst>
              <a:ext uri="{FF2B5EF4-FFF2-40B4-BE49-F238E27FC236}">
                <a16:creationId xmlns:a16="http://schemas.microsoft.com/office/drawing/2014/main" id="{7A301D07-7161-24E3-C642-13EFE1792CAE}"/>
              </a:ext>
            </a:extLst>
          </p:cNvPr>
          <p:cNvSpPr>
            <a:spLocks noGrp="1" noChangeArrowheads="1"/>
          </p:cNvSpPr>
          <p:nvPr>
            <p:ph type="title" idx="4294967295"/>
          </p:nvPr>
        </p:nvSpPr>
        <p:spPr bwMode="auto">
          <a:xfrm>
            <a:off x="431701" y="606241"/>
            <a:ext cx="8280598" cy="1382599"/>
          </a:xfrm>
          <a:prstGeom prst="rect">
            <a:avLst/>
          </a:prstGeom>
          <a:solidFill>
            <a:srgbClr val="211AA6"/>
          </a:solidFill>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it-IT" b="1">
                <a:solidFill>
                  <a:srgbClr val="FFFF00"/>
                </a:solidFill>
              </a:rPr>
              <a:t>Giant Retinal Tear </a:t>
            </a:r>
            <a:br>
              <a:rPr lang="en-US" altLang="it-IT" b="1">
                <a:solidFill>
                  <a:srgbClr val="FFFF00"/>
                </a:solidFill>
              </a:rPr>
            </a:br>
            <a:r>
              <a:rPr lang="en-US" altLang="it-IT" b="1">
                <a:solidFill>
                  <a:srgbClr val="FFFF00"/>
                </a:solidFill>
              </a:rPr>
              <a:t>and Detachment</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AE72B352-209A-B5FA-25C5-ADF2D7930504}"/>
              </a:ext>
            </a:extLst>
          </p:cNvPr>
          <p:cNvSpPr>
            <a:spLocks noGrp="1" noChangeArrowheads="1"/>
          </p:cNvSpPr>
          <p:nvPr>
            <p:ph type="title"/>
          </p:nvPr>
        </p:nvSpPr>
        <p:spPr bwMode="auto">
          <a:xfrm>
            <a:off x="682625" y="538162"/>
            <a:ext cx="7772400" cy="1450678"/>
          </a:xfrm>
          <a:prstGeom prst="rect">
            <a:avLst/>
          </a:prstGeom>
          <a:solidFill>
            <a:srgbClr val="211AA6"/>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it-IT" b="1">
                <a:solidFill>
                  <a:srgbClr val="FFFF00"/>
                </a:solidFill>
              </a:rPr>
              <a:t>Ocular Complications </a:t>
            </a:r>
            <a:br>
              <a:rPr lang="en-US" altLang="it-IT" b="1">
                <a:solidFill>
                  <a:srgbClr val="FFFF00"/>
                </a:solidFill>
              </a:rPr>
            </a:br>
            <a:r>
              <a:rPr lang="en-US" altLang="it-IT" b="1">
                <a:solidFill>
                  <a:srgbClr val="FFFF00"/>
                </a:solidFill>
              </a:rPr>
              <a:t>of Boxing</a:t>
            </a:r>
          </a:p>
        </p:txBody>
      </p:sp>
      <p:sp>
        <p:nvSpPr>
          <p:cNvPr id="69635" name="Rectangle 3">
            <a:extLst>
              <a:ext uri="{FF2B5EF4-FFF2-40B4-BE49-F238E27FC236}">
                <a16:creationId xmlns:a16="http://schemas.microsoft.com/office/drawing/2014/main" id="{DF9716FD-6179-28DA-69EE-6D03542AA7B1}"/>
              </a:ext>
            </a:extLst>
          </p:cNvPr>
          <p:cNvSpPr>
            <a:spLocks noGrp="1" noChangeArrowheads="1"/>
          </p:cNvSpPr>
          <p:nvPr>
            <p:ph idx="1"/>
          </p:nvPr>
        </p:nvSpPr>
        <p:spPr bwMode="auto">
          <a:xfrm>
            <a:off x="755650" y="2205038"/>
            <a:ext cx="7626350" cy="4114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lnSpc>
                <a:spcPct val="90000"/>
              </a:lnSpc>
            </a:pPr>
            <a:r>
              <a:rPr lang="en-US" altLang="it-IT" sz="2800" b="1" dirty="0">
                <a:solidFill>
                  <a:srgbClr val="4219A7"/>
                </a:solidFill>
              </a:rPr>
              <a:t>66% had at least one ocular injury</a:t>
            </a:r>
          </a:p>
          <a:p>
            <a:pPr eaLnBrk="1" hangingPunct="1">
              <a:lnSpc>
                <a:spcPct val="90000"/>
              </a:lnSpc>
            </a:pPr>
            <a:r>
              <a:rPr lang="en-US" altLang="it-IT" sz="2800" b="1" dirty="0">
                <a:solidFill>
                  <a:srgbClr val="4219A7"/>
                </a:solidFill>
              </a:rPr>
              <a:t>58% had vision threatening injuries, i.e., significant damage to the angle, lens, macula or peripheral retina</a:t>
            </a:r>
          </a:p>
          <a:p>
            <a:pPr eaLnBrk="1" hangingPunct="1">
              <a:lnSpc>
                <a:spcPct val="90000"/>
              </a:lnSpc>
            </a:pPr>
            <a:r>
              <a:rPr lang="en-US" altLang="it-IT" sz="2800" b="1" dirty="0">
                <a:solidFill>
                  <a:srgbClr val="4219A7"/>
                </a:solidFill>
              </a:rPr>
              <a:t>19% drainage angle abnormalities</a:t>
            </a:r>
          </a:p>
          <a:p>
            <a:pPr eaLnBrk="1" hangingPunct="1">
              <a:lnSpc>
                <a:spcPct val="90000"/>
              </a:lnSpc>
            </a:pPr>
            <a:r>
              <a:rPr lang="en-US" altLang="it-IT" sz="2800" b="1" dirty="0">
                <a:solidFill>
                  <a:srgbClr val="4219A7"/>
                </a:solidFill>
              </a:rPr>
              <a:t>19% had pathological cataracts</a:t>
            </a:r>
          </a:p>
          <a:p>
            <a:pPr eaLnBrk="1" hangingPunct="1">
              <a:lnSpc>
                <a:spcPct val="90000"/>
              </a:lnSpc>
            </a:pPr>
            <a:r>
              <a:rPr lang="en-US" altLang="it-IT" sz="2800" b="1" dirty="0">
                <a:solidFill>
                  <a:srgbClr val="4219A7"/>
                </a:solidFill>
              </a:rPr>
              <a:t>Cataracts possibly associated with anabolic steroids</a:t>
            </a:r>
          </a:p>
          <a:p>
            <a:pPr eaLnBrk="1" hangingPunct="1">
              <a:lnSpc>
                <a:spcPct val="90000"/>
              </a:lnSpc>
            </a:pPr>
            <a:r>
              <a:rPr lang="en-US" altLang="it-IT" sz="2800" b="1" dirty="0">
                <a:solidFill>
                  <a:srgbClr val="4219A7"/>
                </a:solidFill>
              </a:rPr>
              <a:t>24% had retinal tears</a:t>
            </a:r>
          </a:p>
          <a:p>
            <a:pPr eaLnBrk="1" hangingPunct="1">
              <a:lnSpc>
                <a:spcPct val="90000"/>
              </a:lnSpc>
              <a:buFont typeface="Wingdings" pitchFamily="2" charset="2"/>
              <a:buNone/>
            </a:pPr>
            <a:endParaRPr lang="en-US" altLang="it-IT" sz="2800" dirty="0"/>
          </a:p>
          <a:p>
            <a:pPr eaLnBrk="1" hangingPunct="1">
              <a:lnSpc>
                <a:spcPct val="90000"/>
              </a:lnSpc>
            </a:pPr>
            <a:endParaRPr lang="en-US" altLang="it-IT" sz="2800" dirty="0"/>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F:\PacquiaoMargarito.jpg">
            <a:extLst>
              <a:ext uri="{FF2B5EF4-FFF2-40B4-BE49-F238E27FC236}">
                <a16:creationId xmlns:a16="http://schemas.microsoft.com/office/drawing/2014/main" id="{1DB22EE1-2F95-BF9B-0AD7-F7473E42FB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260350"/>
            <a:ext cx="8785225" cy="633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F:\Manny-Pacquiao-vs-Antonio-Margarito4.jpg">
            <a:extLst>
              <a:ext uri="{FF2B5EF4-FFF2-40B4-BE49-F238E27FC236}">
                <a16:creationId xmlns:a16="http://schemas.microsoft.com/office/drawing/2014/main" id="{2D7502B8-BFC7-A7B3-0491-31A366513D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88913"/>
            <a:ext cx="8642350"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F:\Margarito Face After Pacquiao Fight Pictures 2.png">
            <a:extLst>
              <a:ext uri="{FF2B5EF4-FFF2-40B4-BE49-F238E27FC236}">
                <a16:creationId xmlns:a16="http://schemas.microsoft.com/office/drawing/2014/main" id="{B0FECD45-4260-07E3-B80F-4EECADB030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88913"/>
            <a:ext cx="8785225" cy="648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olo 1">
            <a:extLst>
              <a:ext uri="{FF2B5EF4-FFF2-40B4-BE49-F238E27FC236}">
                <a16:creationId xmlns:a16="http://schemas.microsoft.com/office/drawing/2014/main" id="{66E95DD1-7BAC-A3E2-0B2D-8DDF2CCD31B9}"/>
              </a:ext>
            </a:extLst>
          </p:cNvPr>
          <p:cNvSpPr>
            <a:spLocks noGrp="1" noChangeArrowheads="1"/>
          </p:cNvSpPr>
          <p:nvPr>
            <p:ph type="ctrTitle"/>
          </p:nvPr>
        </p:nvSpPr>
        <p:spPr bwMode="auto">
          <a:xfrm>
            <a:off x="611188" y="620713"/>
            <a:ext cx="7772400" cy="1470025"/>
          </a:xfrm>
          <a:prstGeom prst="rect">
            <a:avLst/>
          </a:prstGeom>
          <a:solidFill>
            <a:srgbClr val="4219A7"/>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it-IT" altLang="it-IT" b="1">
                <a:solidFill>
                  <a:srgbClr val="FFFF00"/>
                </a:solidFill>
              </a:rPr>
              <a:t>PROFESSIONAL AND AMATEUR BOXING</a:t>
            </a:r>
          </a:p>
        </p:txBody>
      </p:sp>
      <p:sp>
        <p:nvSpPr>
          <p:cNvPr id="14339" name="Sottotitolo 2">
            <a:extLst>
              <a:ext uri="{FF2B5EF4-FFF2-40B4-BE49-F238E27FC236}">
                <a16:creationId xmlns:a16="http://schemas.microsoft.com/office/drawing/2014/main" id="{3B58FEFD-17C6-8C8A-B524-13968AC30EB2}"/>
              </a:ext>
            </a:extLst>
          </p:cNvPr>
          <p:cNvSpPr>
            <a:spLocks noGrp="1" noChangeArrowheads="1"/>
          </p:cNvSpPr>
          <p:nvPr>
            <p:ph type="subTitle" idx="1"/>
          </p:nvPr>
        </p:nvSpPr>
        <p:spPr bwMode="auto">
          <a:xfrm>
            <a:off x="1258888" y="3213100"/>
            <a:ext cx="6400800" cy="1752600"/>
          </a:xfrm>
          <a:prstGeom prst="rect">
            <a:avLst/>
          </a:prstGeom>
          <a:solidFill>
            <a:srgbClr val="4219A7"/>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514350" indent="-514350" algn="l" eaLnBrk="1" hangingPunct="1">
              <a:buFontTx/>
              <a:buAutoNum type="arabicParenR"/>
            </a:pPr>
            <a:r>
              <a:rPr lang="it-IT" altLang="it-IT" b="1">
                <a:solidFill>
                  <a:srgbClr val="FFFF00"/>
                </a:solidFill>
              </a:rPr>
              <a:t>Means of Protection</a:t>
            </a:r>
          </a:p>
          <a:p>
            <a:pPr marL="514350" indent="-514350" algn="l" eaLnBrk="1" hangingPunct="1">
              <a:buFontTx/>
              <a:buAutoNum type="arabicParenR"/>
            </a:pPr>
            <a:r>
              <a:rPr lang="it-IT" altLang="it-IT" b="1">
                <a:solidFill>
                  <a:srgbClr val="FFFF00"/>
                </a:solidFill>
              </a:rPr>
              <a:t>Volume and Weight of Gloves</a:t>
            </a:r>
          </a:p>
          <a:p>
            <a:pPr marL="514350" indent="-514350" algn="l" eaLnBrk="1" hangingPunct="1">
              <a:buFontTx/>
              <a:buAutoNum type="arabicParenR"/>
            </a:pPr>
            <a:r>
              <a:rPr lang="it-IT" altLang="it-IT" b="1">
                <a:solidFill>
                  <a:srgbClr val="FFFF00"/>
                </a:solidFill>
              </a:rPr>
              <a:t>Number of Rounds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92EBA3E-AD5B-8BC4-2C88-A5559A689C9D}"/>
              </a:ext>
            </a:extLst>
          </p:cNvPr>
          <p:cNvPicPr>
            <a:picLocks noChangeAspect="1"/>
          </p:cNvPicPr>
          <p:nvPr/>
        </p:nvPicPr>
        <p:blipFill rotWithShape="1">
          <a:blip r:embed="rId2">
            <a:extLst>
              <a:ext uri="{28A0092B-C50C-407E-A947-70E740481C1C}">
                <a14:useLocalDpi xmlns:a14="http://schemas.microsoft.com/office/drawing/2010/main" val="0"/>
              </a:ext>
            </a:extLst>
          </a:blip>
          <a:srcRect l="14303" t="14157" b="21021"/>
          <a:stretch/>
        </p:blipFill>
        <p:spPr>
          <a:xfrm>
            <a:off x="458020" y="1916832"/>
            <a:ext cx="8227959" cy="3024336"/>
          </a:xfrm>
          <a:prstGeom prst="rect">
            <a:avLst/>
          </a:prstGeom>
        </p:spPr>
      </p:pic>
    </p:spTree>
    <p:extLst>
      <p:ext uri="{BB962C8B-B14F-4D97-AF65-F5344CB8AC3E}">
        <p14:creationId xmlns:p14="http://schemas.microsoft.com/office/powerpoint/2010/main" val="16412222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Immagine 1" descr="Chavez.JPG">
            <a:extLst>
              <a:ext uri="{FF2B5EF4-FFF2-40B4-BE49-F238E27FC236}">
                <a16:creationId xmlns:a16="http://schemas.microsoft.com/office/drawing/2014/main" id="{D0DC3BFF-056E-CA35-9156-4975773A5CD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850" y="333375"/>
            <a:ext cx="424815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Immagine 1" descr="Ray Sugar Leonard.JPG">
            <a:extLst>
              <a:ext uri="{FF2B5EF4-FFF2-40B4-BE49-F238E27FC236}">
                <a16:creationId xmlns:a16="http://schemas.microsoft.com/office/drawing/2014/main" id="{A8E9889F-4527-B39D-21E7-FE58046D616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429000"/>
            <a:ext cx="424815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2" name="Immagine 5" descr="De La Hoya.JPG">
            <a:extLst>
              <a:ext uri="{FF2B5EF4-FFF2-40B4-BE49-F238E27FC236}">
                <a16:creationId xmlns:a16="http://schemas.microsoft.com/office/drawing/2014/main" id="{0B15419B-4ACE-C996-BBDF-B364A79971D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3850" y="3429000"/>
            <a:ext cx="4289425"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3" name="Picture 3" descr="C:\Users\Mario\Desktop\Mario\Mario Foto\IMG-20161217-WA0007.jpg">
            <a:extLst>
              <a:ext uri="{FF2B5EF4-FFF2-40B4-BE49-F238E27FC236}">
                <a16:creationId xmlns:a16="http://schemas.microsoft.com/office/drawing/2014/main" id="{55B891A0-0F68-7B9D-3F85-3FA2792663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333375"/>
            <a:ext cx="2232025"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4" name="Picture 4" descr="C:\Users\Mario\Desktop\Mario\Mario Foto\IMG-20161217-WA0008.jpg">
            <a:extLst>
              <a:ext uri="{FF2B5EF4-FFF2-40B4-BE49-F238E27FC236}">
                <a16:creationId xmlns:a16="http://schemas.microsoft.com/office/drawing/2014/main" id="{C25AF69F-2D15-A751-8F51-367518513F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04025" y="333375"/>
            <a:ext cx="2032000" cy="309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Risultati immagini per PAVIA">
            <a:extLst>
              <a:ext uri="{FF2B5EF4-FFF2-40B4-BE49-F238E27FC236}">
                <a16:creationId xmlns:a16="http://schemas.microsoft.com/office/drawing/2014/main" id="{FF9E7A7B-3A7C-C30C-E3F9-6CD0C3BED2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88913"/>
            <a:ext cx="864235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asellaDiTesto 3">
            <a:extLst>
              <a:ext uri="{FF2B5EF4-FFF2-40B4-BE49-F238E27FC236}">
                <a16:creationId xmlns:a16="http://schemas.microsoft.com/office/drawing/2014/main" id="{766318C0-24DA-EB6B-3DF8-0A626251F4A7}"/>
              </a:ext>
            </a:extLst>
          </p:cNvPr>
          <p:cNvSpPr txBox="1"/>
          <p:nvPr/>
        </p:nvSpPr>
        <p:spPr>
          <a:xfrm>
            <a:off x="250825" y="4941888"/>
            <a:ext cx="8642350" cy="1655762"/>
          </a:xfrm>
          <a:prstGeom prst="rect">
            <a:avLst/>
          </a:prstGeom>
          <a:solidFill>
            <a:schemeClr val="tx1"/>
          </a:solidFill>
        </p:spPr>
        <p:txBody>
          <a:bodyPr>
            <a:spAutoFit/>
          </a:bodyPr>
          <a:lstStyle/>
          <a:p>
            <a:pPr eaLnBrk="0" hangingPunct="0">
              <a:defRPr/>
            </a:pPr>
            <a:r>
              <a:rPr lang="it-IT" sz="3600" b="1" dirty="0">
                <a:solidFill>
                  <a:srgbClr val="CC6600"/>
                </a:solidFill>
                <a:effectLst>
                  <a:outerShdw blurRad="38100" dist="38100" dir="2700000" algn="tl">
                    <a:srgbClr val="000000">
                      <a:alpha val="43137"/>
                    </a:srgbClr>
                  </a:outerShdw>
                </a:effectLst>
                <a:cs typeface="+mn-cs"/>
              </a:rPr>
              <a:t>Meravigliarsi di tutto è il primo passo della ragione verso la scoperta.</a:t>
            </a:r>
          </a:p>
          <a:p>
            <a:pPr algn="r" eaLnBrk="0" hangingPunct="0">
              <a:defRPr/>
            </a:pPr>
            <a:r>
              <a:rPr lang="it-IT" sz="2800" b="1" i="1" dirty="0">
                <a:solidFill>
                  <a:srgbClr val="CC6600"/>
                </a:solidFill>
                <a:effectLst>
                  <a:outerShdw blurRad="38100" dist="38100" dir="2700000" algn="tl">
                    <a:srgbClr val="000000">
                      <a:alpha val="43137"/>
                    </a:srgbClr>
                  </a:outerShdw>
                </a:effectLst>
                <a:cs typeface="+mn-cs"/>
              </a:rPr>
              <a:t>Louis Pasteur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1D6AA30D-725C-1DD6-DFA1-F87EF6F64D7E}"/>
              </a:ext>
            </a:extLst>
          </p:cNvPr>
          <p:cNvSpPr txBox="1"/>
          <p:nvPr/>
        </p:nvSpPr>
        <p:spPr>
          <a:xfrm>
            <a:off x="395288" y="1196975"/>
            <a:ext cx="8353425" cy="4031873"/>
          </a:xfrm>
          <a:prstGeom prst="rect">
            <a:avLst/>
          </a:prstGeom>
          <a:solidFill>
            <a:srgbClr val="4219A7"/>
          </a:solidFill>
        </p:spPr>
        <p:txBody>
          <a:bodyPr>
            <a:spAutoFit/>
          </a:bodyPr>
          <a:lstStyle/>
          <a:p>
            <a:pPr algn="ctr" fontAlgn="auto">
              <a:spcBef>
                <a:spcPts val="0"/>
              </a:spcBef>
              <a:spcAft>
                <a:spcPts val="0"/>
              </a:spcAft>
              <a:defRPr/>
            </a:pPr>
            <a:r>
              <a:rPr lang="it-IT" sz="4000" b="1" dirty="0">
                <a:solidFill>
                  <a:srgbClr val="FFFF00"/>
                </a:solidFill>
                <a:latin typeface="+mj-lt"/>
                <a:cs typeface="+mn-cs"/>
              </a:rPr>
              <a:t>TYPES OF WOUND</a:t>
            </a:r>
          </a:p>
          <a:p>
            <a:pPr algn="ctr" fontAlgn="auto">
              <a:spcBef>
                <a:spcPts val="0"/>
              </a:spcBef>
              <a:spcAft>
                <a:spcPts val="0"/>
              </a:spcAft>
              <a:defRPr/>
            </a:pPr>
            <a:endParaRPr lang="it-IT" sz="3600" dirty="0">
              <a:solidFill>
                <a:srgbClr val="FFFF00"/>
              </a:solidFill>
              <a:latin typeface="+mn-lt"/>
              <a:cs typeface="+mn-cs"/>
            </a:endParaRPr>
          </a:p>
          <a:p>
            <a:pPr algn="ctr" fontAlgn="auto">
              <a:spcBef>
                <a:spcPts val="0"/>
              </a:spcBef>
              <a:spcAft>
                <a:spcPts val="0"/>
              </a:spcAft>
              <a:defRPr/>
            </a:pPr>
            <a:endParaRPr lang="it-IT" sz="2400" b="1" dirty="0">
              <a:solidFill>
                <a:srgbClr val="FFFF00"/>
              </a:solidFill>
              <a:latin typeface="+mn-lt"/>
              <a:cs typeface="+mn-cs"/>
            </a:endParaRPr>
          </a:p>
          <a:p>
            <a:pPr marL="457200" indent="-457200" fontAlgn="auto">
              <a:spcBef>
                <a:spcPts val="0"/>
              </a:spcBef>
              <a:spcAft>
                <a:spcPts val="0"/>
              </a:spcAft>
              <a:buFontTx/>
              <a:buAutoNum type="arabicParenR"/>
              <a:defRPr/>
            </a:pPr>
            <a:r>
              <a:rPr lang="it-IT" sz="2400" b="1" dirty="0">
                <a:solidFill>
                  <a:schemeClr val="bg1"/>
                </a:solidFill>
                <a:latin typeface="+mn-lt"/>
                <a:cs typeface="+mn-cs"/>
              </a:rPr>
              <a:t>CONTUSIONS</a:t>
            </a:r>
          </a:p>
          <a:p>
            <a:pPr marL="457200" indent="-457200" fontAlgn="auto">
              <a:spcBef>
                <a:spcPts val="0"/>
              </a:spcBef>
              <a:spcAft>
                <a:spcPts val="0"/>
              </a:spcAft>
              <a:buFontTx/>
              <a:buAutoNum type="arabicParenR"/>
              <a:defRPr/>
            </a:pPr>
            <a:r>
              <a:rPr lang="it-IT" sz="2400" b="1" dirty="0">
                <a:solidFill>
                  <a:schemeClr val="bg1"/>
                </a:solidFill>
                <a:latin typeface="+mn-lt"/>
                <a:cs typeface="+mn-cs"/>
              </a:rPr>
              <a:t>SKIN IRRITATION</a:t>
            </a:r>
          </a:p>
          <a:p>
            <a:pPr marL="457200" indent="-457200" fontAlgn="auto">
              <a:spcBef>
                <a:spcPts val="0"/>
              </a:spcBef>
              <a:spcAft>
                <a:spcPts val="0"/>
              </a:spcAft>
              <a:buFontTx/>
              <a:buAutoNum type="arabicParenR"/>
              <a:defRPr/>
            </a:pPr>
            <a:r>
              <a:rPr lang="it-IT" sz="2400" b="1" dirty="0">
                <a:solidFill>
                  <a:schemeClr val="bg1"/>
                </a:solidFill>
                <a:latin typeface="+mn-lt"/>
                <a:cs typeface="+mn-cs"/>
              </a:rPr>
              <a:t>GRAZES </a:t>
            </a:r>
          </a:p>
          <a:p>
            <a:pPr marL="457200" indent="-457200" fontAlgn="auto">
              <a:spcBef>
                <a:spcPts val="0"/>
              </a:spcBef>
              <a:spcAft>
                <a:spcPts val="0"/>
              </a:spcAft>
              <a:buFontTx/>
              <a:buAutoNum type="arabicParenR"/>
              <a:defRPr/>
            </a:pPr>
            <a:r>
              <a:rPr lang="it-IT" sz="2400" b="1" dirty="0">
                <a:solidFill>
                  <a:schemeClr val="bg1"/>
                </a:solidFill>
                <a:latin typeface="+mn-lt"/>
                <a:cs typeface="+mn-cs"/>
              </a:rPr>
              <a:t>BRUISES</a:t>
            </a:r>
          </a:p>
          <a:p>
            <a:pPr marL="457200" indent="-457200" fontAlgn="auto">
              <a:spcBef>
                <a:spcPts val="0"/>
              </a:spcBef>
              <a:spcAft>
                <a:spcPts val="0"/>
              </a:spcAft>
              <a:buFontTx/>
              <a:buAutoNum type="arabicParenR"/>
              <a:defRPr/>
            </a:pPr>
            <a:r>
              <a:rPr lang="it-IT" sz="2400" b="1" dirty="0">
                <a:solidFill>
                  <a:schemeClr val="bg1"/>
                </a:solidFill>
                <a:latin typeface="+mn-lt"/>
                <a:cs typeface="+mn-cs"/>
              </a:rPr>
              <a:t>HAEMATOMAS</a:t>
            </a:r>
          </a:p>
          <a:p>
            <a:pPr marL="457200" indent="-457200" fontAlgn="auto">
              <a:spcBef>
                <a:spcPts val="0"/>
              </a:spcBef>
              <a:spcAft>
                <a:spcPts val="0"/>
              </a:spcAft>
              <a:defRPr/>
            </a:pPr>
            <a:endParaRPr lang="it-IT" b="1" dirty="0">
              <a:solidFill>
                <a:srgbClr val="FFFF00"/>
              </a:solidFill>
              <a:latin typeface="+mn-lt"/>
              <a:cs typeface="+mn-cs"/>
            </a:endParaRPr>
          </a:p>
          <a:p>
            <a:pPr marL="457200" indent="-457200" fontAlgn="auto">
              <a:spcBef>
                <a:spcPts val="0"/>
              </a:spcBef>
              <a:spcAft>
                <a:spcPts val="0"/>
              </a:spcAft>
              <a:defRPr/>
            </a:pPr>
            <a:endParaRPr lang="it-IT" dirty="0">
              <a:latin typeface="+mn-lt"/>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asellaDiTesto 3">
            <a:extLst>
              <a:ext uri="{FF2B5EF4-FFF2-40B4-BE49-F238E27FC236}">
                <a16:creationId xmlns:a16="http://schemas.microsoft.com/office/drawing/2014/main" id="{BC8873B9-7A32-58F5-2D33-E0AD9CA76AC7}"/>
              </a:ext>
            </a:extLst>
          </p:cNvPr>
          <p:cNvSpPr txBox="1">
            <a:spLocks noChangeArrowheads="1"/>
          </p:cNvSpPr>
          <p:nvPr/>
        </p:nvSpPr>
        <p:spPr bwMode="auto">
          <a:xfrm>
            <a:off x="395288" y="1557338"/>
            <a:ext cx="8280400" cy="768350"/>
          </a:xfrm>
          <a:prstGeom prst="rect">
            <a:avLst/>
          </a:prstGeom>
          <a:solidFill>
            <a:srgbClr val="4219A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it-IT" altLang="it-IT" sz="4400" b="1">
                <a:solidFill>
                  <a:srgbClr val="FFFF00"/>
                </a:solidFill>
                <a:latin typeface="Times New Roman" panose="02020603050405020304" pitchFamily="18" charset="0"/>
              </a:rPr>
              <a:t>BODY INJURIES OR WOUNDS</a:t>
            </a:r>
          </a:p>
        </p:txBody>
      </p:sp>
      <p:sp>
        <p:nvSpPr>
          <p:cNvPr id="16387" name="CasellaDiTesto 4">
            <a:extLst>
              <a:ext uri="{FF2B5EF4-FFF2-40B4-BE49-F238E27FC236}">
                <a16:creationId xmlns:a16="http://schemas.microsoft.com/office/drawing/2014/main" id="{5F342A50-031F-0833-9601-C20AE111E4A0}"/>
              </a:ext>
            </a:extLst>
          </p:cNvPr>
          <p:cNvSpPr txBox="1">
            <a:spLocks noChangeArrowheads="1"/>
          </p:cNvSpPr>
          <p:nvPr/>
        </p:nvSpPr>
        <p:spPr bwMode="auto">
          <a:xfrm>
            <a:off x="395288" y="4221163"/>
            <a:ext cx="8280400" cy="708025"/>
          </a:xfrm>
          <a:prstGeom prst="rect">
            <a:avLst/>
          </a:prstGeom>
          <a:solidFill>
            <a:srgbClr val="211AA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hangingPunct="1"/>
            <a:r>
              <a:rPr lang="it-IT" altLang="it-IT" sz="4000" b="1">
                <a:solidFill>
                  <a:srgbClr val="FFFF00"/>
                </a:solidFill>
                <a:latin typeface="Times New Roman" panose="02020603050405020304" pitchFamily="18" charset="0"/>
              </a:rPr>
              <a:t>LIMB WOUNDS OR INJURIES</a:t>
            </a:r>
          </a:p>
        </p:txBody>
      </p:sp>
    </p:spTree>
  </p:cSld>
  <p:clrMapOvr>
    <a:masterClrMapping/>
  </p:clrMapOvr>
</p:sld>
</file>

<file path=ppt/theme/theme1.xml><?xml version="1.0" encoding="utf-8"?>
<a:theme xmlns:a="http://schemas.openxmlformats.org/drawingml/2006/main" name="Presentazione_ corso fpi">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Presentazione_ corso fpi</Template>
  <TotalTime>975</TotalTime>
  <Words>1651</Words>
  <Application>Microsoft Macintosh PowerPoint</Application>
  <PresentationFormat>Presentazione su schermo (4:3)</PresentationFormat>
  <Paragraphs>230</Paragraphs>
  <Slides>72</Slides>
  <Notes>64</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72</vt:i4>
      </vt:variant>
    </vt:vector>
  </HeadingPairs>
  <TitlesOfParts>
    <vt:vector size="80" baseType="lpstr">
      <vt:lpstr>Arial</vt:lpstr>
      <vt:lpstr>Calibri</vt:lpstr>
      <vt:lpstr>COCOGOOSE</vt:lpstr>
      <vt:lpstr>StarSymbol</vt:lpstr>
      <vt:lpstr>Stencil</vt:lpstr>
      <vt:lpstr>Times New Roman</vt:lpstr>
      <vt:lpstr>Wingdings</vt:lpstr>
      <vt:lpstr>Presentazione_ corso fpi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PROFESSIONAL AND AMATEUR BOXING</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Most Common Emergencies in Boxing</vt:lpstr>
      <vt:lpstr>Lacerations</vt:lpstr>
      <vt:lpstr>Oral/Ocular/ENT Trauma</vt:lpstr>
      <vt:lpstr>Presentazione standard di PowerPoint</vt:lpstr>
      <vt:lpstr>Presentazione standard di PowerPoint</vt:lpstr>
      <vt:lpstr>Presentazione standard di PowerPoint</vt:lpstr>
      <vt:lpstr>American Academy of Ophthalmology Statement</vt:lpstr>
      <vt:lpstr>Mechanism of Boxing Injuries</vt:lpstr>
      <vt:lpstr>Presentazione standard di PowerPoint</vt:lpstr>
      <vt:lpstr>Presentazione standard di PowerPoint</vt:lpstr>
      <vt:lpstr>Presentazione standard di PowerPoint</vt:lpstr>
      <vt:lpstr>Mechanism of Boxing Injuries</vt:lpstr>
      <vt:lpstr>Mechanism of Boxing Injuries</vt:lpstr>
      <vt:lpstr>Boxing Injuries</vt:lpstr>
      <vt:lpstr>Angle Recession –  A Secondary Glaucoma</vt:lpstr>
      <vt:lpstr>Giant Retinal Tear  and Detachment</vt:lpstr>
      <vt:lpstr>Ocular Complications  of Boxing</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inail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Nessun titolo diapositiva</dc:title>
  <dc:creator>inail</dc:creator>
  <cp:lastModifiedBy>Riccardo Drago</cp:lastModifiedBy>
  <cp:revision>134</cp:revision>
  <dcterms:created xsi:type="dcterms:W3CDTF">2002-10-23T09:09:47Z</dcterms:created>
  <dcterms:modified xsi:type="dcterms:W3CDTF">2024-03-16T10:10:22Z</dcterms:modified>
</cp:coreProperties>
</file>