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png" ContentType="image/png"/>
  <Default Extension="wmf" ContentType="image/x-wmf"/>
  <Default Extension="emf" ContentType="image/x-emf"/>
  <Default Extension="wdp" ContentType="image/vnd.ms-photo"/>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3"/>
  </p:sldMasterIdLst>
  <p:notesMasterIdLst>
    <p:notesMasterId r:id="rId8"/>
  </p:notesMasterIdLst>
  <p:sldIdLst>
    <p:sldId id="568" r:id="rId4"/>
    <p:sldId id="269" r:id="rId5"/>
    <p:sldId id="566" r:id="rId6"/>
    <p:sldId id="488" r:id="rId7"/>
    <p:sldId id="357" r:id="rId9"/>
    <p:sldId id="395" r:id="rId10"/>
    <p:sldId id="426" r:id="rId11"/>
    <p:sldId id="409" r:id="rId12"/>
    <p:sldId id="410" r:id="rId13"/>
    <p:sldId id="420" r:id="rId14"/>
    <p:sldId id="425" r:id="rId15"/>
    <p:sldId id="414" r:id="rId16"/>
    <p:sldId id="412" r:id="rId17"/>
    <p:sldId id="415" r:id="rId18"/>
    <p:sldId id="416" r:id="rId19"/>
    <p:sldId id="452" r:id="rId20"/>
    <p:sldId id="421" r:id="rId21"/>
    <p:sldId id="427" r:id="rId22"/>
    <p:sldId id="413" r:id="rId23"/>
    <p:sldId id="454" r:id="rId24"/>
    <p:sldId id="418" r:id="rId25"/>
    <p:sldId id="480" r:id="rId26"/>
    <p:sldId id="455" r:id="rId27"/>
    <p:sldId id="482" r:id="rId28"/>
    <p:sldId id="306" r:id="rId29"/>
    <p:sldId id="258" r:id="rId30"/>
    <p:sldId id="298" r:id="rId31"/>
    <p:sldId id="259" r:id="rId32"/>
    <p:sldId id="428" r:id="rId33"/>
    <p:sldId id="569" r:id="rId34"/>
    <p:sldId id="290" r:id="rId35"/>
    <p:sldId id="291" r:id="rId36"/>
    <p:sldId id="292" r:id="rId37"/>
    <p:sldId id="293" r:id="rId38"/>
    <p:sldId id="429" r:id="rId39"/>
    <p:sldId id="449" r:id="rId40"/>
    <p:sldId id="431" r:id="rId41"/>
    <p:sldId id="477" r:id="rId42"/>
    <p:sldId id="441" r:id="rId43"/>
    <p:sldId id="442" r:id="rId44"/>
    <p:sldId id="432" r:id="rId45"/>
    <p:sldId id="570" r:id="rId46"/>
    <p:sldId id="433" r:id="rId47"/>
    <p:sldId id="434" r:id="rId48"/>
    <p:sldId id="435" r:id="rId49"/>
    <p:sldId id="436" r:id="rId50"/>
    <p:sldId id="440" r:id="rId51"/>
    <p:sldId id="358" r:id="rId52"/>
    <p:sldId id="445" r:id="rId53"/>
    <p:sldId id="446" r:id="rId54"/>
    <p:sldId id="447" r:id="rId55"/>
    <p:sldId id="363" r:id="rId56"/>
    <p:sldId id="364" r:id="rId57"/>
    <p:sldId id="448" r:id="rId58"/>
    <p:sldId id="464" r:id="rId59"/>
    <p:sldId id="465" r:id="rId60"/>
    <p:sldId id="542" r:id="rId61"/>
    <p:sldId id="466" r:id="rId62"/>
    <p:sldId id="359" r:id="rId63"/>
    <p:sldId id="439" r:id="rId64"/>
    <p:sldId id="453" r:id="rId65"/>
    <p:sldId id="362" r:id="rId66"/>
    <p:sldId id="443" r:id="rId67"/>
    <p:sldId id="370" r:id="rId68"/>
    <p:sldId id="540" r:id="rId69"/>
    <p:sldId id="541" r:id="rId70"/>
    <p:sldId id="365" r:id="rId71"/>
    <p:sldId id="366" r:id="rId72"/>
    <p:sldId id="367" r:id="rId73"/>
    <p:sldId id="338" r:id="rId74"/>
    <p:sldId id="336" r:id="rId75"/>
    <p:sldId id="337" r:id="rId76"/>
    <p:sldId id="444" r:id="rId77"/>
    <p:sldId id="369" r:id="rId78"/>
    <p:sldId id="368" r:id="rId79"/>
    <p:sldId id="450" r:id="rId80"/>
    <p:sldId id="468" r:id="rId81"/>
    <p:sldId id="467" r:id="rId82"/>
    <p:sldId id="469" r:id="rId83"/>
    <p:sldId id="437" r:id="rId84"/>
    <p:sldId id="470" r:id="rId85"/>
    <p:sldId id="438" r:id="rId86"/>
    <p:sldId id="471" r:id="rId87"/>
    <p:sldId id="474" r:id="rId88"/>
    <p:sldId id="472" r:id="rId89"/>
    <p:sldId id="473" r:id="rId90"/>
    <p:sldId id="478" r:id="rId91"/>
    <p:sldId id="456" r:id="rId92"/>
    <p:sldId id="451" r:id="rId93"/>
    <p:sldId id="489" r:id="rId94"/>
    <p:sldId id="260" r:id="rId95"/>
    <p:sldId id="256" r:id="rId96"/>
    <p:sldId id="257" r:id="rId97"/>
    <p:sldId id="490" r:id="rId98"/>
    <p:sldId id="497" r:id="rId99"/>
    <p:sldId id="491" r:id="rId100"/>
    <p:sldId id="492" r:id="rId101"/>
    <p:sldId id="567" r:id="rId102"/>
    <p:sldId id="475" r:id="rId103"/>
    <p:sldId id="512" r:id="rId104"/>
    <p:sldId id="538" r:id="rId105"/>
    <p:sldId id="476" r:id="rId106"/>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260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9"/>
    <p:restoredTop sz="94650"/>
  </p:normalViewPr>
  <p:slideViewPr>
    <p:cSldViewPr showGuides="1">
      <p:cViewPr varScale="1">
        <p:scale>
          <a:sx n="115" d="100"/>
          <a:sy n="115" d="100"/>
        </p:scale>
        <p:origin x="1464" y="208"/>
      </p:cViewPr>
      <p:guideLst>
        <p:guide orient="horz" pos="2160"/>
        <p:guide pos="2880"/>
      </p:guideLst>
    </p:cSldViewPr>
  </p:slideViewPr>
  <p:notesTextViewPr>
    <p:cViewPr>
      <p:scale>
        <a:sx n="100" d="100"/>
        <a:sy n="100" d="100"/>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95.xml"/><Relationship Id="rId98" Type="http://schemas.openxmlformats.org/officeDocument/2006/relationships/slide" Target="slides/slide94.xml"/><Relationship Id="rId97" Type="http://schemas.openxmlformats.org/officeDocument/2006/relationships/slide" Target="slides/slide93.xml"/><Relationship Id="rId96" Type="http://schemas.openxmlformats.org/officeDocument/2006/relationships/slide" Target="slides/slide92.xml"/><Relationship Id="rId95" Type="http://schemas.openxmlformats.org/officeDocument/2006/relationships/slide" Target="slides/slide91.xml"/><Relationship Id="rId94" Type="http://schemas.openxmlformats.org/officeDocument/2006/relationships/slide" Target="slides/slide90.xml"/><Relationship Id="rId93" Type="http://schemas.openxmlformats.org/officeDocument/2006/relationships/slide" Target="slides/slide89.xml"/><Relationship Id="rId92" Type="http://schemas.openxmlformats.org/officeDocument/2006/relationships/slide" Target="slides/slide88.xml"/><Relationship Id="rId91" Type="http://schemas.openxmlformats.org/officeDocument/2006/relationships/slide" Target="slides/slide87.xml"/><Relationship Id="rId90" Type="http://schemas.openxmlformats.org/officeDocument/2006/relationships/slide" Target="slides/slide86.xml"/><Relationship Id="rId9" Type="http://schemas.openxmlformats.org/officeDocument/2006/relationships/slide" Target="slides/slide5.xml"/><Relationship Id="rId89" Type="http://schemas.openxmlformats.org/officeDocument/2006/relationships/slide" Target="slides/slide85.xml"/><Relationship Id="rId88" Type="http://schemas.openxmlformats.org/officeDocument/2006/relationships/slide" Target="slides/slide84.xml"/><Relationship Id="rId87" Type="http://schemas.openxmlformats.org/officeDocument/2006/relationships/slide" Target="slides/slide83.xml"/><Relationship Id="rId86" Type="http://schemas.openxmlformats.org/officeDocument/2006/relationships/slide" Target="slides/slide82.xml"/><Relationship Id="rId85" Type="http://schemas.openxmlformats.org/officeDocument/2006/relationships/slide" Target="slides/slide81.xml"/><Relationship Id="rId84" Type="http://schemas.openxmlformats.org/officeDocument/2006/relationships/slide" Target="slides/slide80.xml"/><Relationship Id="rId83" Type="http://schemas.openxmlformats.org/officeDocument/2006/relationships/slide" Target="slides/slide79.xml"/><Relationship Id="rId82" Type="http://schemas.openxmlformats.org/officeDocument/2006/relationships/slide" Target="slides/slide78.xml"/><Relationship Id="rId81" Type="http://schemas.openxmlformats.org/officeDocument/2006/relationships/slide" Target="slides/slide77.xml"/><Relationship Id="rId80" Type="http://schemas.openxmlformats.org/officeDocument/2006/relationships/slide" Target="slides/slide76.xml"/><Relationship Id="rId8" Type="http://schemas.openxmlformats.org/officeDocument/2006/relationships/notesMaster" Target="notesMasters/notesMaster1.xml"/><Relationship Id="rId79" Type="http://schemas.openxmlformats.org/officeDocument/2006/relationships/slide" Target="slides/slide75.xml"/><Relationship Id="rId78" Type="http://schemas.openxmlformats.org/officeDocument/2006/relationships/slide" Target="slides/slide74.xml"/><Relationship Id="rId77" Type="http://schemas.openxmlformats.org/officeDocument/2006/relationships/slide" Target="slides/slide73.xml"/><Relationship Id="rId76" Type="http://schemas.openxmlformats.org/officeDocument/2006/relationships/slide" Target="slides/slide72.xml"/><Relationship Id="rId75" Type="http://schemas.openxmlformats.org/officeDocument/2006/relationships/slide" Target="slides/slide71.xml"/><Relationship Id="rId74" Type="http://schemas.openxmlformats.org/officeDocument/2006/relationships/slide" Target="slides/slide70.xml"/><Relationship Id="rId73" Type="http://schemas.openxmlformats.org/officeDocument/2006/relationships/slide" Target="slides/slide69.xml"/><Relationship Id="rId72" Type="http://schemas.openxmlformats.org/officeDocument/2006/relationships/slide" Target="slides/slide68.xml"/><Relationship Id="rId71" Type="http://schemas.openxmlformats.org/officeDocument/2006/relationships/slide" Target="slides/slide67.xml"/><Relationship Id="rId70" Type="http://schemas.openxmlformats.org/officeDocument/2006/relationships/slide" Target="slides/slide66.xml"/><Relationship Id="rId7" Type="http://schemas.openxmlformats.org/officeDocument/2006/relationships/slide" Target="slides/slide4.xml"/><Relationship Id="rId69" Type="http://schemas.openxmlformats.org/officeDocument/2006/relationships/slide" Target="slides/slide65.xml"/><Relationship Id="rId68" Type="http://schemas.openxmlformats.org/officeDocument/2006/relationships/slide" Target="slides/slide64.xml"/><Relationship Id="rId67" Type="http://schemas.openxmlformats.org/officeDocument/2006/relationships/slide" Target="slides/slide63.xml"/><Relationship Id="rId66" Type="http://schemas.openxmlformats.org/officeDocument/2006/relationships/slide" Target="slides/slide62.xml"/><Relationship Id="rId65" Type="http://schemas.openxmlformats.org/officeDocument/2006/relationships/slide" Target="slides/slide61.xml"/><Relationship Id="rId64" Type="http://schemas.openxmlformats.org/officeDocument/2006/relationships/slide" Target="slides/slide60.xml"/><Relationship Id="rId63" Type="http://schemas.openxmlformats.org/officeDocument/2006/relationships/slide" Target="slides/slide59.xml"/><Relationship Id="rId62" Type="http://schemas.openxmlformats.org/officeDocument/2006/relationships/slide" Target="slides/slide58.xml"/><Relationship Id="rId61" Type="http://schemas.openxmlformats.org/officeDocument/2006/relationships/slide" Target="slides/slide57.xml"/><Relationship Id="rId60" Type="http://schemas.openxmlformats.org/officeDocument/2006/relationships/slide" Target="slides/slide56.xml"/><Relationship Id="rId6" Type="http://schemas.openxmlformats.org/officeDocument/2006/relationships/slide" Target="slides/slide3.xml"/><Relationship Id="rId59" Type="http://schemas.openxmlformats.org/officeDocument/2006/relationships/slide" Target="slides/slide55.xml"/><Relationship Id="rId58" Type="http://schemas.openxmlformats.org/officeDocument/2006/relationships/slide" Target="slides/slide54.xml"/><Relationship Id="rId57" Type="http://schemas.openxmlformats.org/officeDocument/2006/relationships/slide" Target="slides/slide53.xml"/><Relationship Id="rId56" Type="http://schemas.openxmlformats.org/officeDocument/2006/relationships/slide" Target="slides/slide52.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slide" Target="slides/slide2.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9" Type="http://schemas.openxmlformats.org/officeDocument/2006/relationships/tableStyles" Target="tableStyles.xml"/><Relationship Id="rId108" Type="http://schemas.openxmlformats.org/officeDocument/2006/relationships/viewProps" Target="viewProps.xml"/><Relationship Id="rId107" Type="http://schemas.openxmlformats.org/officeDocument/2006/relationships/presProps" Target="presProps.xml"/><Relationship Id="rId106" Type="http://schemas.openxmlformats.org/officeDocument/2006/relationships/slide" Target="slides/slide102.xml"/><Relationship Id="rId105" Type="http://schemas.openxmlformats.org/officeDocument/2006/relationships/slide" Target="slides/slide101.xml"/><Relationship Id="rId104" Type="http://schemas.openxmlformats.org/officeDocument/2006/relationships/slide" Target="slides/slide100.xml"/><Relationship Id="rId103" Type="http://schemas.openxmlformats.org/officeDocument/2006/relationships/slide" Target="slides/slide99.xml"/><Relationship Id="rId102" Type="http://schemas.openxmlformats.org/officeDocument/2006/relationships/slide" Target="slides/slide98.xml"/><Relationship Id="rId101" Type="http://schemas.openxmlformats.org/officeDocument/2006/relationships/slide" Target="slides/slide97.xml"/><Relationship Id="rId100" Type="http://schemas.openxmlformats.org/officeDocument/2006/relationships/slide" Target="slides/slide96.xml"/><Relationship Id="rId10" Type="http://schemas.openxmlformats.org/officeDocument/2006/relationships/slide" Target="slides/slide6.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png"/><Relationship Id="rId1" Type="http://schemas.openxmlformats.org/officeDocument/2006/relationships/image" Target="../media/image4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B3AC8B5-F896-4A46-BF29-1F6CC68423DA}" type="datetimeFigureOut">
              <a:rPr lang="it-IT" smtClean="0"/>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a:t>Fare clic per modificare stili del testo dello schema</a:t>
            </a:r>
            <a:endParaRPr lang="it-IT"/>
          </a:p>
          <a:p>
            <a:pPr lvl="1"/>
            <a:r>
              <a:rPr lang="it-IT"/>
              <a:t>Secondo livello</a:t>
            </a:r>
            <a:endParaRPr lang="it-IT"/>
          </a:p>
          <a:p>
            <a:pPr lvl="2"/>
            <a:r>
              <a:rPr lang="it-IT"/>
              <a:t>Terzo livello</a:t>
            </a:r>
            <a:endParaRPr lang="it-IT"/>
          </a:p>
          <a:p>
            <a:pPr lvl="3"/>
            <a:r>
              <a:rPr lang="it-IT"/>
              <a:t>Quarto livello</a:t>
            </a:r>
            <a:endParaRPr lang="it-IT"/>
          </a:p>
          <a:p>
            <a:pPr lvl="4"/>
            <a:r>
              <a:rPr lang="it-IT"/>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9FB40D6-6CEF-43D7-A34A-DDEA0CC0F377}" type="slidenum">
              <a:rPr lang="it-IT" smtClean="0"/>
            </a:fld>
            <a:endParaRPr lang="it-IT"/>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5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5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5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6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6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6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6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6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9.xml"/></Relationships>
</file>

<file path=ppt/notesSlides/_rels/notesSlide6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0.xml"/></Relationships>
</file>

<file path=ppt/notesSlides/_rels/notesSlide6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1.xml"/></Relationships>
</file>

<file path=ppt/notesSlides/_rels/notesSlide6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2.xml"/></Relationships>
</file>

<file path=ppt/notesSlides/_rels/notesSlide6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3.xml"/></Relationships>
</file>

<file path=ppt/notesSlides/_rels/notesSlide6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4.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7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5.xml"/></Relationships>
</file>

<file path=ppt/notesSlides/_rels/notesSlide7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6.xml"/></Relationships>
</file>

<file path=ppt/notesSlides/_rels/notesSlide7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7.xml"/></Relationships>
</file>

<file path=ppt/notesSlides/_rels/notesSlide7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8.xml"/></Relationships>
</file>

<file path=ppt/notesSlides/_rels/notesSlide7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9.xml"/></Relationships>
</file>

<file path=ppt/notesSlides/_rels/notesSlide7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0.xml"/></Relationships>
</file>

<file path=ppt/notesSlides/_rels/notesSlide7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1.xml"/></Relationships>
</file>

<file path=ppt/notesSlides/_rels/notesSlide7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2.xml"/></Relationships>
</file>

<file path=ppt/notesSlides/_rels/notesSlide7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3.xml"/></Relationships>
</file>

<file path=ppt/notesSlides/_rels/notesSlide7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4.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8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5.xml"/></Relationships>
</file>

<file path=ppt/notesSlides/_rels/notesSlide8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6.xml"/></Relationships>
</file>

<file path=ppt/notesSlides/_rels/notesSlide8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7.xml"/></Relationships>
</file>

<file path=ppt/notesSlides/_rels/notesSlide8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8.xml"/></Relationships>
</file>

<file path=ppt/notesSlides/_rels/notesSlide8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9.xml"/></Relationships>
</file>

<file path=ppt/notesSlides/_rels/notesSlide8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0.xml"/></Relationships>
</file>

<file path=ppt/notesSlides/_rels/notesSlide8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1.xml"/></Relationships>
</file>

<file path=ppt/notesSlides/_rels/notesSlide8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2.xml"/></Relationships>
</file>

<file path=ppt/notesSlides/_rels/notesSlide8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3.xml"/></Relationships>
</file>

<file path=ppt/notesSlides/_rels/notesSlide8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4.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9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5.xml"/></Relationships>
</file>

<file path=ppt/notesSlides/_rels/notesSlide9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6.xml"/></Relationships>
</file>

<file path=ppt/notesSlides/_rels/notesSlide9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7.xml"/></Relationships>
</file>

<file path=ppt/notesSlides/_rels/notesSlide9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9.xml"/></Relationships>
</file>

<file path=ppt/notesSlides/_rels/notesSlide9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0.xml"/></Relationships>
</file>

<file path=ppt/notesSlides/_rels/notesSlide9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1.xml"/></Relationships>
</file>

<file path=ppt/notesSlides/_rels/notesSlide9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29FB40D6-6CEF-43D7-A34A-DDEA0CC0F377}" type="slidenum">
              <a:rPr lang="it-IT" smtClean="0"/>
            </a:fld>
            <a:endParaRPr 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egnaposto immagine diapositiva 1"/>
          <p:cNvSpPr>
            <a:spLocks noGrp="1" noRot="1" noChangeAspect="1" noTextEdit="1"/>
          </p:cNvSpPr>
          <p:nvPr>
            <p:ph type="sldImg"/>
          </p:nvPr>
        </p:nvSpPr>
        <p:spPr/>
      </p:sp>
      <p:sp>
        <p:nvSpPr>
          <p:cNvPr id="114691" name="Segnaposto note 2"/>
          <p:cNvSpPr>
            <a:spLocks noGrp="1"/>
          </p:cNvSpPr>
          <p:nvPr>
            <p:ph type="body" idx="1"/>
          </p:nvPr>
        </p:nvSpPr>
        <p:spPr>
          <a:noFill/>
        </p:spPr>
        <p:txBody>
          <a:bodyPr/>
          <a:lstStyle/>
          <a:p>
            <a:pPr eaLnBrk="1" hangingPunct="1"/>
            <a:endParaRPr lang="it-IT"/>
          </a:p>
        </p:txBody>
      </p:sp>
      <p:sp>
        <p:nvSpPr>
          <p:cNvPr id="114692" name="Segnaposto numero diapositiva 3"/>
          <p:cNvSpPr>
            <a:spLocks noGrp="1"/>
          </p:cNvSpPr>
          <p:nvPr>
            <p:ph type="sldNum" sz="quarter" idx="5"/>
          </p:nvPr>
        </p:nvSpPr>
        <p:spPr>
          <a:noFill/>
        </p:spPr>
        <p:txBody>
          <a:bodyPr/>
          <a:lstStyle/>
          <a:p>
            <a:fld id="{C0FA456A-F40E-4F32-A02A-5FDBFA2E319F}" type="slidenum">
              <a:rPr lang="it-IT" smtClean="0"/>
            </a:fld>
            <a:endParaRPr 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A4489DA4-7812-48C7-B8C5-E3365A412D68}" type="slidenum">
              <a:rPr lang="it-IT" smtClean="0"/>
            </a:fld>
            <a:endParaRPr 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A4489DA4-7812-48C7-B8C5-E3365A412D68}" type="slidenum">
              <a:rPr lang="it-IT" smtClean="0"/>
            </a:fld>
            <a:endParaRPr 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5AE5B4FB-409B-472F-A934-C36DA0399286}" type="slidenum">
              <a:rPr lang="en-US"/>
            </a:fld>
            <a:endParaRPr lang="en-US"/>
          </a:p>
        </p:txBody>
      </p:sp>
      <p:sp>
        <p:nvSpPr>
          <p:cNvPr id="705538" name="Rectangle 2"/>
          <p:cNvSpPr>
            <a:spLocks noGrp="1" noRot="1" noChangeAspect="1" noChangeArrowheads="1" noTextEdit="1"/>
          </p:cNvSpPr>
          <p:nvPr>
            <p:ph type="sldImg"/>
          </p:nvPr>
        </p:nvSpPr>
        <p:spPr/>
      </p:sp>
      <p:sp>
        <p:nvSpPr>
          <p:cNvPr id="705539" name="Rectangle 3"/>
          <p:cNvSpPr>
            <a:spLocks noGrp="1" noChangeArrowheads="1"/>
          </p:cNvSpPr>
          <p:nvPr>
            <p:ph type="body" idx="1"/>
          </p:nvPr>
        </p:nvSpPr>
        <p:spPr/>
        <p:txBody>
          <a:bodyPr/>
          <a:lstStyle/>
          <a:p>
            <a:endParaRPr 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476BC036-0AED-4FE1-9856-70F15F400143}" type="slidenum">
              <a:rPr lang="en-US"/>
            </a:fld>
            <a:endParaRPr lang="en-US"/>
          </a:p>
        </p:txBody>
      </p:sp>
      <p:sp>
        <p:nvSpPr>
          <p:cNvPr id="101378" name="Rectangle 2"/>
          <p:cNvSpPr>
            <a:spLocks noGrp="1" noRot="1" noChangeAspect="1" noChangeArrowheads="1" noTextEdit="1"/>
          </p:cNvSpPr>
          <p:nvPr>
            <p:ph type="sldImg"/>
          </p:nvPr>
        </p:nvSpPr>
        <p:spPr/>
      </p:sp>
      <p:sp>
        <p:nvSpPr>
          <p:cNvPr id="101379" name="Rectangle 3"/>
          <p:cNvSpPr>
            <a:spLocks noGrp="1" noChangeArrowheads="1"/>
          </p:cNvSpPr>
          <p:nvPr>
            <p:ph type="body" idx="1"/>
          </p:nvPr>
        </p:nvSpPr>
        <p:spPr/>
        <p:txBody>
          <a:bodyPr/>
          <a:lstStyle/>
          <a:p>
            <a:endParaRPr 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FA562237-C24D-4EEF-BF81-66971F6413C4}" type="slidenum">
              <a:rPr lang="en-US"/>
            </a:fld>
            <a:endParaRPr lang="en-US"/>
          </a:p>
        </p:txBody>
      </p:sp>
      <p:sp>
        <p:nvSpPr>
          <p:cNvPr id="626690" name="Rectangle 2"/>
          <p:cNvSpPr>
            <a:spLocks noGrp="1" noRot="1" noChangeAspect="1" noChangeArrowheads="1" noTextEdit="1"/>
          </p:cNvSpPr>
          <p:nvPr>
            <p:ph type="sldImg"/>
          </p:nvPr>
        </p:nvSpPr>
        <p:spPr/>
      </p:sp>
      <p:sp>
        <p:nvSpPr>
          <p:cNvPr id="626691" name="Rectangle 3"/>
          <p:cNvSpPr>
            <a:spLocks noGrp="1" noChangeArrowheads="1"/>
          </p:cNvSpPr>
          <p:nvPr>
            <p:ph type="body" idx="1"/>
          </p:nvPr>
        </p:nvSpPr>
        <p:spPr/>
        <p:txBody>
          <a:bodyPr/>
          <a:lstStyle/>
          <a:p>
            <a:endParaRPr 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D030BBE0-FD16-4206-843E-3D23AF3A4488}" type="slidenum">
              <a:rPr lang="en-US"/>
            </a:fld>
            <a:endParaRPr lang="en-US"/>
          </a:p>
        </p:txBody>
      </p:sp>
      <p:sp>
        <p:nvSpPr>
          <p:cNvPr id="381954" name="Rectangle 2"/>
          <p:cNvSpPr>
            <a:spLocks noGrp="1" noRot="1" noChangeAspect="1" noChangeArrowheads="1" noTextEdit="1"/>
          </p:cNvSpPr>
          <p:nvPr>
            <p:ph type="sldImg"/>
          </p:nvPr>
        </p:nvSpPr>
        <p:spPr/>
      </p:sp>
      <p:sp>
        <p:nvSpPr>
          <p:cNvPr id="381955" name="Rectangle 3"/>
          <p:cNvSpPr>
            <a:spLocks noGrp="1" noChangeArrowheads="1"/>
          </p:cNvSpPr>
          <p:nvPr>
            <p:ph type="body" idx="1"/>
          </p:nvPr>
        </p:nvSpPr>
        <p:spPr/>
        <p:txBody>
          <a:bodyPr/>
          <a:lstStyle/>
          <a:p>
            <a:endParaRPr 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A4489DA4-7812-48C7-B8C5-E3365A412D68}" type="slidenum">
              <a:rPr lang="it-IT" smtClean="0"/>
            </a:fld>
            <a:endParaRPr 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FBF0D55D-CF98-4410-9245-C1048E9ED8CC}" type="slidenum">
              <a:rPr lang="en-US"/>
            </a:fld>
            <a:endParaRPr lang="en-US"/>
          </a:p>
        </p:txBody>
      </p:sp>
      <p:sp>
        <p:nvSpPr>
          <p:cNvPr id="286722" name="Rectangle 2"/>
          <p:cNvSpPr>
            <a:spLocks noGrp="1" noRot="1" noChangeAspect="1" noChangeArrowheads="1" noTextEdit="1"/>
          </p:cNvSpPr>
          <p:nvPr>
            <p:ph type="sldImg"/>
          </p:nvPr>
        </p:nvSpPr>
        <p:spPr/>
      </p:sp>
      <p:sp>
        <p:nvSpPr>
          <p:cNvPr id="286723" name="Rectangle 3"/>
          <p:cNvSpPr>
            <a:spLocks noGrp="1" noChangeArrowheads="1"/>
          </p:cNvSpPr>
          <p:nvPr>
            <p:ph type="body" idx="1"/>
          </p:nvPr>
        </p:nvSpPr>
        <p:spPr/>
        <p:txBody>
          <a:bodyPr/>
          <a:lstStyle/>
          <a:p>
            <a:r>
              <a:rPr lang="en-US"/>
              <a:t>Concussion incidence figures are often based on retrospective studies, of ringside incident forms.</a:t>
            </a:r>
            <a:endParaRPr lang="en-US"/>
          </a:p>
          <a:p>
            <a:endParaRPr lang="en-US"/>
          </a:p>
          <a:p>
            <a:r>
              <a:rPr lang="en-US"/>
              <a:t>It is possible the incidence of concussion in boxing is over estimated The definition of concussion in report forms is usually a KO or TKO. However as you are well aware, these do not necessarily result in  concussion. </a:t>
            </a:r>
            <a:endParaRPr lang="en-US"/>
          </a:p>
          <a:p>
            <a:endParaRPr lang="en-US"/>
          </a:p>
          <a:p>
            <a:r>
              <a:rPr lang="en-US"/>
              <a:t>Concussion in boxing might also be underestimated. It is possible that boxers, with subtle symptoms are able to complete a bout and are not bought to the attention of the ringside Dr.  Anecdotal reports suggest that athletes are capable of  continuing complex motor activities when they are concussed; or finish a game and have no memory of this. </a:t>
            </a:r>
            <a:endParaRPr lang="en-US"/>
          </a:p>
          <a:p>
            <a:endParaRPr lang="en-US"/>
          </a:p>
          <a:p>
            <a:r>
              <a:rPr lang="en-US"/>
              <a:t>To date there has been no </a:t>
            </a:r>
            <a:r>
              <a:rPr lang="en-US" u="sng"/>
              <a:t>prospective</a:t>
            </a:r>
            <a:r>
              <a:rPr lang="en-US"/>
              <a:t> work to determine the incidence of concussion in boxing or whether concussions go unrecognised. </a:t>
            </a:r>
            <a:endParaRPr lang="en-US"/>
          </a:p>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29FB40D6-6CEF-43D7-A34A-DDEA0CC0F377}" type="slidenum">
              <a:rPr lang="it-IT" smtClean="0"/>
            </a:fld>
            <a:endParaRPr 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29FB40D6-6CEF-43D7-A34A-DDEA0CC0F377}" type="slidenum">
              <a:rPr lang="it-IT" smtClean="0"/>
            </a:fld>
            <a:endParaRPr 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A4489DA4-7812-48C7-B8C5-E3365A412D68}" type="slidenum">
              <a:rPr lang="it-IT" smtClean="0"/>
            </a:fld>
            <a:endParaRPr 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29FB40D6-6CEF-43D7-A34A-DDEA0CC0F377}" type="slidenum">
              <a:rPr lang="it-IT" smtClean="0"/>
            </a:fld>
            <a:endParaRPr 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29FB40D6-6CEF-43D7-A34A-DDEA0CC0F377}" type="slidenum">
              <a:rPr lang="it-IT" smtClean="0"/>
            </a:fld>
            <a:endParaRPr 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29FB40D6-6CEF-43D7-A34A-DDEA0CC0F377}" type="slidenum">
              <a:rPr lang="it-IT" smtClean="0"/>
            </a:fld>
            <a:endParaRPr 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29FB40D6-6CEF-43D7-A34A-DDEA0CC0F377}" type="slidenum">
              <a:rPr lang="it-IT" smtClean="0"/>
            </a:fld>
            <a:endParaRPr 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29FB40D6-6CEF-43D7-A34A-DDEA0CC0F377}" type="slidenum">
              <a:rPr lang="it-IT" smtClean="0"/>
            </a:fld>
            <a:endParaRPr 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6DDA214C-5EAD-4B32-B184-7858611D8E1B}" type="slidenum">
              <a:rPr lang="en-US"/>
            </a:fld>
            <a:endParaRPr lang="en-US"/>
          </a:p>
        </p:txBody>
      </p:sp>
      <p:sp>
        <p:nvSpPr>
          <p:cNvPr id="133122" name="Rectangle 2"/>
          <p:cNvSpPr>
            <a:spLocks noGrp="1" noRot="1" noChangeAspect="1" noChangeArrowheads="1" noTextEdit="1"/>
          </p:cNvSpPr>
          <p:nvPr>
            <p:ph type="sldImg"/>
          </p:nvPr>
        </p:nvSpPr>
        <p:spPr/>
      </p:sp>
      <p:sp>
        <p:nvSpPr>
          <p:cNvPr id="133123" name="Rectangle 3"/>
          <p:cNvSpPr>
            <a:spLocks noGrp="1" noChangeArrowheads="1"/>
          </p:cNvSpPr>
          <p:nvPr>
            <p:ph type="body" idx="1"/>
          </p:nvPr>
        </p:nvSpPr>
        <p:spPr/>
        <p:txBody>
          <a:bodyPr/>
          <a:lstStyle/>
          <a:p>
            <a:r>
              <a:rPr lang="en-US" dirty="0"/>
              <a:t>The reported  incidence of concussion  varies in different collision sports. Here are just a few examples</a:t>
            </a:r>
            <a:endParaRPr lang="en-US" dirty="0"/>
          </a:p>
          <a:p>
            <a:endParaRPr lang="en-US" dirty="0"/>
          </a:p>
          <a:p>
            <a:r>
              <a:rPr lang="en-US" dirty="0"/>
              <a:t>Horse racing has the highest incidence of concussion in all professional sports. </a:t>
            </a:r>
            <a:endParaRPr lang="en-US" dirty="0"/>
          </a:p>
          <a:p>
            <a:r>
              <a:rPr lang="en-US" dirty="0"/>
              <a:t>(</a:t>
            </a:r>
            <a:r>
              <a:rPr lang="en-US" sz="1000" dirty="0"/>
              <a:t>But based on the falls/ ride ratio, it appears that flat jockeys have an incidence rate of about 49 concussions per 1000 hours of racing. This is much higher in jump races in some parts of the world)</a:t>
            </a:r>
            <a:endParaRPr lang="en-US" sz="1000" dirty="0"/>
          </a:p>
          <a:p>
            <a:endParaRPr lang="en-US" sz="1000" dirty="0"/>
          </a:p>
          <a:p>
            <a:r>
              <a:rPr lang="en-US" dirty="0"/>
              <a:t>Aussie rules football is guilty of the highest rate of concussion in team sports with 4.1 per 1000 player  hours. This high number is the result of very high velocity impact without headgear.</a:t>
            </a:r>
            <a:endParaRPr lang="en-US" dirty="0"/>
          </a:p>
          <a:p>
            <a:endParaRPr lang="en-US" dirty="0"/>
          </a:p>
          <a:p>
            <a:r>
              <a:rPr lang="en-US" dirty="0"/>
              <a:t>Professional boxing is thought to have the second highest incidence of concussion in the individual sports. </a:t>
            </a:r>
            <a:endParaRPr lang="en-US" dirty="0"/>
          </a:p>
          <a:p>
            <a:endParaRPr lang="en-US" dirty="0"/>
          </a:p>
          <a:p>
            <a:r>
              <a:rPr lang="en-US" dirty="0"/>
              <a:t>Concussion figures in boxing however, are likely to be even more unreliable than those of other sports. </a:t>
            </a:r>
            <a:endParaRPr lang="en-US" dirty="0"/>
          </a:p>
          <a:p>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29FB40D6-6CEF-43D7-A34A-DDEA0CC0F377}" type="slidenum">
              <a:rPr lang="it-IT" smtClean="0"/>
            </a:fld>
            <a:endParaRPr 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29FB40D6-6CEF-43D7-A34A-DDEA0CC0F377}" type="slidenum">
              <a:rPr lang="it-IT" smtClean="0"/>
            </a:fld>
            <a:endParaRPr 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29FB40D6-6CEF-43D7-A34A-DDEA0CC0F377}" type="slidenum">
              <a:rPr lang="it-IT" smtClean="0"/>
            </a:fld>
            <a:endParaRPr 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D1498921-9C5A-4726-B411-70E887766401}" type="slidenum">
              <a:rPr lang="en-US"/>
            </a:fld>
            <a:endParaRPr lang="en-US"/>
          </a:p>
        </p:txBody>
      </p:sp>
      <p:sp>
        <p:nvSpPr>
          <p:cNvPr id="704514" name="Rectangle 2"/>
          <p:cNvSpPr>
            <a:spLocks noGrp="1" noRot="1" noChangeAspect="1" noChangeArrowheads="1" noTextEdit="1"/>
          </p:cNvSpPr>
          <p:nvPr>
            <p:ph type="sldImg"/>
          </p:nvPr>
        </p:nvSpPr>
        <p:spPr/>
      </p:sp>
      <p:sp>
        <p:nvSpPr>
          <p:cNvPr id="704515" name="Rectangle 3"/>
          <p:cNvSpPr>
            <a:spLocks noGrp="1" noChangeArrowheads="1"/>
          </p:cNvSpPr>
          <p:nvPr>
            <p:ph type="body" idx="1"/>
          </p:nvPr>
        </p:nvSpPr>
        <p:spPr/>
        <p:txBody>
          <a:bodyPr/>
          <a:lstStyle/>
          <a:p>
            <a:endParaRPr 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29FB40D6-6CEF-43D7-A34A-DDEA0CC0F377}" type="slidenum">
              <a:rPr lang="it-IT" smtClean="0"/>
            </a:fld>
            <a:endParaRPr lang="it-IT"/>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A4489DA4-7812-48C7-B8C5-E3365A412D68}" type="slidenum">
              <a:rPr lang="it-IT" smtClean="0"/>
            </a:fld>
            <a:endParaRPr lang="it-IT"/>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5DE9AD22-B9BA-4FD5-A562-9FD9C215608E}" type="slidenum">
              <a:rPr lang="en-US"/>
            </a:fld>
            <a:endParaRPr lang="en-US"/>
          </a:p>
        </p:txBody>
      </p:sp>
      <p:sp>
        <p:nvSpPr>
          <p:cNvPr id="96258" name="Rectangle 2"/>
          <p:cNvSpPr>
            <a:spLocks noGrp="1" noRot="1" noChangeAspect="1" noChangeArrowheads="1" noTextEdit="1"/>
          </p:cNvSpPr>
          <p:nvPr>
            <p:ph type="sldImg"/>
          </p:nvPr>
        </p:nvSpPr>
        <p:spPr/>
      </p:sp>
      <p:sp>
        <p:nvSpPr>
          <p:cNvPr id="96259" name="Rectangle 3"/>
          <p:cNvSpPr>
            <a:spLocks noGrp="1" noChangeArrowheads="1"/>
          </p:cNvSpPr>
          <p:nvPr>
            <p:ph type="body" idx="1"/>
          </p:nvPr>
        </p:nvSpPr>
        <p:spPr/>
        <p:txBody>
          <a:bodyPr/>
          <a:lstStyle/>
          <a:p>
            <a:r>
              <a:rPr lang="en-US"/>
              <a:t>In addition to exposure risk factors, genotype might also be implicated in the development of CTBI</a:t>
            </a:r>
            <a:endParaRPr lang="en-US"/>
          </a:p>
          <a:p>
            <a:endParaRPr lang="en-US"/>
          </a:p>
          <a:p>
            <a:r>
              <a:rPr lang="en-US"/>
              <a:t>We know from the dementia literature that the presence of the Apoe4 genotype increases the risk of developing late onset Alzheimer’s disease. </a:t>
            </a:r>
            <a:endParaRPr lang="en-US"/>
          </a:p>
          <a:p>
            <a:endParaRPr lang="en-US"/>
          </a:p>
          <a:p>
            <a:r>
              <a:rPr lang="en-US"/>
              <a:t>ApoE4 is also implicated in slower and poorer outcome after head injury; and increases the risk of Alzheimer’s later in life after head injury.</a:t>
            </a:r>
            <a:endParaRPr lang="en-US"/>
          </a:p>
          <a:p>
            <a:r>
              <a:rPr lang="en-US"/>
              <a:t>In professional boxing Dr Jordan demonstrated that  fighters with a career of 12  or more bouts  </a:t>
            </a:r>
            <a:r>
              <a:rPr lang="en-US" u="sng"/>
              <a:t>plus</a:t>
            </a:r>
            <a:r>
              <a:rPr lang="en-US"/>
              <a:t> Apoe4  were 16 times more likely to have cognitive and motor deficits that those without .</a:t>
            </a:r>
            <a:endParaRPr lang="en-US"/>
          </a:p>
          <a:p>
            <a:endParaRPr lang="en-US"/>
          </a:p>
          <a:p>
            <a:r>
              <a:rPr lang="en-US"/>
              <a:t>This evidence looks compelling. However, this is the </a:t>
            </a:r>
            <a:r>
              <a:rPr lang="en-US" u="sng"/>
              <a:t>only</a:t>
            </a:r>
            <a:r>
              <a:rPr lang="en-US"/>
              <a:t> study which measures the influence of Apoe4 upon CTBI in boxing. The study now requires replication in a larger sample size.</a:t>
            </a:r>
            <a:endParaRPr lang="en-US"/>
          </a:p>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62B23348-B9B2-4E31-AC31-B561D3FA5720}" type="slidenum">
              <a:rPr lang="en-US"/>
            </a:fld>
            <a:endParaRPr lang="en-US"/>
          </a:p>
        </p:txBody>
      </p:sp>
      <p:sp>
        <p:nvSpPr>
          <p:cNvPr id="114690" name="Rectangle 2"/>
          <p:cNvSpPr>
            <a:spLocks noGrp="1" noRot="1" noChangeAspect="1" noChangeArrowheads="1" noTextEdit="1"/>
          </p:cNvSpPr>
          <p:nvPr>
            <p:ph type="sldImg"/>
          </p:nvPr>
        </p:nvSpPr>
        <p:spPr/>
      </p:sp>
      <p:sp>
        <p:nvSpPr>
          <p:cNvPr id="114691" name="Rectangle 3"/>
          <p:cNvSpPr>
            <a:spLocks noGrp="1" noChangeArrowheads="1"/>
          </p:cNvSpPr>
          <p:nvPr>
            <p:ph type="body" idx="1"/>
          </p:nvPr>
        </p:nvSpPr>
        <p:spPr/>
        <p:txBody>
          <a:bodyPr/>
          <a:lstStyle/>
          <a:p>
            <a:endParaRPr lang="it-IT"/>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egnaposto immagine diapositiva 1"/>
          <p:cNvSpPr>
            <a:spLocks noGrp="1" noRot="1" noChangeAspect="1" noTextEdit="1"/>
          </p:cNvSpPr>
          <p:nvPr>
            <p:ph type="sldImg"/>
          </p:nvPr>
        </p:nvSpPr>
        <p:spPr/>
      </p:sp>
      <p:sp>
        <p:nvSpPr>
          <p:cNvPr id="201731" name="Segnaposto note 2"/>
          <p:cNvSpPr>
            <a:spLocks noGrp="1"/>
          </p:cNvSpPr>
          <p:nvPr>
            <p:ph type="body" idx="1"/>
          </p:nvPr>
        </p:nvSpPr>
        <p:spPr>
          <a:noFill/>
        </p:spPr>
        <p:txBody>
          <a:bodyPr/>
          <a:lstStyle/>
          <a:p>
            <a:endParaRPr lang="it-IT"/>
          </a:p>
        </p:txBody>
      </p:sp>
      <p:sp>
        <p:nvSpPr>
          <p:cNvPr id="201732" name="Segnaposto numero diapositiva 3"/>
          <p:cNvSpPr>
            <a:spLocks noGrp="1"/>
          </p:cNvSpPr>
          <p:nvPr>
            <p:ph type="sldNum" sz="quarter" idx="5"/>
          </p:nvPr>
        </p:nvSpPr>
        <p:spPr>
          <a:noFill/>
        </p:spPr>
        <p:txBody>
          <a:bodyPr/>
          <a:lstStyle/>
          <a:p>
            <a:fld id="{6D8A6D73-DDEE-4D71-A67D-243F59AD083E}" type="slidenum">
              <a:rPr lang="it-IT" smtClean="0"/>
            </a:fld>
            <a:endParaRPr lang="it-IT"/>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A4489DA4-7812-48C7-B8C5-E3365A412D68}" type="slidenum">
              <a:rPr lang="it-IT" smtClean="0"/>
            </a:fld>
            <a:endParaRPr lang="it-IT"/>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A4489DA4-7812-48C7-B8C5-E3365A412D68}" type="slidenum">
              <a:rPr lang="it-IT" smtClean="0"/>
            </a:fld>
            <a:endParaRPr lang="it-IT"/>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A4489DA4-7812-48C7-B8C5-E3365A412D68}" type="slidenum">
              <a:rPr lang="it-IT" smtClean="0"/>
            </a:fld>
            <a:endParaRPr lang="it-IT"/>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08535946-C624-453A-9E59-A7A957060FBA}" type="slidenum">
              <a:rPr lang="en-US"/>
            </a:fld>
            <a:endParaRPr lang="en-US"/>
          </a:p>
        </p:txBody>
      </p:sp>
      <p:sp>
        <p:nvSpPr>
          <p:cNvPr id="257026" name="Rectangle 2"/>
          <p:cNvSpPr>
            <a:spLocks noGrp="1" noRot="1" noChangeAspect="1" noChangeArrowheads="1" noTextEdit="1"/>
          </p:cNvSpPr>
          <p:nvPr>
            <p:ph type="sldImg"/>
          </p:nvPr>
        </p:nvSpPr>
        <p:spPr/>
      </p:sp>
      <p:sp>
        <p:nvSpPr>
          <p:cNvPr id="257027" name="Rectangle 3"/>
          <p:cNvSpPr>
            <a:spLocks noGrp="1" noChangeArrowheads="1"/>
          </p:cNvSpPr>
          <p:nvPr>
            <p:ph type="body" idx="1"/>
          </p:nvPr>
        </p:nvSpPr>
        <p:spPr/>
        <p:txBody>
          <a:bodyPr/>
          <a:lstStyle/>
          <a:p>
            <a:endParaRPr lang="it-IT"/>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B9D7D615-ACE6-4B23-98FF-7D0B57C1146E}" type="slidenum">
              <a:rPr lang="en-US"/>
            </a:fld>
            <a:endParaRPr lang="en-US"/>
          </a:p>
        </p:txBody>
      </p:sp>
      <p:sp>
        <p:nvSpPr>
          <p:cNvPr id="61542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ln>
        </p:spPr>
      </p:sp>
      <p:sp>
        <p:nvSpPr>
          <p:cNvPr id="61542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ln>
        </p:spPr>
        <p:txBody>
          <a:bodyPr/>
          <a:lstStyle/>
          <a:p>
            <a:endParaRPr 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38C7ED53-57EA-4D0E-B0B0-8C6EF1C1E4F7}" type="slidenum">
              <a:rPr lang="en-US"/>
            </a:fld>
            <a:endParaRPr lang="en-US"/>
          </a:p>
        </p:txBody>
      </p:sp>
      <p:sp>
        <p:nvSpPr>
          <p:cNvPr id="709634" name="Rectangle 2"/>
          <p:cNvSpPr>
            <a:spLocks noGrp="1" noRot="1" noChangeAspect="1" noChangeArrowheads="1" noTextEdit="1"/>
          </p:cNvSpPr>
          <p:nvPr>
            <p:ph type="sldImg"/>
          </p:nvPr>
        </p:nvSpPr>
        <p:spPr/>
      </p:sp>
      <p:sp>
        <p:nvSpPr>
          <p:cNvPr id="709635" name="Rectangle 3"/>
          <p:cNvSpPr>
            <a:spLocks noGrp="1" noChangeArrowheads="1"/>
          </p:cNvSpPr>
          <p:nvPr>
            <p:ph type="body" idx="1"/>
          </p:nvPr>
        </p:nvSpPr>
        <p:spPr/>
        <p:txBody>
          <a:bodyPr/>
          <a:lstStyle/>
          <a:p>
            <a:endParaRPr lang="it-IT"/>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76F51052-14FE-4C98-9BBE-950F27DED83E}" type="slidenum">
              <a:rPr lang="en-US"/>
            </a:fld>
            <a:endParaRPr lang="en-US"/>
          </a:p>
        </p:txBody>
      </p:sp>
      <p:sp>
        <p:nvSpPr>
          <p:cNvPr id="119810" name="Rectangle 2"/>
          <p:cNvSpPr>
            <a:spLocks noGrp="1" noRot="1" noChangeAspect="1" noChangeArrowheads="1" noTextEdit="1"/>
          </p:cNvSpPr>
          <p:nvPr>
            <p:ph type="sldImg"/>
          </p:nvPr>
        </p:nvSpPr>
        <p:spPr/>
      </p:sp>
      <p:sp>
        <p:nvSpPr>
          <p:cNvPr id="119811" name="Rectangle 3"/>
          <p:cNvSpPr>
            <a:spLocks noGrp="1" noChangeArrowheads="1"/>
          </p:cNvSpPr>
          <p:nvPr>
            <p:ph type="body" idx="1"/>
          </p:nvPr>
        </p:nvSpPr>
        <p:spPr/>
        <p:txBody>
          <a:bodyPr/>
          <a:lstStyle/>
          <a:p>
            <a:endParaRPr lang="it-IT"/>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89BC7D00-488C-4F1D-8796-44B3A41D99F9}" type="slidenum">
              <a:rPr lang="en-US"/>
            </a:fld>
            <a:endParaRPr lang="en-US"/>
          </a:p>
        </p:txBody>
      </p:sp>
      <p:sp>
        <p:nvSpPr>
          <p:cNvPr id="120834" name="Rectangle 2"/>
          <p:cNvSpPr>
            <a:spLocks noGrp="1" noRot="1" noChangeAspect="1" noChangeArrowheads="1" noTextEdit="1"/>
          </p:cNvSpPr>
          <p:nvPr>
            <p:ph type="sldImg"/>
          </p:nvPr>
        </p:nvSpPr>
        <p:spPr/>
      </p:sp>
      <p:sp>
        <p:nvSpPr>
          <p:cNvPr id="120835" name="Rectangle 3"/>
          <p:cNvSpPr>
            <a:spLocks noGrp="1" noChangeArrowheads="1"/>
          </p:cNvSpPr>
          <p:nvPr>
            <p:ph type="body" idx="1"/>
          </p:nvPr>
        </p:nvSpPr>
        <p:spPr/>
        <p:txBody>
          <a:bodyPr/>
          <a:lstStyle/>
          <a:p>
            <a:endParaRPr lang="it-IT"/>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29FB40D6-6CEF-43D7-A34A-DDEA0CC0F377}" type="slidenum">
              <a:rPr lang="it-IT" smtClean="0"/>
            </a:fld>
            <a:endParaRPr lang="it-IT"/>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29FB40D6-6CEF-43D7-A34A-DDEA0CC0F377}" type="slidenum">
              <a:rPr lang="it-IT" smtClean="0"/>
            </a:fld>
            <a:endParaRPr lang="it-IT"/>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98FFAE3A-0A73-4F20-8C27-3F1F0EFD6463}" type="slidenum">
              <a:rPr lang="en-US" smtClean="0"/>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98FFAE3A-0A73-4F20-8C27-3F1F0EFD6463}" type="slidenum">
              <a:rPr lang="en-US" smtClean="0"/>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98FFAE3A-0A73-4F20-8C27-3F1F0EFD6463}" type="slidenum">
              <a:rPr lang="en-US" smtClean="0"/>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29FB40D6-6CEF-43D7-A34A-DDEA0CC0F377}" type="slidenum">
              <a:rPr lang="it-IT" smtClean="0"/>
            </a:fld>
            <a:endParaRPr lang="it-IT"/>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29FB40D6-6CEF-43D7-A34A-DDEA0CC0F377}" type="slidenum">
              <a:rPr lang="it-IT" smtClean="0"/>
            </a:fld>
            <a:endParaRPr lang="it-IT"/>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98FFAE3A-0A73-4F20-8C27-3F1F0EFD6463}"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A4489DA4-7812-48C7-B8C5-E3365A412D68}" type="slidenum">
              <a:rPr lang="it-IT" smtClean="0"/>
            </a:fld>
            <a:endParaRPr lang="it-IT"/>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egnaposto immagine diapositiva 1"/>
          <p:cNvSpPr>
            <a:spLocks noGrp="1" noRot="1" noChangeAspect="1" noTextEdit="1"/>
          </p:cNvSpPr>
          <p:nvPr>
            <p:ph type="sldImg"/>
          </p:nvPr>
        </p:nvSpPr>
        <p:spPr/>
      </p:sp>
      <p:sp>
        <p:nvSpPr>
          <p:cNvPr id="196611" name="Segnaposto note 2"/>
          <p:cNvSpPr>
            <a:spLocks noGrp="1"/>
          </p:cNvSpPr>
          <p:nvPr>
            <p:ph type="body" idx="1"/>
          </p:nvPr>
        </p:nvSpPr>
        <p:spPr>
          <a:noFill/>
        </p:spPr>
        <p:txBody>
          <a:bodyPr/>
          <a:lstStyle/>
          <a:p>
            <a:endParaRPr lang="it-IT"/>
          </a:p>
        </p:txBody>
      </p:sp>
      <p:sp>
        <p:nvSpPr>
          <p:cNvPr id="196612" name="Segnaposto numero diapositiva 3"/>
          <p:cNvSpPr>
            <a:spLocks noGrp="1"/>
          </p:cNvSpPr>
          <p:nvPr>
            <p:ph type="sldNum" sz="quarter" idx="5"/>
          </p:nvPr>
        </p:nvSpPr>
        <p:spPr>
          <a:noFill/>
        </p:spPr>
        <p:txBody>
          <a:bodyPr/>
          <a:lstStyle/>
          <a:p>
            <a:fld id="{00F7642E-E59C-48C9-9AF8-3999EEAB26DE}" type="slidenum">
              <a:rPr lang="en-GB" smtClean="0"/>
            </a:fld>
            <a:endParaRPr lang="en-GB"/>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egnaposto immagine diapositiva 1"/>
          <p:cNvSpPr>
            <a:spLocks noGrp="1" noRot="1" noChangeAspect="1" noTextEdit="1"/>
          </p:cNvSpPr>
          <p:nvPr>
            <p:ph type="sldImg"/>
          </p:nvPr>
        </p:nvSpPr>
        <p:spPr/>
      </p:sp>
      <p:sp>
        <p:nvSpPr>
          <p:cNvPr id="197635" name="Segnaposto note 2"/>
          <p:cNvSpPr>
            <a:spLocks noGrp="1"/>
          </p:cNvSpPr>
          <p:nvPr>
            <p:ph type="body" idx="1"/>
          </p:nvPr>
        </p:nvSpPr>
        <p:spPr>
          <a:noFill/>
        </p:spPr>
        <p:txBody>
          <a:bodyPr/>
          <a:lstStyle/>
          <a:p>
            <a:endParaRPr lang="it-IT"/>
          </a:p>
        </p:txBody>
      </p:sp>
      <p:sp>
        <p:nvSpPr>
          <p:cNvPr id="197636" name="Segnaposto numero diapositiva 3"/>
          <p:cNvSpPr>
            <a:spLocks noGrp="1"/>
          </p:cNvSpPr>
          <p:nvPr>
            <p:ph type="sldNum" sz="quarter" idx="5"/>
          </p:nvPr>
        </p:nvSpPr>
        <p:spPr>
          <a:noFill/>
        </p:spPr>
        <p:txBody>
          <a:bodyPr/>
          <a:lstStyle/>
          <a:p>
            <a:fld id="{69842C76-FB47-4C94-AEEC-4EB3C7F47B00}" type="slidenum">
              <a:rPr lang="en-GB" smtClean="0"/>
            </a:fld>
            <a:endParaRPr lang="en-GB"/>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29FB40D6-6CEF-43D7-A34A-DDEA0CC0F377}" type="slidenum">
              <a:rPr lang="it-IT" smtClean="0"/>
            </a:fld>
            <a:endParaRPr lang="it-IT"/>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egnaposto immagine diapositiva 1"/>
          <p:cNvSpPr>
            <a:spLocks noGrp="1" noRot="1" noChangeAspect="1" noTextEdit="1"/>
          </p:cNvSpPr>
          <p:nvPr>
            <p:ph type="sldImg"/>
          </p:nvPr>
        </p:nvSpPr>
        <p:spPr/>
      </p:sp>
      <p:sp>
        <p:nvSpPr>
          <p:cNvPr id="200707" name="Segnaposto note 2"/>
          <p:cNvSpPr>
            <a:spLocks noGrp="1"/>
          </p:cNvSpPr>
          <p:nvPr>
            <p:ph type="body" idx="1"/>
          </p:nvPr>
        </p:nvSpPr>
        <p:spPr>
          <a:noFill/>
        </p:spPr>
        <p:txBody>
          <a:bodyPr/>
          <a:lstStyle/>
          <a:p>
            <a:endParaRPr lang="it-IT"/>
          </a:p>
        </p:txBody>
      </p:sp>
      <p:sp>
        <p:nvSpPr>
          <p:cNvPr id="200708" name="Segnaposto numero diapositiva 3"/>
          <p:cNvSpPr>
            <a:spLocks noGrp="1"/>
          </p:cNvSpPr>
          <p:nvPr>
            <p:ph type="sldNum" sz="quarter" idx="5"/>
          </p:nvPr>
        </p:nvSpPr>
        <p:spPr>
          <a:noFill/>
        </p:spPr>
        <p:txBody>
          <a:bodyPr/>
          <a:lstStyle/>
          <a:p>
            <a:fld id="{449AEC99-6ECB-42E8-9A6D-1822EA427A42}" type="slidenum">
              <a:rPr lang="en-GB" smtClean="0"/>
            </a:fld>
            <a:endParaRPr lang="en-GB"/>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29FB40D6-6CEF-43D7-A34A-DDEA0CC0F377}" type="slidenum">
              <a:rPr lang="it-IT" smtClean="0"/>
            </a:fld>
            <a:endParaRPr lang="it-IT"/>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99F6DE9E-4A70-422C-91A5-A746B2D81484}" type="slidenum">
              <a:rPr lang="en-US"/>
            </a:fld>
            <a:endParaRPr lang="en-US"/>
          </a:p>
        </p:txBody>
      </p:sp>
      <p:sp>
        <p:nvSpPr>
          <p:cNvPr id="103426" name="Rectangle 2"/>
          <p:cNvSpPr>
            <a:spLocks noGrp="1" noRot="1" noChangeAspect="1" noChangeArrowheads="1" noTextEdit="1"/>
          </p:cNvSpPr>
          <p:nvPr>
            <p:ph type="sldImg"/>
          </p:nvPr>
        </p:nvSpPr>
        <p:spPr/>
      </p:sp>
      <p:sp>
        <p:nvSpPr>
          <p:cNvPr id="103427" name="Rectangle 3"/>
          <p:cNvSpPr>
            <a:spLocks noGrp="1" noChangeArrowheads="1"/>
          </p:cNvSpPr>
          <p:nvPr>
            <p:ph type="body" idx="1"/>
          </p:nvPr>
        </p:nvSpPr>
        <p:spPr/>
        <p:txBody>
          <a:bodyPr/>
          <a:lstStyle/>
          <a:p>
            <a:endParaRPr lang="it-IT"/>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F50192D9-2712-4C28-A871-AF46D20DA553}" type="slidenum">
              <a:rPr lang="en-US"/>
            </a:fld>
            <a:endParaRPr lang="en-US"/>
          </a:p>
        </p:txBody>
      </p:sp>
      <p:sp>
        <p:nvSpPr>
          <p:cNvPr id="547842" name="Rectangle 1026"/>
          <p:cNvSpPr>
            <a:spLocks noGrp="1" noRot="1" noChangeAspect="1" noChangeArrowheads="1" noTextEdit="1"/>
          </p:cNvSpPr>
          <p:nvPr>
            <p:ph type="sldImg"/>
          </p:nvPr>
        </p:nvSpPr>
        <p:spPr>
          <a:xfrm>
            <a:off x="1143000" y="685800"/>
            <a:ext cx="4572000" cy="3429000"/>
          </a:xfrm>
        </p:spPr>
      </p:sp>
      <p:sp>
        <p:nvSpPr>
          <p:cNvPr id="547843" name="Rectangle 1027"/>
          <p:cNvSpPr>
            <a:spLocks noGrp="1" noChangeArrowheads="1"/>
          </p:cNvSpPr>
          <p:nvPr>
            <p:ph type="body" idx="1"/>
          </p:nvPr>
        </p:nvSpPr>
        <p:spPr/>
        <p:txBody>
          <a:bodyPr/>
          <a:lstStyle/>
          <a:p>
            <a:endParaRPr lang="it-IT"/>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29FB40D6-6CEF-43D7-A34A-DDEA0CC0F377}" type="slidenum">
              <a:rPr lang="it-IT" smtClean="0"/>
            </a:fld>
            <a:endParaRPr lang="it-IT"/>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8FB8126A-252B-4606-B735-CBED271034B1}" type="slidenum">
              <a:rPr lang="en-US"/>
            </a:fld>
            <a:endParaRPr lang="en-US"/>
          </a:p>
        </p:txBody>
      </p:sp>
      <p:sp>
        <p:nvSpPr>
          <p:cNvPr id="716802" name="Rectangle 2"/>
          <p:cNvSpPr>
            <a:spLocks noGrp="1" noRot="1" noChangeAspect="1" noChangeArrowheads="1" noTextEdit="1"/>
          </p:cNvSpPr>
          <p:nvPr>
            <p:ph type="sldImg"/>
          </p:nvPr>
        </p:nvSpPr>
        <p:spPr/>
      </p:sp>
      <p:sp>
        <p:nvSpPr>
          <p:cNvPr id="716803" name="Rectangle 3"/>
          <p:cNvSpPr>
            <a:spLocks noGrp="1" noChangeArrowheads="1"/>
          </p:cNvSpPr>
          <p:nvPr>
            <p:ph type="body" idx="1"/>
          </p:nvPr>
        </p:nvSpPr>
        <p:spPr/>
        <p:txBody>
          <a:bodyPr/>
          <a:lstStyle/>
          <a:p>
            <a:endParaRPr lang="it-IT"/>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29FB40D6-6CEF-43D7-A34A-DDEA0CC0F377}" type="slidenum">
              <a:rPr lang="it-IT" smtClean="0"/>
            </a:fld>
            <a:endParaRPr 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A4489DA4-7812-48C7-B8C5-E3365A412D68}" type="slidenum">
              <a:rPr lang="it-IT" smtClean="0"/>
            </a:fld>
            <a:endParaRPr lang="it-IT"/>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29FB40D6-6CEF-43D7-A34A-DDEA0CC0F377}" type="slidenum">
              <a:rPr lang="it-IT" smtClean="0"/>
            </a:fld>
            <a:endParaRPr lang="it-IT"/>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29FB40D6-6CEF-43D7-A34A-DDEA0CC0F377}" type="slidenum">
              <a:rPr lang="it-IT" smtClean="0"/>
            </a:fld>
            <a:endParaRPr lang="it-IT"/>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29FB40D6-6CEF-43D7-A34A-DDEA0CC0F377}" type="slidenum">
              <a:rPr lang="it-IT" smtClean="0"/>
            </a:fld>
            <a:endParaRPr lang="it-IT"/>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29FB40D6-6CEF-43D7-A34A-DDEA0CC0F377}" type="slidenum">
              <a:rPr lang="it-IT" smtClean="0"/>
            </a:fld>
            <a:endParaRPr lang="it-IT"/>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29FB40D6-6CEF-43D7-A34A-DDEA0CC0F377}" type="slidenum">
              <a:rPr lang="it-IT" smtClean="0"/>
            </a:fld>
            <a:endParaRPr lang="it-IT"/>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126AEF45-87E5-462E-BA10-FC77B43B820C}" type="slidenum">
              <a:rPr lang="en-US" smtClean="0"/>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126AEF45-87E5-462E-BA10-FC77B43B820C}" type="slidenum">
              <a:rPr lang="en-US" smtClean="0"/>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126AEF45-87E5-462E-BA10-FC77B43B820C}" type="slidenum">
              <a:rPr lang="en-US" smtClean="0"/>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126AEF45-87E5-462E-BA10-FC77B43B820C}" type="slidenum">
              <a:rPr lang="en-US" smtClean="0"/>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29FB40D6-6CEF-43D7-A34A-DDEA0CC0F377}" type="slidenum">
              <a:rPr lang="it-IT" smtClean="0"/>
            </a:fld>
            <a:endParaRPr 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C6D97ABD-1C7C-4C96-97B0-EA0E5BDF8B1E}" type="slidenum">
              <a:rPr lang="en-US"/>
            </a:fld>
            <a:endParaRPr lang="en-US"/>
          </a:p>
        </p:txBody>
      </p:sp>
      <p:sp>
        <p:nvSpPr>
          <p:cNvPr id="267266" name="Rectangle 2"/>
          <p:cNvSpPr>
            <a:spLocks noGrp="1" noRot="1" noChangeAspect="1" noChangeArrowheads="1" noTextEdit="1"/>
          </p:cNvSpPr>
          <p:nvPr>
            <p:ph type="sldImg"/>
          </p:nvPr>
        </p:nvSpPr>
        <p:spPr/>
      </p:sp>
      <p:sp>
        <p:nvSpPr>
          <p:cNvPr id="267267" name="Rectangle 3"/>
          <p:cNvSpPr>
            <a:spLocks noGrp="1" noChangeArrowheads="1"/>
          </p:cNvSpPr>
          <p:nvPr>
            <p:ph type="body" idx="1"/>
          </p:nvPr>
        </p:nvSpPr>
        <p:spPr/>
        <p:txBody>
          <a:bodyPr/>
          <a:lstStyle/>
          <a:p>
            <a:endParaRPr lang="it-IT"/>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29FB40D6-6CEF-43D7-A34A-DDEA0CC0F377}" type="slidenum">
              <a:rPr lang="it-IT" smtClean="0"/>
            </a:fld>
            <a:endParaRPr lang="it-IT"/>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29514A54-2D73-493B-BC65-F16D016D83C4}" type="slidenum">
              <a:rPr lang="en-US"/>
            </a:fld>
            <a:endParaRPr lang="en-US"/>
          </a:p>
        </p:txBody>
      </p:sp>
      <p:sp>
        <p:nvSpPr>
          <p:cNvPr id="178178" name="Rectangle 2"/>
          <p:cNvSpPr>
            <a:spLocks noGrp="1" noRot="1" noChangeAspect="1" noChangeArrowheads="1" noTextEdit="1"/>
          </p:cNvSpPr>
          <p:nvPr>
            <p:ph type="sldImg"/>
          </p:nvPr>
        </p:nvSpPr>
        <p:spPr/>
      </p:sp>
      <p:sp>
        <p:nvSpPr>
          <p:cNvPr id="178179" name="Rectangle 3"/>
          <p:cNvSpPr>
            <a:spLocks noGrp="1" noChangeArrowheads="1"/>
          </p:cNvSpPr>
          <p:nvPr>
            <p:ph type="body" idx="1"/>
          </p:nvPr>
        </p:nvSpPr>
        <p:spPr/>
        <p:txBody>
          <a:bodyPr/>
          <a:lstStyle/>
          <a:p>
            <a:endParaRPr lang="it-IT"/>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29FB40D6-6CEF-43D7-A34A-DDEA0CC0F377}" type="slidenum">
              <a:rPr lang="it-IT" smtClean="0"/>
            </a:fld>
            <a:endParaRPr lang="it-IT"/>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29FB40D6-6CEF-43D7-A34A-DDEA0CC0F377}" type="slidenum">
              <a:rPr lang="it-IT" smtClean="0"/>
            </a:fld>
            <a:endParaRPr lang="it-IT"/>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29FB40D6-6CEF-43D7-A34A-DDEA0CC0F377}" type="slidenum">
              <a:rPr lang="it-IT" smtClean="0"/>
            </a:fld>
            <a:endParaRPr lang="it-IT"/>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29FB40D6-6CEF-43D7-A34A-DDEA0CC0F377}" type="slidenum">
              <a:rPr lang="it-IT" smtClean="0"/>
            </a:fld>
            <a:endParaRPr lang="it-IT"/>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29FB40D6-6CEF-43D7-A34A-DDEA0CC0F377}" type="slidenum">
              <a:rPr lang="it-IT" smtClean="0"/>
            </a:fld>
            <a:endParaRPr lang="it-IT"/>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29FB40D6-6CEF-43D7-A34A-DDEA0CC0F377}" type="slidenum">
              <a:rPr lang="it-IT" smtClean="0"/>
            </a:fld>
            <a:endParaRPr lang="it-IT"/>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egnaposto immagine diapositiva 1"/>
          <p:cNvSpPr>
            <a:spLocks noGrp="1" noRot="1" noChangeAspect="1" noTextEdit="1"/>
          </p:cNvSpPr>
          <p:nvPr>
            <p:ph type="sldImg"/>
          </p:nvPr>
        </p:nvSpPr>
        <p:spPr bwMode="auto">
          <a:noFill/>
          <a:ln>
            <a:solidFill>
              <a:srgbClr val="000000"/>
            </a:solidFill>
            <a:miter lim="800000"/>
          </a:ln>
        </p:spPr>
      </p:sp>
      <p:sp>
        <p:nvSpPr>
          <p:cNvPr id="126979" name="Segnaposto note 2"/>
          <p:cNvSpPr>
            <a:spLocks noGrp="1"/>
          </p:cNvSpPr>
          <p:nvPr>
            <p:ph type="body" idx="1"/>
          </p:nvPr>
        </p:nvSpPr>
        <p:spPr bwMode="auto">
          <a:noFill/>
        </p:spPr>
        <p:txBody>
          <a:bodyPr wrap="square" numCol="1" anchor="t" anchorCtr="0" compatLnSpc="1"/>
          <a:lstStyle/>
          <a:p>
            <a:pPr eaLnBrk="1" hangingPunct="1"/>
            <a:endParaRPr lang="en-GB"/>
          </a:p>
        </p:txBody>
      </p:sp>
      <p:sp>
        <p:nvSpPr>
          <p:cNvPr id="126980" name="Segnaposto numero diapositiva 3"/>
          <p:cNvSpPr>
            <a:spLocks noGrp="1"/>
          </p:cNvSpPr>
          <p:nvPr>
            <p:ph type="sldNum" sz="quarter" idx="5"/>
          </p:nvPr>
        </p:nvSpPr>
        <p:spPr bwMode="auto">
          <a:noFill/>
          <a:ln>
            <a:miter lim="800000"/>
          </a:ln>
        </p:spPr>
        <p:txBody>
          <a:bodyPr wrap="square" numCol="1" anchorCtr="0" compatLnSpc="1"/>
          <a:lstStyle/>
          <a:p>
            <a:fld id="{502C1F47-42CA-4A91-B031-38F920C8F583}" type="slidenum">
              <a:rPr lang="en-GB" smtClean="0"/>
            </a:fld>
            <a:endParaRPr lang="en-GB"/>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txBox="1">
            <a:spLocks noGrp="1"/>
          </p:cNvSpPr>
          <p:nvPr>
            <p:ph type="body" sz="quarter" idx="1"/>
          </p:nvPr>
        </p:nvSpPr>
        <p:spPr/>
        <p:txBody>
          <a:bodyPr/>
          <a:lstStyle/>
          <a:p>
            <a:endParaRPr lang="it-IT"/>
          </a:p>
        </p:txBody>
      </p:sp>
      <p:sp>
        <p:nvSpPr>
          <p:cNvPr id="4" name="Segnaposto numero diapositiva 3"/>
          <p:cNvSpPr txBox="1"/>
          <p:nvPr/>
        </p:nvSpPr>
        <p:spPr>
          <a:xfrm>
            <a:off x="3884608" y="8685208"/>
            <a:ext cx="2971800" cy="458791"/>
          </a:xfrm>
          <a:prstGeom prst="rect">
            <a:avLst/>
          </a:prstGeom>
          <a:noFill/>
          <a:ln>
            <a:noFill/>
          </a:ln>
        </p:spPr>
        <p:txBody>
          <a:bodyPr vert="horz" wrap="square" lIns="91440" tIns="45720" rIns="91440" bIns="45720" anchor="b" anchorCtr="0" compatLnSpc="1"/>
          <a:lstStyle/>
          <a:p>
            <a:pPr marL="0" marR="0" lvl="0" indent="0" algn="r" defTabSz="914400" rtl="0" fontAlgn="auto" hangingPunct="1">
              <a:lnSpc>
                <a:spcPct val="100000"/>
              </a:lnSpc>
              <a:spcBef>
                <a:spcPts val="0"/>
              </a:spcBef>
              <a:spcAft>
                <a:spcPts val="0"/>
              </a:spcAft>
              <a:buNone/>
              <a:defRPr sz="1800" b="0" i="0" u="none" strike="noStrike" kern="0" cap="none" spc="0" baseline="0">
                <a:solidFill>
                  <a:srgbClr val="000000"/>
                </a:solidFill>
                <a:uFillTx/>
              </a:defRPr>
            </a:pPr>
            <a:fld id="{CBF27150-FA33-4CEC-B9FA-0565D557EC9F}" type="slidenum">
              <a:rPr/>
            </a:fld>
            <a:endParaRPr lang="it-IT" sz="1200" b="0" i="0" u="none" strike="noStrike" kern="1200" cap="none" spc="0" baseline="0">
              <a:solidFill>
                <a:srgbClr val="000000"/>
              </a:solidFill>
              <a:uFillTx/>
              <a:latin typeface="Calibri" panose="020F0502020204030204"/>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F1D9AD68-0E5D-4A2D-A501-3F95EE46FA86}" type="slidenum">
              <a:rPr lang="en-US"/>
            </a:fld>
            <a:endParaRPr lang="en-US"/>
          </a:p>
        </p:txBody>
      </p:sp>
      <p:sp>
        <p:nvSpPr>
          <p:cNvPr id="539650" name="Rectangle 2"/>
          <p:cNvSpPr>
            <a:spLocks noGrp="1" noRot="1" noChangeAspect="1" noChangeArrowheads="1" noTextEdit="1"/>
          </p:cNvSpPr>
          <p:nvPr>
            <p:ph type="sldImg"/>
          </p:nvPr>
        </p:nvSpPr>
        <p:spPr bwMode="auto">
          <a:xfrm>
            <a:off x="1150938" y="692150"/>
            <a:ext cx="4556125" cy="3416300"/>
          </a:xfrm>
          <a:prstGeom prst="rect">
            <a:avLst/>
          </a:prstGeom>
          <a:solidFill>
            <a:srgbClr val="FFFFFF"/>
          </a:solidFill>
          <a:ln>
            <a:solidFill>
              <a:srgbClr val="000000"/>
            </a:solidFill>
            <a:miter lim="800000"/>
          </a:ln>
        </p:spPr>
      </p:sp>
      <p:sp>
        <p:nvSpPr>
          <p:cNvPr id="539651" name="Rectangle 3"/>
          <p:cNvSpPr>
            <a:spLocks noGrp="1" noChangeArrowheads="1"/>
          </p:cNvSpPr>
          <p:nvPr>
            <p:ph type="body" idx="1"/>
          </p:nvPr>
        </p:nvSpPr>
        <p:spPr bwMode="auto">
          <a:xfrm>
            <a:off x="914400" y="4341813"/>
            <a:ext cx="5029200" cy="4113212"/>
          </a:xfrm>
          <a:prstGeom prst="rect">
            <a:avLst/>
          </a:prstGeom>
          <a:solidFill>
            <a:srgbClr val="FFFFFF"/>
          </a:solidFill>
          <a:ln>
            <a:solidFill>
              <a:srgbClr val="000000"/>
            </a:solidFill>
            <a:miter lim="800000"/>
          </a:ln>
        </p:spPr>
        <p:txBody>
          <a:bodyPr/>
          <a:lstStyle/>
          <a:p>
            <a:endParaRPr lang="it-IT"/>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err="1"/>
              <a:t>This</a:t>
            </a:r>
            <a:r>
              <a:rPr lang="it-IT" baseline="0" dirty="0"/>
              <a:t> </a:t>
            </a:r>
            <a:r>
              <a:rPr lang="it-IT" baseline="0" dirty="0" err="1"/>
              <a:t>is</a:t>
            </a:r>
            <a:r>
              <a:rPr lang="it-IT" baseline="0" dirty="0"/>
              <a:t> a </a:t>
            </a:r>
            <a:r>
              <a:rPr lang="it-IT" baseline="0" dirty="0" err="1"/>
              <a:t>new</a:t>
            </a:r>
            <a:r>
              <a:rPr lang="it-IT" baseline="0" dirty="0"/>
              <a:t> </a:t>
            </a:r>
            <a:r>
              <a:rPr lang="it-IT" baseline="0" dirty="0" err="1"/>
              <a:t>italian</a:t>
            </a:r>
            <a:r>
              <a:rPr lang="it-IT" baseline="0" dirty="0"/>
              <a:t> </a:t>
            </a:r>
            <a:r>
              <a:rPr lang="it-IT" baseline="0" dirty="0" err="1"/>
              <a:t>government</a:t>
            </a:r>
            <a:r>
              <a:rPr lang="it-IT" baseline="0" dirty="0"/>
              <a:t> </a:t>
            </a:r>
            <a:r>
              <a:rPr lang="it-IT" baseline="0" dirty="0" err="1"/>
              <a:t>decree</a:t>
            </a:r>
            <a:r>
              <a:rPr lang="it-IT" baseline="0" dirty="0"/>
              <a:t>: </a:t>
            </a:r>
            <a:r>
              <a:rPr lang="it-IT" baseline="0" dirty="0" err="1"/>
              <a:t>defibrillator</a:t>
            </a:r>
            <a:r>
              <a:rPr lang="it-IT" baseline="0" dirty="0"/>
              <a:t> </a:t>
            </a:r>
            <a:r>
              <a:rPr lang="it-IT" baseline="0" dirty="0" err="1"/>
              <a:t>mandatory</a:t>
            </a:r>
            <a:r>
              <a:rPr lang="it-IT" baseline="0" dirty="0"/>
              <a:t> in </a:t>
            </a:r>
            <a:r>
              <a:rPr lang="it-IT" baseline="0" dirty="0" err="1"/>
              <a:t>all</a:t>
            </a:r>
            <a:r>
              <a:rPr lang="it-IT" baseline="0" dirty="0"/>
              <a:t> sport </a:t>
            </a:r>
            <a:r>
              <a:rPr lang="it-IT" baseline="0" dirty="0" err="1"/>
              <a:t>venues</a:t>
            </a:r>
            <a:r>
              <a:rPr lang="it-IT" baseline="0" dirty="0"/>
              <a:t>.</a:t>
            </a:r>
            <a:endParaRPr lang="it-IT" dirty="0"/>
          </a:p>
        </p:txBody>
      </p:sp>
      <p:sp>
        <p:nvSpPr>
          <p:cNvPr id="4" name="Segnaposto numero diapositiva 3"/>
          <p:cNvSpPr>
            <a:spLocks noGrp="1"/>
          </p:cNvSpPr>
          <p:nvPr>
            <p:ph type="sldNum" sz="quarter" idx="10"/>
          </p:nvPr>
        </p:nvSpPr>
        <p:spPr/>
        <p:txBody>
          <a:bodyPr/>
          <a:lstStyle/>
          <a:p>
            <a:fld id="{A6D25AD7-62C8-4AEB-90CE-85E8D07F353A}" type="slidenum">
              <a:rPr lang="it-IT" smtClean="0"/>
            </a:fld>
            <a:endParaRPr lang="it-IT"/>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egnaposto immagine diapositiva 1"/>
          <p:cNvSpPr>
            <a:spLocks noGrp="1" noRot="1" noChangeAspect="1" noTextEdit="1"/>
          </p:cNvSpPr>
          <p:nvPr>
            <p:ph type="sldImg"/>
          </p:nvPr>
        </p:nvSpPr>
        <p:spPr/>
      </p:sp>
      <p:sp>
        <p:nvSpPr>
          <p:cNvPr id="153603" name="Segnaposto note 2"/>
          <p:cNvSpPr>
            <a:spLocks noGrp="1"/>
          </p:cNvSpPr>
          <p:nvPr>
            <p:ph type="body" idx="1"/>
          </p:nvPr>
        </p:nvSpPr>
        <p:spPr>
          <a:noFill/>
        </p:spPr>
        <p:txBody>
          <a:bodyPr/>
          <a:lstStyle/>
          <a:p>
            <a:r>
              <a:rPr lang="it-IT" dirty="0" err="1"/>
              <a:t>Another</a:t>
            </a:r>
            <a:r>
              <a:rPr lang="it-IT" dirty="0"/>
              <a:t> </a:t>
            </a:r>
            <a:r>
              <a:rPr lang="it-IT" dirty="0" err="1"/>
              <a:t>important</a:t>
            </a:r>
            <a:r>
              <a:rPr lang="it-IT" dirty="0"/>
              <a:t> </a:t>
            </a:r>
            <a:r>
              <a:rPr lang="it-IT" dirty="0" err="1"/>
              <a:t>tool</a:t>
            </a:r>
            <a:r>
              <a:rPr lang="it-IT" dirty="0"/>
              <a:t> </a:t>
            </a:r>
            <a:r>
              <a:rPr lang="it-IT" dirty="0" err="1"/>
              <a:t>lifesavers</a:t>
            </a:r>
            <a:endParaRPr lang="it-IT"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64878BB9-C885-4738-84A2-0F57FAD9FC27}" type="slidenum">
              <a:rPr lang="en-GB" altLang="it-IT" smtClean="0">
                <a:latin typeface="Arial" panose="020B0604020202020204" pitchFamily="34" charset="0"/>
                <a:cs typeface="Arial" panose="020B0604020202020204" pitchFamily="34" charset="0"/>
              </a:rPr>
            </a:fld>
            <a:endParaRPr lang="en-GB" altLang="it-IT">
              <a:latin typeface="Arial" panose="020B0604020202020204" pitchFamily="34" charset="0"/>
              <a:cs typeface="Arial" panose="020B0604020202020204" pitchFamily="34" charset="0"/>
            </a:endParaRPr>
          </a:p>
        </p:txBody>
      </p:sp>
      <p:sp>
        <p:nvSpPr>
          <p:cNvPr id="116739" name="Rectangle 2"/>
          <p:cNvSpPr>
            <a:spLocks noGrp="1" noRot="1" noChangeAspect="1" noChangeArrowheads="1" noTextEdit="1"/>
          </p:cNvSpPr>
          <p:nvPr>
            <p:ph type="sldImg"/>
          </p:nvPr>
        </p:nvSpPr>
        <p:spPr>
          <a:xfrm>
            <a:off x="1143000" y="685800"/>
            <a:ext cx="4572000" cy="3429000"/>
          </a:xfrm>
        </p:spPr>
      </p:sp>
      <p:sp>
        <p:nvSpPr>
          <p:cNvPr id="116740" name="Rectangle 3"/>
          <p:cNvSpPr>
            <a:spLocks noGrp="1" noChangeArrowheads="1"/>
          </p:cNvSpPr>
          <p:nvPr>
            <p:ph type="body" idx="1"/>
          </p:nvPr>
        </p:nvSpPr>
        <p:spPr>
          <a:xfrm>
            <a:off x="913991" y="4342939"/>
            <a:ext cx="5030018" cy="4114587"/>
          </a:xfrm>
          <a:noFill/>
        </p:spPr>
        <p:txBody>
          <a:bodyPr/>
          <a:lstStyle/>
          <a:p>
            <a:pPr eaLnBrk="1" hangingPunct="1"/>
            <a:endParaRPr lang="en-US" altLang="it-IT">
              <a:latin typeface="Arial" panose="020B0604020202020204" pitchFamily="34" charset="0"/>
              <a:cs typeface="Arial" panose="020B0604020202020204" pitchFamily="34"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egnaposto immagine diapositiva 1"/>
          <p:cNvSpPr>
            <a:spLocks noGrp="1" noRot="1" noChangeAspect="1" noTextEdit="1"/>
          </p:cNvSpPr>
          <p:nvPr>
            <p:ph type="sldImg"/>
          </p:nvPr>
        </p:nvSpPr>
        <p:spPr/>
      </p:sp>
      <p:sp>
        <p:nvSpPr>
          <p:cNvPr id="152579" name="Segnaposto note 2"/>
          <p:cNvSpPr>
            <a:spLocks noGrp="1"/>
          </p:cNvSpPr>
          <p:nvPr>
            <p:ph type="body" idx="1"/>
          </p:nvPr>
        </p:nvSpPr>
        <p:spPr>
          <a:noFill/>
        </p:spPr>
        <p:txBody>
          <a:bodyPr/>
          <a:lstStyle/>
          <a:p>
            <a:endParaRPr lang="it-IT"/>
          </a:p>
        </p:txBody>
      </p:sp>
      <p:sp>
        <p:nvSpPr>
          <p:cNvPr id="152580" name="Segnaposto numero diapositiva 3"/>
          <p:cNvSpPr>
            <a:spLocks noGrp="1"/>
          </p:cNvSpPr>
          <p:nvPr>
            <p:ph type="sldNum" sz="quarter" idx="5"/>
          </p:nvPr>
        </p:nvSpPr>
        <p:spPr>
          <a:noFill/>
        </p:spPr>
        <p:txBody>
          <a:bodyPr/>
          <a:lstStyle/>
          <a:p>
            <a:fld id="{3E4C944D-7715-457B-8BD8-3DEEA69435D1}" type="slidenum">
              <a:rPr lang="en-GB" smtClean="0"/>
            </a:fld>
            <a:endParaRPr lang="en-GB"/>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54ACC833-B028-456B-A509-E9DE07C0EA0C}" type="slidenum">
              <a:rPr lang="it-IT" smtClean="0"/>
            </a:fld>
            <a:endParaRPr lang="it-IT"/>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29FB40D6-6CEF-43D7-A34A-DDEA0CC0F377}" type="slidenum">
              <a:rPr lang="it-IT" smtClean="0"/>
            </a:fld>
            <a:endParaRPr lang="it-IT"/>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29FB40D6-6CEF-43D7-A34A-DDEA0CC0F377}" type="slidenum">
              <a:rPr lang="it-IT" smtClean="0"/>
            </a:fld>
            <a:endParaRPr lang="it-IT"/>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29FB40D6-6CEF-43D7-A34A-DDEA0CC0F377}" type="slidenum">
              <a:rPr lang="it-IT" smtClean="0"/>
            </a:fld>
            <a:endParaRPr lang="it-IT"/>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29FB40D6-6CEF-43D7-A34A-DDEA0CC0F377}" type="slidenum">
              <a:rPr lang="it-IT" smtClean="0"/>
            </a:fld>
            <a:endParaRPr lang="it-IT"/>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29FB40D6-6CEF-43D7-A34A-DDEA0CC0F377}" type="slidenum">
              <a:rPr lang="it-IT" smtClean="0"/>
            </a:fld>
            <a:endParaRPr 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egnaposto immagine diapositiva 1"/>
          <p:cNvSpPr>
            <a:spLocks noGrp="1" noRot="1" noChangeAspect="1" noTextEdit="1"/>
          </p:cNvSpPr>
          <p:nvPr>
            <p:ph type="sldImg"/>
          </p:nvPr>
        </p:nvSpPr>
        <p:spPr/>
      </p:sp>
      <p:sp>
        <p:nvSpPr>
          <p:cNvPr id="201731" name="Segnaposto note 2"/>
          <p:cNvSpPr>
            <a:spLocks noGrp="1"/>
          </p:cNvSpPr>
          <p:nvPr>
            <p:ph type="body" idx="1"/>
          </p:nvPr>
        </p:nvSpPr>
        <p:spPr>
          <a:noFill/>
        </p:spPr>
        <p:txBody>
          <a:bodyPr/>
          <a:lstStyle/>
          <a:p>
            <a:endParaRPr lang="it-IT"/>
          </a:p>
        </p:txBody>
      </p:sp>
      <p:sp>
        <p:nvSpPr>
          <p:cNvPr id="201732" name="Segnaposto numero diapositiva 3"/>
          <p:cNvSpPr>
            <a:spLocks noGrp="1"/>
          </p:cNvSpPr>
          <p:nvPr>
            <p:ph type="sldNum" sz="quarter" idx="5"/>
          </p:nvPr>
        </p:nvSpPr>
        <p:spPr>
          <a:noFill/>
        </p:spPr>
        <p:txBody>
          <a:bodyPr/>
          <a:lstStyle/>
          <a:p>
            <a:fld id="{2B60CD7D-8064-4853-90F3-A7CACC0D8266}" type="slidenum">
              <a:rPr lang="it-IT" smtClean="0"/>
            </a:fld>
            <a:endParaRPr lang="it-IT"/>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29FB40D6-6CEF-43D7-A34A-DDEA0CC0F377}" type="slidenum">
              <a:rPr lang="it-IT" smtClean="0"/>
            </a:fld>
            <a:endParaRPr lang="it-IT"/>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29FB40D6-6CEF-43D7-A34A-DDEA0CC0F377}" type="slidenum">
              <a:rPr lang="it-IT" smtClean="0"/>
            </a:fld>
            <a:endParaRPr lang="it-IT"/>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29FB40D6-6CEF-43D7-A34A-DDEA0CC0F377}" type="slidenum">
              <a:rPr lang="it-IT" smtClean="0"/>
            </a:fld>
            <a:endParaRPr lang="it-IT"/>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DC82AF4F-F2D1-452B-8A9C-057040C85955}" type="slidenum">
              <a:rPr lang="it-IT" smtClean="0"/>
            </a:fld>
            <a:endParaRPr lang="it-IT"/>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egnaposto immagine diapositiva 1"/>
          <p:cNvSpPr>
            <a:spLocks noGrp="1" noRot="1" noChangeAspect="1" noTextEdit="1"/>
          </p:cNvSpPr>
          <p:nvPr>
            <p:ph type="sldImg"/>
          </p:nvPr>
        </p:nvSpPr>
        <p:spPr/>
      </p:sp>
      <p:sp>
        <p:nvSpPr>
          <p:cNvPr id="229379" name="Segnaposto not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229380" name="Segnaposto numero diapositiva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defRPr/>
            </a:pPr>
            <a:fld id="{B46D7616-315C-48A2-B954-C52DE51CB5D5}" type="slidenum">
              <a:rPr kumimoji="0" lang="en-GB" altLang="it-IT"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fld>
            <a:endParaRPr kumimoji="0" lang="en-GB" altLang="it-IT"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egnaposto immagine diapositiva 1"/>
          <p:cNvSpPr>
            <a:spLocks noGrp="1" noRot="1" noChangeAspect="1" noTextEdit="1"/>
          </p:cNvSpPr>
          <p:nvPr>
            <p:ph type="sldImg"/>
          </p:nvPr>
        </p:nvSpPr>
        <p:spPr/>
      </p:sp>
      <p:sp>
        <p:nvSpPr>
          <p:cNvPr id="230403" name="Segnaposto not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230404" name="Segnaposto numero diapositiva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9EAA11F4-C5D5-4428-B8E9-A9E5537E24B7}" type="slidenum">
              <a:rPr lang="it-IT" altLang="it-IT" sz="1200"/>
            </a:fld>
            <a:endParaRPr lang="it-IT" altLang="it-IT" sz="120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DC82AF4F-F2D1-452B-8A9C-057040C85955}" type="slidenum">
              <a:rPr lang="it-IT" smtClean="0"/>
            </a:fld>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8" name="Titolo 7"/>
          <p:cNvSpPr>
            <a:spLocks noGrp="1"/>
          </p:cNvSpPr>
          <p:nvPr>
            <p:ph type="ctrTitle" hasCustomPrompt="1"/>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it-IT"/>
              <a:t>Fare clic per modificare lo stile del titolo</a:t>
            </a:r>
            <a:endParaRPr kumimoji="0" lang="en-US"/>
          </a:p>
        </p:txBody>
      </p:sp>
      <p:sp>
        <p:nvSpPr>
          <p:cNvPr id="28" name="Segnaposto data 27"/>
          <p:cNvSpPr>
            <a:spLocks noGrp="1"/>
          </p:cNvSpPr>
          <p:nvPr>
            <p:ph type="dt" sz="half" idx="10"/>
          </p:nvPr>
        </p:nvSpPr>
        <p:spPr/>
        <p:txBody>
          <a:bodyPr/>
          <a:lstStyle/>
          <a:p>
            <a:fld id="{4B6055F8-1D02-4417-9241-55C834FD9970}" type="datetimeFigureOut">
              <a:rPr lang="it-IT" smtClean="0"/>
            </a:fld>
            <a:endParaRPr lang="it-IT"/>
          </a:p>
        </p:txBody>
      </p:sp>
      <p:sp>
        <p:nvSpPr>
          <p:cNvPr id="17" name="Segnaposto piè di pagina 16"/>
          <p:cNvSpPr>
            <a:spLocks noGrp="1"/>
          </p:cNvSpPr>
          <p:nvPr>
            <p:ph type="ftr" sz="quarter" idx="11"/>
          </p:nvPr>
        </p:nvSpPr>
        <p:spPr/>
        <p:txBody>
          <a:bodyPr/>
          <a:lstStyle/>
          <a:p>
            <a:endParaRPr lang="it-IT"/>
          </a:p>
        </p:txBody>
      </p:sp>
      <p:sp>
        <p:nvSpPr>
          <p:cNvPr id="29" name="Segnaposto numero diapositiva 28"/>
          <p:cNvSpPr>
            <a:spLocks noGrp="1"/>
          </p:cNvSpPr>
          <p:nvPr>
            <p:ph type="sldNum" sz="quarter" idx="12"/>
          </p:nvPr>
        </p:nvSpPr>
        <p:spPr/>
        <p:txBody>
          <a:bodyPr/>
          <a:lstStyle/>
          <a:p>
            <a:fld id="{B007B441-5312-499D-93C3-6E37886527FA}" type="slidenum">
              <a:rPr lang="it-IT" smtClean="0"/>
            </a:fld>
            <a:endParaRPr lang="it-IT"/>
          </a:p>
        </p:txBody>
      </p:sp>
      <p:sp>
        <p:nvSpPr>
          <p:cNvPr id="9" name="Sottotitolo 8"/>
          <p:cNvSpPr>
            <a:spLocks noGrp="1"/>
          </p:cNvSpPr>
          <p:nvPr>
            <p:ph type="subTitle" idx="1" hasCustomPrompt="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it-IT"/>
              <a:t>Fare clic per modificare lo stile del sottotitolo dello schema</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hasCustomPrompt="1"/>
          </p:nvPr>
        </p:nvSpPr>
        <p:spPr/>
        <p:txBody>
          <a:bodyPr/>
          <a:lstStyle/>
          <a:p>
            <a:r>
              <a:rPr kumimoji="0" lang="it-IT"/>
              <a:t>Fare clic per modificare lo stile del titolo</a:t>
            </a:r>
            <a:endParaRPr kumimoji="0" lang="en-US"/>
          </a:p>
        </p:txBody>
      </p:sp>
      <p:sp>
        <p:nvSpPr>
          <p:cNvPr id="3" name="Segnaposto testo verticale 2"/>
          <p:cNvSpPr>
            <a:spLocks noGrp="1"/>
          </p:cNvSpPr>
          <p:nvPr>
            <p:ph type="body" orient="vert" idx="1" hasCustomPrompt="1"/>
          </p:nvPr>
        </p:nvSpPr>
        <p:spPr/>
        <p:txBody>
          <a:bodyPr vert="eaVert"/>
          <a:lstStyle/>
          <a:p>
            <a:pPr lvl="0" eaLnBrk="1" latinLnBrk="0" hangingPunct="1"/>
            <a:r>
              <a:rPr lang="it-IT"/>
              <a:t>Fare clic per modificare stili del testo dello schema</a:t>
            </a:r>
            <a:endParaRPr lang="it-IT"/>
          </a:p>
          <a:p>
            <a:pPr lvl="1" eaLnBrk="1" latinLnBrk="0" hangingPunct="1"/>
            <a:r>
              <a:rPr lang="it-IT"/>
              <a:t>Secondo livello</a:t>
            </a:r>
            <a:endParaRPr lang="it-IT"/>
          </a:p>
          <a:p>
            <a:pPr lvl="2" eaLnBrk="1" latinLnBrk="0" hangingPunct="1"/>
            <a:r>
              <a:rPr lang="it-IT"/>
              <a:t>Terzo livello</a:t>
            </a:r>
            <a:endParaRPr lang="it-IT"/>
          </a:p>
          <a:p>
            <a:pPr lvl="3" eaLnBrk="1" latinLnBrk="0" hangingPunct="1"/>
            <a:r>
              <a:rPr lang="it-IT"/>
              <a:t>Quarto livello</a:t>
            </a:r>
            <a:endParaRPr lang="it-IT"/>
          </a:p>
          <a:p>
            <a:pPr lvl="4" eaLnBrk="1" latinLnBrk="0" hangingPunct="1"/>
            <a:r>
              <a:rPr lang="it-IT"/>
              <a:t>Quinto livello</a:t>
            </a:r>
            <a:endParaRPr kumimoji="0" lang="en-US"/>
          </a:p>
        </p:txBody>
      </p:sp>
      <p:sp>
        <p:nvSpPr>
          <p:cNvPr id="4" name="Segnaposto data 3"/>
          <p:cNvSpPr>
            <a:spLocks noGrp="1"/>
          </p:cNvSpPr>
          <p:nvPr>
            <p:ph type="dt" sz="half" idx="10"/>
          </p:nvPr>
        </p:nvSpPr>
        <p:spPr/>
        <p:txBody>
          <a:bodyPr/>
          <a:lstStyle/>
          <a:p>
            <a:fld id="{4B6055F8-1D02-4417-9241-55C834FD9970}" type="datetimeFigureOut">
              <a:rPr lang="it-IT" smtClean="0"/>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hasCustomPrompt="1"/>
          </p:nvPr>
        </p:nvSpPr>
        <p:spPr>
          <a:xfrm>
            <a:off x="6629400" y="274638"/>
            <a:ext cx="2057400" cy="5851525"/>
          </a:xfrm>
        </p:spPr>
        <p:txBody>
          <a:bodyPr vert="eaVert"/>
          <a:lstStyle/>
          <a:p>
            <a:r>
              <a:rPr kumimoji="0" lang="it-IT"/>
              <a:t>Fare clic per modificare lo stile del titolo</a:t>
            </a:r>
            <a:endParaRPr kumimoji="0" lang="en-US"/>
          </a:p>
        </p:txBody>
      </p:sp>
      <p:sp>
        <p:nvSpPr>
          <p:cNvPr id="3" name="Segnaposto testo verticale 2"/>
          <p:cNvSpPr>
            <a:spLocks noGrp="1"/>
          </p:cNvSpPr>
          <p:nvPr>
            <p:ph type="body" orient="vert" idx="1" hasCustomPrompt="1"/>
          </p:nvPr>
        </p:nvSpPr>
        <p:spPr>
          <a:xfrm>
            <a:off x="457200" y="274638"/>
            <a:ext cx="6019800" cy="5851525"/>
          </a:xfrm>
        </p:spPr>
        <p:txBody>
          <a:bodyPr vert="eaVert"/>
          <a:lstStyle/>
          <a:p>
            <a:pPr lvl="0" eaLnBrk="1" latinLnBrk="0" hangingPunct="1"/>
            <a:r>
              <a:rPr lang="it-IT"/>
              <a:t>Fare clic per modificare stili del testo dello schema</a:t>
            </a:r>
            <a:endParaRPr lang="it-IT"/>
          </a:p>
          <a:p>
            <a:pPr lvl="1" eaLnBrk="1" latinLnBrk="0" hangingPunct="1"/>
            <a:r>
              <a:rPr lang="it-IT"/>
              <a:t>Secondo livello</a:t>
            </a:r>
            <a:endParaRPr lang="it-IT"/>
          </a:p>
          <a:p>
            <a:pPr lvl="2" eaLnBrk="1" latinLnBrk="0" hangingPunct="1"/>
            <a:r>
              <a:rPr lang="it-IT"/>
              <a:t>Terzo livello</a:t>
            </a:r>
            <a:endParaRPr lang="it-IT"/>
          </a:p>
          <a:p>
            <a:pPr lvl="3" eaLnBrk="1" latinLnBrk="0" hangingPunct="1"/>
            <a:r>
              <a:rPr lang="it-IT"/>
              <a:t>Quarto livello</a:t>
            </a:r>
            <a:endParaRPr lang="it-IT"/>
          </a:p>
          <a:p>
            <a:pPr lvl="4" eaLnBrk="1" latinLnBrk="0" hangingPunct="1"/>
            <a:r>
              <a:rPr lang="it-IT"/>
              <a:t>Quinto livello</a:t>
            </a:r>
            <a:endParaRPr kumimoji="0" lang="en-US"/>
          </a:p>
        </p:txBody>
      </p:sp>
      <p:sp>
        <p:nvSpPr>
          <p:cNvPr id="4" name="Segnaposto data 3"/>
          <p:cNvSpPr>
            <a:spLocks noGrp="1"/>
          </p:cNvSpPr>
          <p:nvPr>
            <p:ph type="dt" sz="half" idx="10"/>
          </p:nvPr>
        </p:nvSpPr>
        <p:spPr/>
        <p:txBody>
          <a:bodyPr/>
          <a:lstStyle/>
          <a:p>
            <a:fld id="{4B6055F8-1D02-4417-9241-55C834FD9970}" type="datetimeFigureOut">
              <a:rPr lang="it-IT" smtClean="0"/>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uto">
    <p:spTree>
      <p:nvGrpSpPr>
        <p:cNvPr id="1" name=""/>
        <p:cNvGrpSpPr/>
        <p:nvPr/>
      </p:nvGrpSpPr>
      <p:grpSpPr>
        <a:xfrm>
          <a:off x="0" y="0"/>
          <a:ext cx="0" cy="0"/>
          <a:chOff x="0" y="0"/>
          <a:chExt cx="0" cy="0"/>
        </a:xfrm>
      </p:grpSpPr>
      <p:sp>
        <p:nvSpPr>
          <p:cNvPr id="2" name="Segnaposto contenuto 1"/>
          <p:cNvSpPr>
            <a:spLocks noGrp="1"/>
          </p:cNvSpPr>
          <p:nvPr>
            <p:ph hasCustomPrompt="1"/>
          </p:nvPr>
        </p:nvSpPr>
        <p:spPr>
          <a:xfrm>
            <a:off x="457200" y="274638"/>
            <a:ext cx="8229600" cy="5859462"/>
          </a:xfrm>
        </p:spPr>
        <p:txBody>
          <a:bodyPr/>
          <a:lstStyle/>
          <a:p>
            <a:pPr lvl="0"/>
            <a:r>
              <a:rPr lang="it-IT"/>
              <a:t>Fare clic per modificare stili del testo dello schema</a:t>
            </a:r>
            <a:endParaRPr lang="it-IT"/>
          </a:p>
          <a:p>
            <a:pPr lvl="1"/>
            <a:r>
              <a:rPr lang="it-IT"/>
              <a:t>Secondo livello</a:t>
            </a:r>
            <a:endParaRPr lang="it-IT"/>
          </a:p>
          <a:p>
            <a:pPr lvl="2"/>
            <a:r>
              <a:rPr lang="it-IT"/>
              <a:t>Terzo livello</a:t>
            </a:r>
            <a:endParaRPr lang="it-IT"/>
          </a:p>
          <a:p>
            <a:pPr lvl="3"/>
            <a:r>
              <a:rPr lang="it-IT"/>
              <a:t>Quarto livello</a:t>
            </a:r>
            <a:endParaRPr lang="it-IT"/>
          </a:p>
          <a:p>
            <a:pPr lvl="4"/>
            <a:r>
              <a:rPr lang="it-IT"/>
              <a:t>Quinto livello</a:t>
            </a:r>
            <a:endParaRPr lang="it-IT"/>
          </a:p>
        </p:txBody>
      </p:sp>
      <p:sp>
        <p:nvSpPr>
          <p:cNvPr id="3" name="Segnaposto numero diapositiva 2"/>
          <p:cNvSpPr>
            <a:spLocks noGrp="1"/>
          </p:cNvSpPr>
          <p:nvPr>
            <p:ph type="sldNum" sz="quarter" idx="10"/>
          </p:nvPr>
        </p:nvSpPr>
        <p:spPr>
          <a:xfrm>
            <a:off x="6553200" y="6243638"/>
            <a:ext cx="2133600" cy="457200"/>
          </a:xfrm>
        </p:spPr>
        <p:txBody>
          <a:bodyPr/>
          <a:lstStyle>
            <a:lvl1pPr>
              <a:defRPr/>
            </a:lvl1pPr>
          </a:lstStyle>
          <a:p>
            <a:pPr>
              <a:defRPr/>
            </a:pPr>
            <a:fld id="{7D930D6B-936A-4B8F-8F5B-2A5AF9D42E88}" type="slidenum">
              <a:rPr lang="en-US"/>
            </a:fld>
            <a:endParaRPr lang="en-US"/>
          </a:p>
        </p:txBody>
      </p:sp>
      <p:sp>
        <p:nvSpPr>
          <p:cNvPr id="4" name="Segnaposto data 3"/>
          <p:cNvSpPr>
            <a:spLocks noGrp="1"/>
          </p:cNvSpPr>
          <p:nvPr>
            <p:ph type="dt" sz="half" idx="11"/>
          </p:nvPr>
        </p:nvSpPr>
        <p:spPr>
          <a:xfrm>
            <a:off x="457200" y="6243638"/>
            <a:ext cx="2133600" cy="457200"/>
          </a:xfrm>
        </p:spPr>
        <p:txBody>
          <a:bodyPr/>
          <a:lstStyle>
            <a:lvl1pPr>
              <a:defRPr/>
            </a:lvl1pPr>
          </a:lstStyle>
          <a:p>
            <a:pPr>
              <a:defRPr/>
            </a:pPr>
            <a:endParaRPr lang="en-US"/>
          </a:p>
        </p:txBody>
      </p:sp>
      <p:sp>
        <p:nvSpPr>
          <p:cNvPr id="5" name="Segnaposto piè di pagina 4"/>
          <p:cNvSpPr>
            <a:spLocks noGrp="1"/>
          </p:cNvSpPr>
          <p:nvPr>
            <p:ph type="ftr" sz="quarter" idx="12"/>
          </p:nvPr>
        </p:nvSpPr>
        <p:spPr>
          <a:xfrm>
            <a:off x="3124200" y="6243638"/>
            <a:ext cx="2895600" cy="457200"/>
          </a:xfrm>
        </p:spPr>
        <p:txBody>
          <a:bodyPr/>
          <a:lstStyle>
            <a:lvl1pPr>
              <a:defRPr/>
            </a:lvl1pPr>
          </a:lstStyle>
          <a:p>
            <a:pPr>
              <a:defRPr/>
            </a:pPr>
            <a:endParaRPr lang="en-US"/>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showMasterSp="0">
  <p:cSld name="Titolo, contenuto e testo">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1143000" y="609600"/>
            <a:ext cx="7772400" cy="1143000"/>
          </a:xfrm>
        </p:spPr>
        <p:txBody>
          <a:bodyPr/>
          <a:lstStyle/>
          <a:p>
            <a:r>
              <a:rPr lang="it-IT"/>
              <a:t>Fare clic per modificare lo stile del titolo</a:t>
            </a:r>
            <a:endParaRPr lang="it-IT"/>
          </a:p>
        </p:txBody>
      </p:sp>
      <p:sp>
        <p:nvSpPr>
          <p:cNvPr id="3" name="Segnaposto contenuto 2"/>
          <p:cNvSpPr>
            <a:spLocks noGrp="1"/>
          </p:cNvSpPr>
          <p:nvPr>
            <p:ph sz="half" idx="1" hasCustomPrompt="1"/>
          </p:nvPr>
        </p:nvSpPr>
        <p:spPr>
          <a:xfrm>
            <a:off x="1169988" y="1946275"/>
            <a:ext cx="3810000" cy="4114800"/>
          </a:xfrm>
        </p:spPr>
        <p:txBody>
          <a:bodyPr/>
          <a:lstStyle/>
          <a:p>
            <a:pPr lvl="0"/>
            <a:r>
              <a:rPr lang="it-IT"/>
              <a:t>Fare clic per modificare stili del testo dello schema</a:t>
            </a:r>
            <a:endParaRPr lang="it-IT"/>
          </a:p>
          <a:p>
            <a:pPr lvl="1"/>
            <a:r>
              <a:rPr lang="it-IT"/>
              <a:t>Secondo livello</a:t>
            </a:r>
            <a:endParaRPr lang="it-IT"/>
          </a:p>
          <a:p>
            <a:pPr lvl="2"/>
            <a:r>
              <a:rPr lang="it-IT"/>
              <a:t>Terzo livello</a:t>
            </a:r>
            <a:endParaRPr lang="it-IT"/>
          </a:p>
          <a:p>
            <a:pPr lvl="3"/>
            <a:r>
              <a:rPr lang="it-IT"/>
              <a:t>Quarto livello</a:t>
            </a:r>
            <a:endParaRPr lang="it-IT"/>
          </a:p>
          <a:p>
            <a:pPr lvl="4"/>
            <a:r>
              <a:rPr lang="it-IT"/>
              <a:t>Quinto livello</a:t>
            </a:r>
            <a:endParaRPr lang="it-IT"/>
          </a:p>
        </p:txBody>
      </p:sp>
      <p:sp>
        <p:nvSpPr>
          <p:cNvPr id="4" name="Segnaposto testo 3"/>
          <p:cNvSpPr>
            <a:spLocks noGrp="1"/>
          </p:cNvSpPr>
          <p:nvPr>
            <p:ph type="body" sz="half" idx="2" hasCustomPrompt="1"/>
          </p:nvPr>
        </p:nvSpPr>
        <p:spPr>
          <a:xfrm>
            <a:off x="5132388" y="1946275"/>
            <a:ext cx="3810000" cy="4114800"/>
          </a:xfrm>
        </p:spPr>
        <p:txBody>
          <a:bodyPr/>
          <a:lstStyle/>
          <a:p>
            <a:pPr lvl="0"/>
            <a:r>
              <a:rPr lang="it-IT"/>
              <a:t>Fare clic per modificare stili del testo dello schema</a:t>
            </a:r>
            <a:endParaRPr lang="it-IT"/>
          </a:p>
          <a:p>
            <a:pPr lvl="1"/>
            <a:r>
              <a:rPr lang="it-IT"/>
              <a:t>Secondo livello</a:t>
            </a:r>
            <a:endParaRPr lang="it-IT"/>
          </a:p>
          <a:p>
            <a:pPr lvl="2"/>
            <a:r>
              <a:rPr lang="it-IT"/>
              <a:t>Terzo livello</a:t>
            </a:r>
            <a:endParaRPr lang="it-IT"/>
          </a:p>
          <a:p>
            <a:pPr lvl="3"/>
            <a:r>
              <a:rPr lang="it-IT"/>
              <a:t>Quarto livello</a:t>
            </a:r>
            <a:endParaRPr lang="it-IT"/>
          </a:p>
          <a:p>
            <a:pPr lvl="4"/>
            <a:r>
              <a:rPr lang="it-IT"/>
              <a:t>Quinto livello</a:t>
            </a:r>
            <a:endParaRPr lang="it-IT"/>
          </a:p>
        </p:txBody>
      </p:sp>
      <p:sp>
        <p:nvSpPr>
          <p:cNvPr id="5" name="Segnaposto data 4"/>
          <p:cNvSpPr>
            <a:spLocks noGrp="1"/>
          </p:cNvSpPr>
          <p:nvPr>
            <p:ph type="dt" sz="half" idx="10"/>
          </p:nvPr>
        </p:nvSpPr>
        <p:spPr>
          <a:xfrm>
            <a:off x="1143000" y="6248400"/>
            <a:ext cx="1905000" cy="457200"/>
          </a:xfrm>
        </p:spPr>
        <p:txBody>
          <a:bodyPr/>
          <a:lstStyle>
            <a:lvl1pPr>
              <a:defRPr/>
            </a:lvl1pPr>
          </a:lstStyle>
          <a:p>
            <a:endParaRPr lang="en-US"/>
          </a:p>
        </p:txBody>
      </p:sp>
      <p:sp>
        <p:nvSpPr>
          <p:cNvPr id="6" name="Segnaposto piè di pagina 5"/>
          <p:cNvSpPr>
            <a:spLocks noGrp="1"/>
          </p:cNvSpPr>
          <p:nvPr>
            <p:ph type="ftr" sz="quarter" idx="11"/>
          </p:nvPr>
        </p:nvSpPr>
        <p:spPr>
          <a:xfrm>
            <a:off x="3581400" y="6248400"/>
            <a:ext cx="2895600" cy="457200"/>
          </a:xfrm>
        </p:spPr>
        <p:txBody>
          <a:bodyPr/>
          <a:lstStyle>
            <a:lvl1pPr>
              <a:defRPr/>
            </a:lvl1pPr>
          </a:lstStyle>
          <a:p>
            <a:endParaRPr lang="en-US"/>
          </a:p>
        </p:txBody>
      </p:sp>
      <p:sp>
        <p:nvSpPr>
          <p:cNvPr id="7" name="Segnaposto numero diapositiva 6"/>
          <p:cNvSpPr>
            <a:spLocks noGrp="1"/>
          </p:cNvSpPr>
          <p:nvPr>
            <p:ph type="sldNum" sz="quarter" idx="12"/>
          </p:nvPr>
        </p:nvSpPr>
        <p:spPr>
          <a:xfrm>
            <a:off x="7010400" y="6248400"/>
            <a:ext cx="1905000" cy="457200"/>
          </a:xfrm>
        </p:spPr>
        <p:txBody>
          <a:bodyPr/>
          <a:lstStyle>
            <a:lvl1pPr>
              <a:defRPr/>
            </a:lvl1pPr>
          </a:lstStyle>
          <a:p>
            <a:fld id="{C42C6940-BBBF-4ACC-A77B-5DE41AA3F931}" type="slidenum">
              <a:rPr lang="en-US"/>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hasCustomPrompt="1"/>
          </p:nvPr>
        </p:nvSpPr>
        <p:spPr>
          <a:xfrm>
            <a:off x="685800" y="2130425"/>
            <a:ext cx="7772400" cy="1470025"/>
          </a:xfrm>
        </p:spPr>
        <p:txBody>
          <a:bodyPr/>
          <a:lstStyle/>
          <a:p>
            <a:r>
              <a:rPr lang="it-IT"/>
              <a:t>Fare clic per modificare lo stile del titolo</a:t>
            </a:r>
            <a:endParaRPr lang="it-IT"/>
          </a:p>
        </p:txBody>
      </p:sp>
      <p:sp>
        <p:nvSpPr>
          <p:cNvPr id="3" name="Sottotitolo 2"/>
          <p:cNvSpPr>
            <a:spLocks noGrp="1"/>
          </p:cNvSpPr>
          <p:nvPr>
            <p:ph type="subTitle" idx="1" hasCustomPrompt="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endParaRPr lang="it-IT"/>
          </a:p>
        </p:txBody>
      </p:sp>
      <p:sp>
        <p:nvSpPr>
          <p:cNvPr id="4" name="Rectangle 4"/>
          <p:cNvSpPr>
            <a:spLocks noGrp="1" noChangeArrowheads="1"/>
          </p:cNvSpPr>
          <p:nvPr>
            <p:ph type="dt" sz="half" idx="10"/>
          </p:nvPr>
        </p:nvSpPr>
        <p:spPr/>
        <p:txBody>
          <a:bodyPr/>
          <a:lstStyle>
            <a:lvl1pPr>
              <a:defRPr/>
            </a:lvl1pPr>
          </a:lstStyle>
          <a:p>
            <a:pPr>
              <a:defRPr/>
            </a:pPr>
            <a:endParaRPr lang="it-IT"/>
          </a:p>
        </p:txBody>
      </p:sp>
      <p:sp>
        <p:nvSpPr>
          <p:cNvPr id="5" name="Rectangle 5"/>
          <p:cNvSpPr>
            <a:spLocks noGrp="1" noChangeArrowheads="1"/>
          </p:cNvSpPr>
          <p:nvPr>
            <p:ph type="ftr" sz="quarter" idx="11"/>
          </p:nvPr>
        </p:nvSpPr>
        <p:spPr/>
        <p:txBody>
          <a:bodyPr/>
          <a:lstStyle>
            <a:lvl1pPr>
              <a:defRPr/>
            </a:lvl1pPr>
          </a:lstStyle>
          <a:p>
            <a:pPr>
              <a:defRPr/>
            </a:pPr>
            <a:endParaRPr lang="it-IT"/>
          </a:p>
        </p:txBody>
      </p:sp>
      <p:sp>
        <p:nvSpPr>
          <p:cNvPr id="6" name="Rectangle 6"/>
          <p:cNvSpPr>
            <a:spLocks noGrp="1" noChangeArrowheads="1"/>
          </p:cNvSpPr>
          <p:nvPr>
            <p:ph type="sldNum" sz="quarter" idx="12"/>
          </p:nvPr>
        </p:nvSpPr>
        <p:spPr/>
        <p:txBody>
          <a:bodyPr/>
          <a:lstStyle>
            <a:lvl1pPr>
              <a:defRPr/>
            </a:lvl1pPr>
          </a:lstStyle>
          <a:p>
            <a:fld id="{5E92E91D-EBA9-4337-B3EE-BF27AA38448B}" type="slidenum">
              <a:rPr lang="it-IT" altLang="it-IT"/>
            </a:fld>
            <a:endParaRPr lang="it-IT" altLang="it-IT"/>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hasCustomPrompt="1"/>
          </p:nvPr>
        </p:nvSpPr>
        <p:spPr/>
        <p:txBody>
          <a:bodyPr/>
          <a:lstStyle/>
          <a:p>
            <a:r>
              <a:rPr lang="it-IT"/>
              <a:t>Fare clic per modificare lo stile del titolo</a:t>
            </a:r>
            <a:endParaRPr lang="it-IT"/>
          </a:p>
        </p:txBody>
      </p:sp>
      <p:sp>
        <p:nvSpPr>
          <p:cNvPr id="3" name="Segnaposto contenuto 2"/>
          <p:cNvSpPr>
            <a:spLocks noGrp="1"/>
          </p:cNvSpPr>
          <p:nvPr>
            <p:ph idx="1" hasCustomPrompt="1"/>
          </p:nvPr>
        </p:nvSpPr>
        <p:spPr/>
        <p:txBody>
          <a:bodyPr/>
          <a:lstStyle/>
          <a:p>
            <a:pPr lvl="0"/>
            <a:r>
              <a:rPr lang="it-IT"/>
              <a:t>Fare clic per modificare stili del testo dello schema</a:t>
            </a:r>
            <a:endParaRPr lang="it-IT"/>
          </a:p>
          <a:p>
            <a:pPr lvl="1"/>
            <a:r>
              <a:rPr lang="it-IT"/>
              <a:t>Secondo livello</a:t>
            </a:r>
            <a:endParaRPr lang="it-IT"/>
          </a:p>
          <a:p>
            <a:pPr lvl="2"/>
            <a:r>
              <a:rPr lang="it-IT"/>
              <a:t>Terzo livello</a:t>
            </a:r>
            <a:endParaRPr lang="it-IT"/>
          </a:p>
          <a:p>
            <a:pPr lvl="3"/>
            <a:r>
              <a:rPr lang="it-IT"/>
              <a:t>Quarto livello</a:t>
            </a:r>
            <a:endParaRPr lang="it-IT"/>
          </a:p>
          <a:p>
            <a:pPr lvl="4"/>
            <a:r>
              <a:rPr lang="it-IT"/>
              <a:t>Quinto livello</a:t>
            </a:r>
            <a:endParaRPr lang="it-IT"/>
          </a:p>
        </p:txBody>
      </p:sp>
      <p:sp>
        <p:nvSpPr>
          <p:cNvPr id="4" name="Rectangle 4"/>
          <p:cNvSpPr>
            <a:spLocks noGrp="1" noChangeArrowheads="1"/>
          </p:cNvSpPr>
          <p:nvPr>
            <p:ph type="dt" sz="half" idx="10"/>
          </p:nvPr>
        </p:nvSpPr>
        <p:spPr/>
        <p:txBody>
          <a:bodyPr/>
          <a:lstStyle>
            <a:lvl1pPr>
              <a:defRPr/>
            </a:lvl1pPr>
          </a:lstStyle>
          <a:p>
            <a:pPr>
              <a:defRPr/>
            </a:pPr>
            <a:endParaRPr lang="it-IT"/>
          </a:p>
        </p:txBody>
      </p:sp>
      <p:sp>
        <p:nvSpPr>
          <p:cNvPr id="5" name="Rectangle 5"/>
          <p:cNvSpPr>
            <a:spLocks noGrp="1" noChangeArrowheads="1"/>
          </p:cNvSpPr>
          <p:nvPr>
            <p:ph type="ftr" sz="quarter" idx="11"/>
          </p:nvPr>
        </p:nvSpPr>
        <p:spPr/>
        <p:txBody>
          <a:bodyPr/>
          <a:lstStyle>
            <a:lvl1pPr>
              <a:defRPr/>
            </a:lvl1pPr>
          </a:lstStyle>
          <a:p>
            <a:pPr>
              <a:defRPr/>
            </a:pPr>
            <a:endParaRPr lang="it-IT"/>
          </a:p>
        </p:txBody>
      </p:sp>
      <p:sp>
        <p:nvSpPr>
          <p:cNvPr id="6" name="Rectangle 6"/>
          <p:cNvSpPr>
            <a:spLocks noGrp="1" noChangeArrowheads="1"/>
          </p:cNvSpPr>
          <p:nvPr>
            <p:ph type="sldNum" sz="quarter" idx="12"/>
          </p:nvPr>
        </p:nvSpPr>
        <p:spPr/>
        <p:txBody>
          <a:bodyPr/>
          <a:lstStyle>
            <a:lvl1pPr>
              <a:defRPr/>
            </a:lvl1pPr>
          </a:lstStyle>
          <a:p>
            <a:fld id="{807E6257-5A98-4AC1-877F-A4754CD4B9D7}" type="slidenum">
              <a:rPr lang="it-IT" altLang="it-IT"/>
            </a:fld>
            <a:endParaRPr lang="it-IT" altLang="it-IT"/>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722313" y="4406900"/>
            <a:ext cx="7772400" cy="1362075"/>
          </a:xfrm>
        </p:spPr>
        <p:txBody>
          <a:bodyPr anchor="t"/>
          <a:lstStyle>
            <a:lvl1pPr algn="l">
              <a:defRPr sz="4000" b="1" cap="all"/>
            </a:lvl1pPr>
          </a:lstStyle>
          <a:p>
            <a:r>
              <a:rPr lang="it-IT"/>
              <a:t>Fare clic per modificare lo stile del titolo</a:t>
            </a:r>
            <a:endParaRPr lang="it-IT"/>
          </a:p>
        </p:txBody>
      </p:sp>
      <p:sp>
        <p:nvSpPr>
          <p:cNvPr id="3" name="Segnaposto testo 2"/>
          <p:cNvSpPr>
            <a:spLocks noGrp="1"/>
          </p:cNvSpPr>
          <p:nvPr>
            <p:ph type="body" idx="1" hasCustomPrompt="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endParaRPr lang="it-IT"/>
          </a:p>
        </p:txBody>
      </p:sp>
      <p:sp>
        <p:nvSpPr>
          <p:cNvPr id="4" name="Rectangle 4"/>
          <p:cNvSpPr>
            <a:spLocks noGrp="1" noChangeArrowheads="1"/>
          </p:cNvSpPr>
          <p:nvPr>
            <p:ph type="dt" sz="half" idx="10"/>
          </p:nvPr>
        </p:nvSpPr>
        <p:spPr/>
        <p:txBody>
          <a:bodyPr/>
          <a:lstStyle>
            <a:lvl1pPr>
              <a:defRPr/>
            </a:lvl1pPr>
          </a:lstStyle>
          <a:p>
            <a:pPr>
              <a:defRPr/>
            </a:pPr>
            <a:endParaRPr lang="it-IT"/>
          </a:p>
        </p:txBody>
      </p:sp>
      <p:sp>
        <p:nvSpPr>
          <p:cNvPr id="5" name="Rectangle 5"/>
          <p:cNvSpPr>
            <a:spLocks noGrp="1" noChangeArrowheads="1"/>
          </p:cNvSpPr>
          <p:nvPr>
            <p:ph type="ftr" sz="quarter" idx="11"/>
          </p:nvPr>
        </p:nvSpPr>
        <p:spPr/>
        <p:txBody>
          <a:bodyPr/>
          <a:lstStyle>
            <a:lvl1pPr>
              <a:defRPr/>
            </a:lvl1pPr>
          </a:lstStyle>
          <a:p>
            <a:pPr>
              <a:defRPr/>
            </a:pPr>
            <a:endParaRPr lang="it-IT"/>
          </a:p>
        </p:txBody>
      </p:sp>
      <p:sp>
        <p:nvSpPr>
          <p:cNvPr id="6" name="Rectangle 6"/>
          <p:cNvSpPr>
            <a:spLocks noGrp="1" noChangeArrowheads="1"/>
          </p:cNvSpPr>
          <p:nvPr>
            <p:ph type="sldNum" sz="quarter" idx="12"/>
          </p:nvPr>
        </p:nvSpPr>
        <p:spPr/>
        <p:txBody>
          <a:bodyPr/>
          <a:lstStyle>
            <a:lvl1pPr>
              <a:defRPr/>
            </a:lvl1pPr>
          </a:lstStyle>
          <a:p>
            <a:fld id="{7158A28F-AF23-4719-B3F7-97756A389617}" type="slidenum">
              <a:rPr lang="it-IT" altLang="it-IT"/>
            </a:fld>
            <a:endParaRPr lang="it-IT" altLang="it-IT"/>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hasCustomPrompt="1"/>
          </p:nvPr>
        </p:nvSpPr>
        <p:spPr/>
        <p:txBody>
          <a:bodyPr/>
          <a:lstStyle/>
          <a:p>
            <a:r>
              <a:rPr lang="it-IT"/>
              <a:t>Fare clic per modificare lo stile del titolo</a:t>
            </a:r>
            <a:endParaRPr lang="it-IT"/>
          </a:p>
        </p:txBody>
      </p:sp>
      <p:sp>
        <p:nvSpPr>
          <p:cNvPr id="3" name="Segnaposto contenuto 2"/>
          <p:cNvSpPr>
            <a:spLocks noGrp="1"/>
          </p:cNvSpPr>
          <p:nvPr>
            <p:ph sz="half" idx="1" hasCustomPrompt="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endParaRPr lang="it-IT"/>
          </a:p>
          <a:p>
            <a:pPr lvl="1"/>
            <a:r>
              <a:rPr lang="it-IT"/>
              <a:t>Secondo livello</a:t>
            </a:r>
            <a:endParaRPr lang="it-IT"/>
          </a:p>
          <a:p>
            <a:pPr lvl="2"/>
            <a:r>
              <a:rPr lang="it-IT"/>
              <a:t>Terzo livello</a:t>
            </a:r>
            <a:endParaRPr lang="it-IT"/>
          </a:p>
          <a:p>
            <a:pPr lvl="3"/>
            <a:r>
              <a:rPr lang="it-IT"/>
              <a:t>Quarto livello</a:t>
            </a:r>
            <a:endParaRPr lang="it-IT"/>
          </a:p>
          <a:p>
            <a:pPr lvl="4"/>
            <a:r>
              <a:rPr lang="it-IT"/>
              <a:t>Quinto livello</a:t>
            </a:r>
            <a:endParaRPr lang="it-IT"/>
          </a:p>
        </p:txBody>
      </p:sp>
      <p:sp>
        <p:nvSpPr>
          <p:cNvPr id="4" name="Segnaposto contenuto 3"/>
          <p:cNvSpPr>
            <a:spLocks noGrp="1"/>
          </p:cNvSpPr>
          <p:nvPr>
            <p:ph sz="half" idx="2" hasCustomPrompt="1"/>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endParaRPr lang="it-IT"/>
          </a:p>
          <a:p>
            <a:pPr lvl="1"/>
            <a:r>
              <a:rPr lang="it-IT"/>
              <a:t>Secondo livello</a:t>
            </a:r>
            <a:endParaRPr lang="it-IT"/>
          </a:p>
          <a:p>
            <a:pPr lvl="2"/>
            <a:r>
              <a:rPr lang="it-IT"/>
              <a:t>Terzo livello</a:t>
            </a:r>
            <a:endParaRPr lang="it-IT"/>
          </a:p>
          <a:p>
            <a:pPr lvl="3"/>
            <a:r>
              <a:rPr lang="it-IT"/>
              <a:t>Quarto livello</a:t>
            </a:r>
            <a:endParaRPr lang="it-IT"/>
          </a:p>
          <a:p>
            <a:pPr lvl="4"/>
            <a:r>
              <a:rPr lang="it-IT"/>
              <a:t>Quinto livello</a:t>
            </a:r>
            <a:endParaRPr lang="it-IT"/>
          </a:p>
        </p:txBody>
      </p:sp>
      <p:sp>
        <p:nvSpPr>
          <p:cNvPr id="5" name="Rectangle 4"/>
          <p:cNvSpPr>
            <a:spLocks noGrp="1" noChangeArrowheads="1"/>
          </p:cNvSpPr>
          <p:nvPr>
            <p:ph type="dt" sz="half" idx="10"/>
          </p:nvPr>
        </p:nvSpPr>
        <p:spPr/>
        <p:txBody>
          <a:bodyPr/>
          <a:lstStyle>
            <a:lvl1pPr>
              <a:defRPr/>
            </a:lvl1pPr>
          </a:lstStyle>
          <a:p>
            <a:pPr>
              <a:defRPr/>
            </a:pPr>
            <a:endParaRPr lang="it-IT"/>
          </a:p>
        </p:txBody>
      </p:sp>
      <p:sp>
        <p:nvSpPr>
          <p:cNvPr id="6" name="Rectangle 5"/>
          <p:cNvSpPr>
            <a:spLocks noGrp="1" noChangeArrowheads="1"/>
          </p:cNvSpPr>
          <p:nvPr>
            <p:ph type="ftr" sz="quarter" idx="11"/>
          </p:nvPr>
        </p:nvSpPr>
        <p:spPr/>
        <p:txBody>
          <a:bodyPr/>
          <a:lstStyle>
            <a:lvl1pPr>
              <a:defRPr/>
            </a:lvl1pPr>
          </a:lstStyle>
          <a:p>
            <a:pPr>
              <a:defRPr/>
            </a:pPr>
            <a:endParaRPr lang="it-IT"/>
          </a:p>
        </p:txBody>
      </p:sp>
      <p:sp>
        <p:nvSpPr>
          <p:cNvPr id="7" name="Rectangle 6"/>
          <p:cNvSpPr>
            <a:spLocks noGrp="1" noChangeArrowheads="1"/>
          </p:cNvSpPr>
          <p:nvPr>
            <p:ph type="sldNum" sz="quarter" idx="12"/>
          </p:nvPr>
        </p:nvSpPr>
        <p:spPr/>
        <p:txBody>
          <a:bodyPr/>
          <a:lstStyle>
            <a:lvl1pPr>
              <a:defRPr/>
            </a:lvl1pPr>
          </a:lstStyle>
          <a:p>
            <a:fld id="{09E3E4E0-1DF6-4EEE-AAD2-973B6610DDC6}" type="slidenum">
              <a:rPr lang="it-IT" altLang="it-IT"/>
            </a:fld>
            <a:endParaRPr lang="it-IT" altLang="it-IT"/>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457200" y="274638"/>
            <a:ext cx="8229600" cy="1143000"/>
          </a:xfrm>
        </p:spPr>
        <p:txBody>
          <a:bodyPr/>
          <a:lstStyle>
            <a:lvl1pPr>
              <a:defRPr/>
            </a:lvl1pPr>
          </a:lstStyle>
          <a:p>
            <a:r>
              <a:rPr lang="it-IT"/>
              <a:t>Fare clic per modificare lo stile del titolo</a:t>
            </a:r>
            <a:endParaRPr lang="it-IT"/>
          </a:p>
        </p:txBody>
      </p:sp>
      <p:sp>
        <p:nvSpPr>
          <p:cNvPr id="3" name="Segnaposto testo 2"/>
          <p:cNvSpPr>
            <a:spLocks noGrp="1"/>
          </p:cNvSpPr>
          <p:nvPr>
            <p:ph type="body" idx="1" hasCustomPrompt="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endParaRPr lang="it-IT"/>
          </a:p>
        </p:txBody>
      </p:sp>
      <p:sp>
        <p:nvSpPr>
          <p:cNvPr id="4" name="Segnaposto contenuto 3"/>
          <p:cNvSpPr>
            <a:spLocks noGrp="1"/>
          </p:cNvSpPr>
          <p:nvPr>
            <p:ph sz="half" idx="2" hasCustomPrompt="1"/>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endParaRPr lang="it-IT"/>
          </a:p>
          <a:p>
            <a:pPr lvl="1"/>
            <a:r>
              <a:rPr lang="it-IT"/>
              <a:t>Secondo livello</a:t>
            </a:r>
            <a:endParaRPr lang="it-IT"/>
          </a:p>
          <a:p>
            <a:pPr lvl="2"/>
            <a:r>
              <a:rPr lang="it-IT"/>
              <a:t>Terzo livello</a:t>
            </a:r>
            <a:endParaRPr lang="it-IT"/>
          </a:p>
          <a:p>
            <a:pPr lvl="3"/>
            <a:r>
              <a:rPr lang="it-IT"/>
              <a:t>Quarto livello</a:t>
            </a:r>
            <a:endParaRPr lang="it-IT"/>
          </a:p>
          <a:p>
            <a:pPr lvl="4"/>
            <a:r>
              <a:rPr lang="it-IT"/>
              <a:t>Quinto livello</a:t>
            </a:r>
            <a:endParaRPr lang="it-IT"/>
          </a:p>
        </p:txBody>
      </p:sp>
      <p:sp>
        <p:nvSpPr>
          <p:cNvPr id="5" name="Segnaposto testo 4"/>
          <p:cNvSpPr>
            <a:spLocks noGrp="1"/>
          </p:cNvSpPr>
          <p:nvPr>
            <p:ph type="body" sz="quarter" idx="3" hasCustomPrompt="1"/>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endParaRPr lang="it-IT"/>
          </a:p>
        </p:txBody>
      </p:sp>
      <p:sp>
        <p:nvSpPr>
          <p:cNvPr id="6" name="Segnaposto contenuto 5"/>
          <p:cNvSpPr>
            <a:spLocks noGrp="1"/>
          </p:cNvSpPr>
          <p:nvPr>
            <p:ph sz="quarter" idx="4" hasCustomPrompt="1"/>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endParaRPr lang="it-IT"/>
          </a:p>
          <a:p>
            <a:pPr lvl="1"/>
            <a:r>
              <a:rPr lang="it-IT"/>
              <a:t>Secondo livello</a:t>
            </a:r>
            <a:endParaRPr lang="it-IT"/>
          </a:p>
          <a:p>
            <a:pPr lvl="2"/>
            <a:r>
              <a:rPr lang="it-IT"/>
              <a:t>Terzo livello</a:t>
            </a:r>
            <a:endParaRPr lang="it-IT"/>
          </a:p>
          <a:p>
            <a:pPr lvl="3"/>
            <a:r>
              <a:rPr lang="it-IT"/>
              <a:t>Quarto livello</a:t>
            </a:r>
            <a:endParaRPr lang="it-IT"/>
          </a:p>
          <a:p>
            <a:pPr lvl="4"/>
            <a:r>
              <a:rPr lang="it-IT"/>
              <a:t>Quinto livello</a:t>
            </a:r>
            <a:endParaRPr lang="it-IT"/>
          </a:p>
        </p:txBody>
      </p:sp>
      <p:sp>
        <p:nvSpPr>
          <p:cNvPr id="7" name="Rectangle 4"/>
          <p:cNvSpPr>
            <a:spLocks noGrp="1" noChangeArrowheads="1"/>
          </p:cNvSpPr>
          <p:nvPr>
            <p:ph type="dt" sz="half" idx="10"/>
          </p:nvPr>
        </p:nvSpPr>
        <p:spPr/>
        <p:txBody>
          <a:bodyPr/>
          <a:lstStyle>
            <a:lvl1pPr>
              <a:defRPr/>
            </a:lvl1pPr>
          </a:lstStyle>
          <a:p>
            <a:pPr>
              <a:defRPr/>
            </a:pPr>
            <a:endParaRPr lang="it-IT"/>
          </a:p>
        </p:txBody>
      </p:sp>
      <p:sp>
        <p:nvSpPr>
          <p:cNvPr id="8" name="Rectangle 5"/>
          <p:cNvSpPr>
            <a:spLocks noGrp="1" noChangeArrowheads="1"/>
          </p:cNvSpPr>
          <p:nvPr>
            <p:ph type="ftr" sz="quarter" idx="11"/>
          </p:nvPr>
        </p:nvSpPr>
        <p:spPr/>
        <p:txBody>
          <a:bodyPr/>
          <a:lstStyle>
            <a:lvl1pPr>
              <a:defRPr/>
            </a:lvl1pPr>
          </a:lstStyle>
          <a:p>
            <a:pPr>
              <a:defRPr/>
            </a:pPr>
            <a:endParaRPr lang="it-IT"/>
          </a:p>
        </p:txBody>
      </p:sp>
      <p:sp>
        <p:nvSpPr>
          <p:cNvPr id="9" name="Rectangle 6"/>
          <p:cNvSpPr>
            <a:spLocks noGrp="1" noChangeArrowheads="1"/>
          </p:cNvSpPr>
          <p:nvPr>
            <p:ph type="sldNum" sz="quarter" idx="12"/>
          </p:nvPr>
        </p:nvSpPr>
        <p:spPr/>
        <p:txBody>
          <a:bodyPr/>
          <a:lstStyle>
            <a:lvl1pPr>
              <a:defRPr/>
            </a:lvl1pPr>
          </a:lstStyle>
          <a:p>
            <a:fld id="{ED8A61B4-23FD-4645-B021-DCB8E018AB70}" type="slidenum">
              <a:rPr lang="it-IT" altLang="it-IT"/>
            </a:fld>
            <a:endParaRPr lang="it-IT" altLang="it-IT"/>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hasCustomPrompt="1"/>
          </p:nvPr>
        </p:nvSpPr>
        <p:spPr/>
        <p:txBody>
          <a:bodyPr/>
          <a:lstStyle/>
          <a:p>
            <a:r>
              <a:rPr lang="it-IT"/>
              <a:t>Fare clic per modificare lo stile del titolo</a:t>
            </a:r>
            <a:endParaRPr lang="it-IT"/>
          </a:p>
        </p:txBody>
      </p:sp>
      <p:sp>
        <p:nvSpPr>
          <p:cNvPr id="3" name="Rectangle 4"/>
          <p:cNvSpPr>
            <a:spLocks noGrp="1" noChangeArrowheads="1"/>
          </p:cNvSpPr>
          <p:nvPr>
            <p:ph type="dt" sz="half" idx="10"/>
          </p:nvPr>
        </p:nvSpPr>
        <p:spPr/>
        <p:txBody>
          <a:bodyPr/>
          <a:lstStyle>
            <a:lvl1pPr>
              <a:defRPr/>
            </a:lvl1pPr>
          </a:lstStyle>
          <a:p>
            <a:pPr>
              <a:defRPr/>
            </a:pPr>
            <a:endParaRPr lang="it-IT"/>
          </a:p>
        </p:txBody>
      </p:sp>
      <p:sp>
        <p:nvSpPr>
          <p:cNvPr id="4" name="Rectangle 5"/>
          <p:cNvSpPr>
            <a:spLocks noGrp="1" noChangeArrowheads="1"/>
          </p:cNvSpPr>
          <p:nvPr>
            <p:ph type="ftr" sz="quarter" idx="11"/>
          </p:nvPr>
        </p:nvSpPr>
        <p:spPr/>
        <p:txBody>
          <a:bodyPr/>
          <a:lstStyle>
            <a:lvl1pPr>
              <a:defRPr/>
            </a:lvl1pPr>
          </a:lstStyle>
          <a:p>
            <a:pPr>
              <a:defRPr/>
            </a:pPr>
            <a:endParaRPr lang="it-IT"/>
          </a:p>
        </p:txBody>
      </p:sp>
      <p:sp>
        <p:nvSpPr>
          <p:cNvPr id="5" name="Rectangle 6"/>
          <p:cNvSpPr>
            <a:spLocks noGrp="1" noChangeArrowheads="1"/>
          </p:cNvSpPr>
          <p:nvPr>
            <p:ph type="sldNum" sz="quarter" idx="12"/>
          </p:nvPr>
        </p:nvSpPr>
        <p:spPr/>
        <p:txBody>
          <a:bodyPr/>
          <a:lstStyle>
            <a:lvl1pPr>
              <a:defRPr/>
            </a:lvl1pPr>
          </a:lstStyle>
          <a:p>
            <a:fld id="{9D7925D1-A57E-43CB-A7D9-132CA3A8F903}" type="slidenum">
              <a:rPr lang="it-IT" altLang="it-IT"/>
            </a:fld>
            <a:endParaRPr lang="it-IT" alt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hasCustomPrompt="1"/>
          </p:nvPr>
        </p:nvSpPr>
        <p:spPr/>
        <p:txBody>
          <a:bodyPr/>
          <a:lstStyle/>
          <a:p>
            <a:r>
              <a:rPr kumimoji="0" lang="it-IT"/>
              <a:t>Fare clic per modificare lo stile del titolo</a:t>
            </a:r>
            <a:endParaRPr kumimoji="0" lang="en-US"/>
          </a:p>
        </p:txBody>
      </p:sp>
      <p:sp>
        <p:nvSpPr>
          <p:cNvPr id="3" name="Segnaposto contenuto 2"/>
          <p:cNvSpPr>
            <a:spLocks noGrp="1"/>
          </p:cNvSpPr>
          <p:nvPr>
            <p:ph idx="1" hasCustomPrompt="1"/>
          </p:nvPr>
        </p:nvSpPr>
        <p:spPr/>
        <p:txBody>
          <a:bodyPr/>
          <a:lstStyle/>
          <a:p>
            <a:pPr lvl="0" eaLnBrk="1" latinLnBrk="0" hangingPunct="1"/>
            <a:r>
              <a:rPr lang="it-IT"/>
              <a:t>Fare clic per modificare stili del testo dello schema</a:t>
            </a:r>
            <a:endParaRPr lang="it-IT"/>
          </a:p>
          <a:p>
            <a:pPr lvl="1" eaLnBrk="1" latinLnBrk="0" hangingPunct="1"/>
            <a:r>
              <a:rPr lang="it-IT"/>
              <a:t>Secondo livello</a:t>
            </a:r>
            <a:endParaRPr lang="it-IT"/>
          </a:p>
          <a:p>
            <a:pPr lvl="2" eaLnBrk="1" latinLnBrk="0" hangingPunct="1"/>
            <a:r>
              <a:rPr lang="it-IT"/>
              <a:t>Terzo livello</a:t>
            </a:r>
            <a:endParaRPr lang="it-IT"/>
          </a:p>
          <a:p>
            <a:pPr lvl="3" eaLnBrk="1" latinLnBrk="0" hangingPunct="1"/>
            <a:r>
              <a:rPr lang="it-IT"/>
              <a:t>Quarto livello</a:t>
            </a:r>
            <a:endParaRPr lang="it-IT"/>
          </a:p>
          <a:p>
            <a:pPr lvl="4" eaLnBrk="1" latinLnBrk="0" hangingPunct="1"/>
            <a:r>
              <a:rPr lang="it-IT"/>
              <a:t>Quinto livello</a:t>
            </a:r>
            <a:endParaRPr kumimoji="0" lang="en-US"/>
          </a:p>
        </p:txBody>
      </p:sp>
      <p:sp>
        <p:nvSpPr>
          <p:cNvPr id="4" name="Segnaposto data 3"/>
          <p:cNvSpPr>
            <a:spLocks noGrp="1"/>
          </p:cNvSpPr>
          <p:nvPr>
            <p:ph type="dt" sz="half" idx="10"/>
          </p:nvPr>
        </p:nvSpPr>
        <p:spPr/>
        <p:txBody>
          <a:bodyPr/>
          <a:lstStyle/>
          <a:p>
            <a:fld id="{4B6055F8-1D02-4417-9241-55C834FD9970}" type="datetimeFigureOut">
              <a:rPr lang="it-IT" smtClean="0"/>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fld>
            <a:endParaRPr lang="it-IT"/>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it-IT"/>
          </a:p>
        </p:txBody>
      </p:sp>
      <p:sp>
        <p:nvSpPr>
          <p:cNvPr id="3" name="Rectangle 5"/>
          <p:cNvSpPr>
            <a:spLocks noGrp="1" noChangeArrowheads="1"/>
          </p:cNvSpPr>
          <p:nvPr>
            <p:ph type="ftr" sz="quarter" idx="11"/>
          </p:nvPr>
        </p:nvSpPr>
        <p:spPr/>
        <p:txBody>
          <a:bodyPr/>
          <a:lstStyle>
            <a:lvl1pPr>
              <a:defRPr/>
            </a:lvl1pPr>
          </a:lstStyle>
          <a:p>
            <a:pPr>
              <a:defRPr/>
            </a:pPr>
            <a:endParaRPr lang="it-IT"/>
          </a:p>
        </p:txBody>
      </p:sp>
      <p:sp>
        <p:nvSpPr>
          <p:cNvPr id="4" name="Rectangle 6"/>
          <p:cNvSpPr>
            <a:spLocks noGrp="1" noChangeArrowheads="1"/>
          </p:cNvSpPr>
          <p:nvPr>
            <p:ph type="sldNum" sz="quarter" idx="12"/>
          </p:nvPr>
        </p:nvSpPr>
        <p:spPr/>
        <p:txBody>
          <a:bodyPr/>
          <a:lstStyle>
            <a:lvl1pPr>
              <a:defRPr/>
            </a:lvl1pPr>
          </a:lstStyle>
          <a:p>
            <a:fld id="{9838BDC4-A73E-4C4F-BDEB-9A3F03574204}" type="slidenum">
              <a:rPr lang="it-IT" altLang="it-IT"/>
            </a:fld>
            <a:endParaRPr lang="it-IT" altLang="it-IT"/>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457200" y="273050"/>
            <a:ext cx="3008313" cy="1162050"/>
          </a:xfrm>
        </p:spPr>
        <p:txBody>
          <a:bodyPr anchor="b"/>
          <a:lstStyle>
            <a:lvl1pPr algn="l">
              <a:defRPr sz="2000" b="1"/>
            </a:lvl1pPr>
          </a:lstStyle>
          <a:p>
            <a:r>
              <a:rPr lang="it-IT"/>
              <a:t>Fare clic per modificare lo stile del titolo</a:t>
            </a:r>
            <a:endParaRPr lang="it-IT"/>
          </a:p>
        </p:txBody>
      </p:sp>
      <p:sp>
        <p:nvSpPr>
          <p:cNvPr id="3" name="Segnaposto contenuto 2"/>
          <p:cNvSpPr>
            <a:spLocks noGrp="1"/>
          </p:cNvSpPr>
          <p:nvPr>
            <p:ph idx="1" hasCustomPrompt="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endParaRPr lang="it-IT"/>
          </a:p>
          <a:p>
            <a:pPr lvl="1"/>
            <a:r>
              <a:rPr lang="it-IT"/>
              <a:t>Secondo livello</a:t>
            </a:r>
            <a:endParaRPr lang="it-IT"/>
          </a:p>
          <a:p>
            <a:pPr lvl="2"/>
            <a:r>
              <a:rPr lang="it-IT"/>
              <a:t>Terzo livello</a:t>
            </a:r>
            <a:endParaRPr lang="it-IT"/>
          </a:p>
          <a:p>
            <a:pPr lvl="3"/>
            <a:r>
              <a:rPr lang="it-IT"/>
              <a:t>Quarto livello</a:t>
            </a:r>
            <a:endParaRPr lang="it-IT"/>
          </a:p>
          <a:p>
            <a:pPr lvl="4"/>
            <a:r>
              <a:rPr lang="it-IT"/>
              <a:t>Quinto livello</a:t>
            </a:r>
            <a:endParaRPr lang="it-IT"/>
          </a:p>
        </p:txBody>
      </p:sp>
      <p:sp>
        <p:nvSpPr>
          <p:cNvPr id="4" name="Segnaposto testo 3"/>
          <p:cNvSpPr>
            <a:spLocks noGrp="1"/>
          </p:cNvSpPr>
          <p:nvPr>
            <p:ph type="body" sz="half" idx="2" hasCustomPrompt="1"/>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endParaRPr lang="it-IT"/>
          </a:p>
        </p:txBody>
      </p:sp>
      <p:sp>
        <p:nvSpPr>
          <p:cNvPr id="5" name="Rectangle 4"/>
          <p:cNvSpPr>
            <a:spLocks noGrp="1" noChangeArrowheads="1"/>
          </p:cNvSpPr>
          <p:nvPr>
            <p:ph type="dt" sz="half" idx="10"/>
          </p:nvPr>
        </p:nvSpPr>
        <p:spPr/>
        <p:txBody>
          <a:bodyPr/>
          <a:lstStyle>
            <a:lvl1pPr>
              <a:defRPr/>
            </a:lvl1pPr>
          </a:lstStyle>
          <a:p>
            <a:pPr>
              <a:defRPr/>
            </a:pPr>
            <a:endParaRPr lang="it-IT"/>
          </a:p>
        </p:txBody>
      </p:sp>
      <p:sp>
        <p:nvSpPr>
          <p:cNvPr id="6" name="Rectangle 5"/>
          <p:cNvSpPr>
            <a:spLocks noGrp="1" noChangeArrowheads="1"/>
          </p:cNvSpPr>
          <p:nvPr>
            <p:ph type="ftr" sz="quarter" idx="11"/>
          </p:nvPr>
        </p:nvSpPr>
        <p:spPr/>
        <p:txBody>
          <a:bodyPr/>
          <a:lstStyle>
            <a:lvl1pPr>
              <a:defRPr/>
            </a:lvl1pPr>
          </a:lstStyle>
          <a:p>
            <a:pPr>
              <a:defRPr/>
            </a:pPr>
            <a:endParaRPr lang="it-IT"/>
          </a:p>
        </p:txBody>
      </p:sp>
      <p:sp>
        <p:nvSpPr>
          <p:cNvPr id="7" name="Rectangle 6"/>
          <p:cNvSpPr>
            <a:spLocks noGrp="1" noChangeArrowheads="1"/>
          </p:cNvSpPr>
          <p:nvPr>
            <p:ph type="sldNum" sz="quarter" idx="12"/>
          </p:nvPr>
        </p:nvSpPr>
        <p:spPr/>
        <p:txBody>
          <a:bodyPr/>
          <a:lstStyle>
            <a:lvl1pPr>
              <a:defRPr/>
            </a:lvl1pPr>
          </a:lstStyle>
          <a:p>
            <a:fld id="{79882F51-5EDF-493F-A11C-24E6DDAE235B}" type="slidenum">
              <a:rPr lang="it-IT" altLang="it-IT"/>
            </a:fld>
            <a:endParaRPr lang="it-IT" altLang="it-IT"/>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1792288" y="4800600"/>
            <a:ext cx="5486400" cy="566738"/>
          </a:xfrm>
        </p:spPr>
        <p:txBody>
          <a:bodyPr anchor="b"/>
          <a:lstStyle>
            <a:lvl1pPr algn="l">
              <a:defRPr sz="2000" b="1"/>
            </a:lvl1pPr>
          </a:lstStyle>
          <a:p>
            <a:r>
              <a:rPr lang="it-IT"/>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hasCustomPrompt="1"/>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endParaRPr lang="it-IT"/>
          </a:p>
        </p:txBody>
      </p:sp>
      <p:sp>
        <p:nvSpPr>
          <p:cNvPr id="5" name="Rectangle 4"/>
          <p:cNvSpPr>
            <a:spLocks noGrp="1" noChangeArrowheads="1"/>
          </p:cNvSpPr>
          <p:nvPr>
            <p:ph type="dt" sz="half" idx="10"/>
          </p:nvPr>
        </p:nvSpPr>
        <p:spPr/>
        <p:txBody>
          <a:bodyPr/>
          <a:lstStyle>
            <a:lvl1pPr>
              <a:defRPr/>
            </a:lvl1pPr>
          </a:lstStyle>
          <a:p>
            <a:pPr>
              <a:defRPr/>
            </a:pPr>
            <a:endParaRPr lang="it-IT"/>
          </a:p>
        </p:txBody>
      </p:sp>
      <p:sp>
        <p:nvSpPr>
          <p:cNvPr id="6" name="Rectangle 5"/>
          <p:cNvSpPr>
            <a:spLocks noGrp="1" noChangeArrowheads="1"/>
          </p:cNvSpPr>
          <p:nvPr>
            <p:ph type="ftr" sz="quarter" idx="11"/>
          </p:nvPr>
        </p:nvSpPr>
        <p:spPr/>
        <p:txBody>
          <a:bodyPr/>
          <a:lstStyle>
            <a:lvl1pPr>
              <a:defRPr/>
            </a:lvl1pPr>
          </a:lstStyle>
          <a:p>
            <a:pPr>
              <a:defRPr/>
            </a:pPr>
            <a:endParaRPr lang="it-IT"/>
          </a:p>
        </p:txBody>
      </p:sp>
      <p:sp>
        <p:nvSpPr>
          <p:cNvPr id="7" name="Rectangle 6"/>
          <p:cNvSpPr>
            <a:spLocks noGrp="1" noChangeArrowheads="1"/>
          </p:cNvSpPr>
          <p:nvPr>
            <p:ph type="sldNum" sz="quarter" idx="12"/>
          </p:nvPr>
        </p:nvSpPr>
        <p:spPr/>
        <p:txBody>
          <a:bodyPr/>
          <a:lstStyle>
            <a:lvl1pPr>
              <a:defRPr/>
            </a:lvl1pPr>
          </a:lstStyle>
          <a:p>
            <a:fld id="{0D2B0D17-1BB6-463F-A512-0108AA98A776}" type="slidenum">
              <a:rPr lang="it-IT" altLang="it-IT"/>
            </a:fld>
            <a:endParaRPr lang="it-IT" altLang="it-IT"/>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hasCustomPrompt="1"/>
          </p:nvPr>
        </p:nvSpPr>
        <p:spPr/>
        <p:txBody>
          <a:bodyPr/>
          <a:lstStyle/>
          <a:p>
            <a:r>
              <a:rPr lang="it-IT"/>
              <a:t>Fare clic per modificare lo stile del titolo</a:t>
            </a:r>
            <a:endParaRPr lang="it-IT"/>
          </a:p>
        </p:txBody>
      </p:sp>
      <p:sp>
        <p:nvSpPr>
          <p:cNvPr id="3" name="Segnaposto testo verticale 2"/>
          <p:cNvSpPr>
            <a:spLocks noGrp="1"/>
          </p:cNvSpPr>
          <p:nvPr>
            <p:ph type="body" orient="vert" idx="1" hasCustomPrompt="1"/>
          </p:nvPr>
        </p:nvSpPr>
        <p:spPr/>
        <p:txBody>
          <a:bodyPr vert="eaVert"/>
          <a:lstStyle/>
          <a:p>
            <a:pPr lvl="0"/>
            <a:r>
              <a:rPr lang="it-IT"/>
              <a:t>Fare clic per modificare stili del testo dello schema</a:t>
            </a:r>
            <a:endParaRPr lang="it-IT"/>
          </a:p>
          <a:p>
            <a:pPr lvl="1"/>
            <a:r>
              <a:rPr lang="it-IT"/>
              <a:t>Secondo livello</a:t>
            </a:r>
            <a:endParaRPr lang="it-IT"/>
          </a:p>
          <a:p>
            <a:pPr lvl="2"/>
            <a:r>
              <a:rPr lang="it-IT"/>
              <a:t>Terzo livello</a:t>
            </a:r>
            <a:endParaRPr lang="it-IT"/>
          </a:p>
          <a:p>
            <a:pPr lvl="3"/>
            <a:r>
              <a:rPr lang="it-IT"/>
              <a:t>Quarto livello</a:t>
            </a:r>
            <a:endParaRPr lang="it-IT"/>
          </a:p>
          <a:p>
            <a:pPr lvl="4"/>
            <a:r>
              <a:rPr lang="it-IT"/>
              <a:t>Quinto livello</a:t>
            </a:r>
            <a:endParaRPr lang="it-IT"/>
          </a:p>
        </p:txBody>
      </p:sp>
      <p:sp>
        <p:nvSpPr>
          <p:cNvPr id="4" name="Rectangle 4"/>
          <p:cNvSpPr>
            <a:spLocks noGrp="1" noChangeArrowheads="1"/>
          </p:cNvSpPr>
          <p:nvPr>
            <p:ph type="dt" sz="half" idx="10"/>
          </p:nvPr>
        </p:nvSpPr>
        <p:spPr/>
        <p:txBody>
          <a:bodyPr/>
          <a:lstStyle>
            <a:lvl1pPr>
              <a:defRPr/>
            </a:lvl1pPr>
          </a:lstStyle>
          <a:p>
            <a:pPr>
              <a:defRPr/>
            </a:pPr>
            <a:endParaRPr lang="it-IT"/>
          </a:p>
        </p:txBody>
      </p:sp>
      <p:sp>
        <p:nvSpPr>
          <p:cNvPr id="5" name="Rectangle 5"/>
          <p:cNvSpPr>
            <a:spLocks noGrp="1" noChangeArrowheads="1"/>
          </p:cNvSpPr>
          <p:nvPr>
            <p:ph type="ftr" sz="quarter" idx="11"/>
          </p:nvPr>
        </p:nvSpPr>
        <p:spPr/>
        <p:txBody>
          <a:bodyPr/>
          <a:lstStyle>
            <a:lvl1pPr>
              <a:defRPr/>
            </a:lvl1pPr>
          </a:lstStyle>
          <a:p>
            <a:pPr>
              <a:defRPr/>
            </a:pPr>
            <a:endParaRPr lang="it-IT"/>
          </a:p>
        </p:txBody>
      </p:sp>
      <p:sp>
        <p:nvSpPr>
          <p:cNvPr id="6" name="Rectangle 6"/>
          <p:cNvSpPr>
            <a:spLocks noGrp="1" noChangeArrowheads="1"/>
          </p:cNvSpPr>
          <p:nvPr>
            <p:ph type="sldNum" sz="quarter" idx="12"/>
          </p:nvPr>
        </p:nvSpPr>
        <p:spPr/>
        <p:txBody>
          <a:bodyPr/>
          <a:lstStyle>
            <a:lvl1pPr>
              <a:defRPr/>
            </a:lvl1pPr>
          </a:lstStyle>
          <a:p>
            <a:fld id="{76CE7D8B-0BCA-425B-B926-7A2C41380F0F}" type="slidenum">
              <a:rPr lang="it-IT" altLang="it-IT"/>
            </a:fld>
            <a:endParaRPr lang="it-IT" altLang="it-IT"/>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hasCustomPrompt="1"/>
          </p:nvPr>
        </p:nvSpPr>
        <p:spPr>
          <a:xfrm>
            <a:off x="6515100" y="609600"/>
            <a:ext cx="1943100" cy="5486400"/>
          </a:xfrm>
        </p:spPr>
        <p:txBody>
          <a:bodyPr vert="eaVert"/>
          <a:lstStyle/>
          <a:p>
            <a:r>
              <a:rPr lang="it-IT"/>
              <a:t>Fare clic per modificare lo stile del titolo</a:t>
            </a:r>
            <a:endParaRPr lang="it-IT"/>
          </a:p>
        </p:txBody>
      </p:sp>
      <p:sp>
        <p:nvSpPr>
          <p:cNvPr id="3" name="Segnaposto testo verticale 2"/>
          <p:cNvSpPr>
            <a:spLocks noGrp="1"/>
          </p:cNvSpPr>
          <p:nvPr>
            <p:ph type="body" orient="vert" idx="1" hasCustomPrompt="1"/>
          </p:nvPr>
        </p:nvSpPr>
        <p:spPr>
          <a:xfrm>
            <a:off x="685800" y="609600"/>
            <a:ext cx="5676900" cy="5486400"/>
          </a:xfrm>
        </p:spPr>
        <p:txBody>
          <a:bodyPr vert="eaVert"/>
          <a:lstStyle/>
          <a:p>
            <a:pPr lvl="0"/>
            <a:r>
              <a:rPr lang="it-IT"/>
              <a:t>Fare clic per modificare stili del testo dello schema</a:t>
            </a:r>
            <a:endParaRPr lang="it-IT"/>
          </a:p>
          <a:p>
            <a:pPr lvl="1"/>
            <a:r>
              <a:rPr lang="it-IT"/>
              <a:t>Secondo livello</a:t>
            </a:r>
            <a:endParaRPr lang="it-IT"/>
          </a:p>
          <a:p>
            <a:pPr lvl="2"/>
            <a:r>
              <a:rPr lang="it-IT"/>
              <a:t>Terzo livello</a:t>
            </a:r>
            <a:endParaRPr lang="it-IT"/>
          </a:p>
          <a:p>
            <a:pPr lvl="3"/>
            <a:r>
              <a:rPr lang="it-IT"/>
              <a:t>Quarto livello</a:t>
            </a:r>
            <a:endParaRPr lang="it-IT"/>
          </a:p>
          <a:p>
            <a:pPr lvl="4"/>
            <a:r>
              <a:rPr lang="it-IT"/>
              <a:t>Quinto livello</a:t>
            </a:r>
            <a:endParaRPr lang="it-IT"/>
          </a:p>
        </p:txBody>
      </p:sp>
      <p:sp>
        <p:nvSpPr>
          <p:cNvPr id="4" name="Rectangle 4"/>
          <p:cNvSpPr>
            <a:spLocks noGrp="1" noChangeArrowheads="1"/>
          </p:cNvSpPr>
          <p:nvPr>
            <p:ph type="dt" sz="half" idx="10"/>
          </p:nvPr>
        </p:nvSpPr>
        <p:spPr/>
        <p:txBody>
          <a:bodyPr/>
          <a:lstStyle>
            <a:lvl1pPr>
              <a:defRPr/>
            </a:lvl1pPr>
          </a:lstStyle>
          <a:p>
            <a:pPr>
              <a:defRPr/>
            </a:pPr>
            <a:endParaRPr lang="it-IT"/>
          </a:p>
        </p:txBody>
      </p:sp>
      <p:sp>
        <p:nvSpPr>
          <p:cNvPr id="5" name="Rectangle 5"/>
          <p:cNvSpPr>
            <a:spLocks noGrp="1" noChangeArrowheads="1"/>
          </p:cNvSpPr>
          <p:nvPr>
            <p:ph type="ftr" sz="quarter" idx="11"/>
          </p:nvPr>
        </p:nvSpPr>
        <p:spPr/>
        <p:txBody>
          <a:bodyPr/>
          <a:lstStyle>
            <a:lvl1pPr>
              <a:defRPr/>
            </a:lvl1pPr>
          </a:lstStyle>
          <a:p>
            <a:pPr>
              <a:defRPr/>
            </a:pPr>
            <a:endParaRPr lang="it-IT"/>
          </a:p>
        </p:txBody>
      </p:sp>
      <p:sp>
        <p:nvSpPr>
          <p:cNvPr id="6" name="Rectangle 6"/>
          <p:cNvSpPr>
            <a:spLocks noGrp="1" noChangeArrowheads="1"/>
          </p:cNvSpPr>
          <p:nvPr>
            <p:ph type="sldNum" sz="quarter" idx="12"/>
          </p:nvPr>
        </p:nvSpPr>
        <p:spPr/>
        <p:txBody>
          <a:bodyPr/>
          <a:lstStyle>
            <a:lvl1pPr>
              <a:defRPr/>
            </a:lvl1pPr>
          </a:lstStyle>
          <a:p>
            <a:fld id="{1CC9B87E-8523-495D-8394-4CD41607E51E}" type="slidenum">
              <a:rPr lang="it-IT" altLang="it-IT"/>
            </a:fld>
            <a:endParaRPr lang="it-IT" altLang="it-IT"/>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cSld name="Contenuto">
    <p:spTree>
      <p:nvGrpSpPr>
        <p:cNvPr id="1" name=""/>
        <p:cNvGrpSpPr/>
        <p:nvPr/>
      </p:nvGrpSpPr>
      <p:grpSpPr>
        <a:xfrm>
          <a:off x="0" y="0"/>
          <a:ext cx="0" cy="0"/>
          <a:chOff x="0" y="0"/>
          <a:chExt cx="0" cy="0"/>
        </a:xfrm>
      </p:grpSpPr>
      <p:sp>
        <p:nvSpPr>
          <p:cNvPr id="2" name="Segnaposto contenuto 1"/>
          <p:cNvSpPr>
            <a:spLocks noGrp="1"/>
          </p:cNvSpPr>
          <p:nvPr>
            <p:ph hasCustomPrompt="1"/>
          </p:nvPr>
        </p:nvSpPr>
        <p:spPr>
          <a:xfrm>
            <a:off x="457200" y="274638"/>
            <a:ext cx="8229600" cy="5859462"/>
          </a:xfrm>
        </p:spPr>
        <p:txBody>
          <a:bodyPr/>
          <a:lstStyle/>
          <a:p>
            <a:pPr lvl="0"/>
            <a:r>
              <a:rPr lang="it-IT"/>
              <a:t>Fare clic per modificare stili del testo dello schema</a:t>
            </a:r>
            <a:endParaRPr lang="it-IT"/>
          </a:p>
          <a:p>
            <a:pPr lvl="1"/>
            <a:r>
              <a:rPr lang="it-IT"/>
              <a:t>Secondo livello</a:t>
            </a:r>
            <a:endParaRPr lang="it-IT"/>
          </a:p>
          <a:p>
            <a:pPr lvl="2"/>
            <a:r>
              <a:rPr lang="it-IT"/>
              <a:t>Terzo livello</a:t>
            </a:r>
            <a:endParaRPr lang="it-IT"/>
          </a:p>
          <a:p>
            <a:pPr lvl="3"/>
            <a:r>
              <a:rPr lang="it-IT"/>
              <a:t>Quarto livello</a:t>
            </a:r>
            <a:endParaRPr lang="it-IT"/>
          </a:p>
          <a:p>
            <a:pPr lvl="4"/>
            <a:r>
              <a:rPr lang="it-IT"/>
              <a:t>Quinto livello</a:t>
            </a:r>
            <a:endParaRPr lang="it-IT"/>
          </a:p>
        </p:txBody>
      </p:sp>
      <p:sp>
        <p:nvSpPr>
          <p:cNvPr id="3" name="Segnaposto numero diapositiva 2"/>
          <p:cNvSpPr>
            <a:spLocks noGrp="1"/>
          </p:cNvSpPr>
          <p:nvPr>
            <p:ph type="sldNum" sz="quarter" idx="10"/>
          </p:nvPr>
        </p:nvSpPr>
        <p:spPr>
          <a:xfrm>
            <a:off x="6553200" y="6243638"/>
            <a:ext cx="2133600" cy="457200"/>
          </a:xfrm>
        </p:spPr>
        <p:txBody>
          <a:bodyPr/>
          <a:lstStyle>
            <a:lvl1pPr>
              <a:defRPr/>
            </a:lvl1pPr>
          </a:lstStyle>
          <a:p>
            <a:fld id="{AAB80C9A-27F3-4E50-A42F-D265D74D6B56}" type="slidenum">
              <a:rPr lang="en-US" altLang="it-IT"/>
            </a:fld>
            <a:endParaRPr lang="en-US" altLang="it-IT"/>
          </a:p>
        </p:txBody>
      </p:sp>
      <p:sp>
        <p:nvSpPr>
          <p:cNvPr id="4" name="Segnaposto data 3"/>
          <p:cNvSpPr>
            <a:spLocks noGrp="1"/>
          </p:cNvSpPr>
          <p:nvPr>
            <p:ph type="dt" sz="half" idx="11"/>
          </p:nvPr>
        </p:nvSpPr>
        <p:spPr>
          <a:xfrm>
            <a:off x="457200" y="6243638"/>
            <a:ext cx="2133600" cy="457200"/>
          </a:xfrm>
        </p:spPr>
        <p:txBody>
          <a:bodyPr/>
          <a:lstStyle>
            <a:lvl1pPr>
              <a:defRPr/>
            </a:lvl1pPr>
          </a:lstStyle>
          <a:p>
            <a:pPr>
              <a:defRPr/>
            </a:pPr>
            <a:endParaRPr lang="en-US"/>
          </a:p>
        </p:txBody>
      </p:sp>
      <p:sp>
        <p:nvSpPr>
          <p:cNvPr id="5" name="Segnaposto piè di pagina 4"/>
          <p:cNvSpPr>
            <a:spLocks noGrp="1"/>
          </p:cNvSpPr>
          <p:nvPr>
            <p:ph type="ftr" sz="quarter" idx="12"/>
          </p:nvPr>
        </p:nvSpPr>
        <p:spPr>
          <a:xfrm>
            <a:off x="3124200" y="6243638"/>
            <a:ext cx="2895600" cy="457200"/>
          </a:xfrm>
        </p:spPr>
        <p:txBody>
          <a:bodyPr/>
          <a:lstStyle>
            <a:lvl1pPr>
              <a:defRPr/>
            </a:lvl1pPr>
          </a:lstStyle>
          <a:p>
            <a:pPr>
              <a:defRPr/>
            </a:pPr>
            <a:endParaRPr lang="en-US"/>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it-IT"/>
              <a:t>Fare clic per modificare lo stile del titolo</a:t>
            </a:r>
            <a:endParaRPr kumimoji="0" lang="en-US"/>
          </a:p>
        </p:txBody>
      </p:sp>
      <p:sp>
        <p:nvSpPr>
          <p:cNvPr id="3" name="Segnaposto testo 2"/>
          <p:cNvSpPr>
            <a:spLocks noGrp="1"/>
          </p:cNvSpPr>
          <p:nvPr>
            <p:ph type="body" idx="1" hasCustomPrompt="1"/>
          </p:nvPr>
        </p:nvSpPr>
        <p:spPr>
          <a:xfrm>
            <a:off x="1600200" y="2507786"/>
            <a:ext cx="7086600" cy="1509712"/>
          </a:xfrm>
        </p:spPr>
        <p:txBody>
          <a:bodyPr anchor="t"/>
          <a:lstStyle>
            <a:lvl1pPr marL="73025"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it-IT"/>
              <a:t>Fare clic per modificare stili del testo dello schema</a:t>
            </a:r>
            <a:endParaRPr kumimoji="0" lang="it-IT"/>
          </a:p>
        </p:txBody>
      </p:sp>
      <p:sp>
        <p:nvSpPr>
          <p:cNvPr id="4" name="Segnaposto data 3"/>
          <p:cNvSpPr>
            <a:spLocks noGrp="1"/>
          </p:cNvSpPr>
          <p:nvPr>
            <p:ph type="dt" sz="half" idx="10"/>
          </p:nvPr>
        </p:nvSpPr>
        <p:spPr/>
        <p:txBody>
          <a:bodyPr/>
          <a:lstStyle/>
          <a:p>
            <a:fld id="{4B6055F8-1D02-4417-9241-55C834FD9970}" type="datetimeFigureOut">
              <a:rPr lang="it-IT" smtClean="0"/>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a:xfrm>
            <a:off x="7924800" y="6416675"/>
            <a:ext cx="762000" cy="365125"/>
          </a:xfrm>
        </p:spPr>
        <p:txBody>
          <a:bodyPr/>
          <a:lstStyle/>
          <a:p>
            <a:fld id="{B007B441-5312-499D-93C3-6E37886527FA}" type="slidenum">
              <a:rPr lang="it-IT" smtClean="0"/>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hasCustomPrompt="1"/>
          </p:nvPr>
        </p:nvSpPr>
        <p:spPr/>
        <p:txBody>
          <a:bodyPr/>
          <a:lstStyle/>
          <a:p>
            <a:r>
              <a:rPr kumimoji="0" lang="it-IT"/>
              <a:t>Fare clic per modificare lo stile del titolo</a:t>
            </a:r>
            <a:endParaRPr kumimoji="0" lang="en-US"/>
          </a:p>
        </p:txBody>
      </p:sp>
      <p:sp>
        <p:nvSpPr>
          <p:cNvPr id="3" name="Segnaposto contenuto 2"/>
          <p:cNvSpPr>
            <a:spLocks noGrp="1"/>
          </p:cNvSpPr>
          <p:nvPr>
            <p:ph sz="half" idx="1" hasCustomPrompt="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it-IT"/>
              <a:t>Fare clic per modificare stili del testo dello schema</a:t>
            </a:r>
            <a:endParaRPr lang="it-IT"/>
          </a:p>
          <a:p>
            <a:pPr lvl="1" eaLnBrk="1" latinLnBrk="0" hangingPunct="1"/>
            <a:r>
              <a:rPr lang="it-IT"/>
              <a:t>Secondo livello</a:t>
            </a:r>
            <a:endParaRPr lang="it-IT"/>
          </a:p>
          <a:p>
            <a:pPr lvl="2" eaLnBrk="1" latinLnBrk="0" hangingPunct="1"/>
            <a:r>
              <a:rPr lang="it-IT"/>
              <a:t>Terzo livello</a:t>
            </a:r>
            <a:endParaRPr lang="it-IT"/>
          </a:p>
          <a:p>
            <a:pPr lvl="3" eaLnBrk="1" latinLnBrk="0" hangingPunct="1"/>
            <a:r>
              <a:rPr lang="it-IT"/>
              <a:t>Quarto livello</a:t>
            </a:r>
            <a:endParaRPr lang="it-IT"/>
          </a:p>
          <a:p>
            <a:pPr lvl="4" eaLnBrk="1" latinLnBrk="0" hangingPunct="1"/>
            <a:r>
              <a:rPr lang="it-IT"/>
              <a:t>Quinto livello</a:t>
            </a:r>
            <a:endParaRPr kumimoji="0" lang="en-US"/>
          </a:p>
        </p:txBody>
      </p:sp>
      <p:sp>
        <p:nvSpPr>
          <p:cNvPr id="4" name="Segnaposto contenuto 3"/>
          <p:cNvSpPr>
            <a:spLocks noGrp="1"/>
          </p:cNvSpPr>
          <p:nvPr>
            <p:ph sz="half" idx="2" hasCustomPrompt="1"/>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it-IT"/>
              <a:t>Fare clic per modificare stili del testo dello schema</a:t>
            </a:r>
            <a:endParaRPr lang="it-IT"/>
          </a:p>
          <a:p>
            <a:pPr lvl="1" eaLnBrk="1" latinLnBrk="0" hangingPunct="1"/>
            <a:r>
              <a:rPr lang="it-IT"/>
              <a:t>Secondo livello</a:t>
            </a:r>
            <a:endParaRPr lang="it-IT"/>
          </a:p>
          <a:p>
            <a:pPr lvl="2" eaLnBrk="1" latinLnBrk="0" hangingPunct="1"/>
            <a:r>
              <a:rPr lang="it-IT"/>
              <a:t>Terzo livello</a:t>
            </a:r>
            <a:endParaRPr lang="it-IT"/>
          </a:p>
          <a:p>
            <a:pPr lvl="3" eaLnBrk="1" latinLnBrk="0" hangingPunct="1"/>
            <a:r>
              <a:rPr lang="it-IT"/>
              <a:t>Quarto livello</a:t>
            </a:r>
            <a:endParaRPr lang="it-IT"/>
          </a:p>
          <a:p>
            <a:pPr lvl="4" eaLnBrk="1" latinLnBrk="0" hangingPunct="1"/>
            <a:r>
              <a:rPr lang="it-IT"/>
              <a:t>Quinto livello</a:t>
            </a:r>
            <a:endParaRPr kumimoji="0" lang="en-US"/>
          </a:p>
        </p:txBody>
      </p:sp>
      <p:sp>
        <p:nvSpPr>
          <p:cNvPr id="5" name="Segnaposto data 4"/>
          <p:cNvSpPr>
            <a:spLocks noGrp="1"/>
          </p:cNvSpPr>
          <p:nvPr>
            <p:ph type="dt" sz="half" idx="10"/>
          </p:nvPr>
        </p:nvSpPr>
        <p:spPr/>
        <p:txBody>
          <a:bodyPr/>
          <a:lstStyle/>
          <a:p>
            <a:fld id="{4B6055F8-1D02-4417-9241-55C834FD9970}" type="datetimeFigureOut">
              <a:rPr lang="it-IT" smtClean="0"/>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007B441-5312-499D-93C3-6E37886527FA}" type="slidenum">
              <a:rPr lang="it-IT" smtClean="0"/>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457200" y="273050"/>
            <a:ext cx="8229600" cy="1143000"/>
          </a:xfrm>
        </p:spPr>
        <p:txBody>
          <a:bodyPr anchor="ctr"/>
          <a:lstStyle>
            <a:lvl1pPr>
              <a:defRPr/>
            </a:lvl1pPr>
          </a:lstStyle>
          <a:p>
            <a:r>
              <a:rPr kumimoji="0" lang="it-IT"/>
              <a:t>Fare clic per modificare lo stile del titolo</a:t>
            </a:r>
            <a:endParaRPr kumimoji="0" lang="en-US"/>
          </a:p>
        </p:txBody>
      </p:sp>
      <p:sp>
        <p:nvSpPr>
          <p:cNvPr id="3" name="Segnaposto testo 2"/>
          <p:cNvSpPr>
            <a:spLocks noGrp="1"/>
          </p:cNvSpPr>
          <p:nvPr>
            <p:ph type="body" idx="1" hasCustomPrompt="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it-IT"/>
              <a:t>Fare clic per modificare stili del testo dello schema</a:t>
            </a:r>
            <a:endParaRPr kumimoji="0" lang="it-IT"/>
          </a:p>
        </p:txBody>
      </p:sp>
      <p:sp>
        <p:nvSpPr>
          <p:cNvPr id="4" name="Segnaposto testo 3"/>
          <p:cNvSpPr>
            <a:spLocks noGrp="1"/>
          </p:cNvSpPr>
          <p:nvPr>
            <p:ph type="body" sz="half" idx="3" hasCustomPrompt="1"/>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it-IT"/>
              <a:t>Fare clic per modificare stili del testo dello schema</a:t>
            </a:r>
            <a:endParaRPr kumimoji="0" lang="it-IT"/>
          </a:p>
        </p:txBody>
      </p:sp>
      <p:sp>
        <p:nvSpPr>
          <p:cNvPr id="5" name="Segnaposto contenuto 4"/>
          <p:cNvSpPr>
            <a:spLocks noGrp="1"/>
          </p:cNvSpPr>
          <p:nvPr>
            <p:ph sz="quarter" idx="2" hasCustomPrompt="1"/>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it-IT"/>
              <a:t>Fare clic per modificare stili del testo dello schema</a:t>
            </a:r>
            <a:endParaRPr lang="it-IT"/>
          </a:p>
          <a:p>
            <a:pPr lvl="1" eaLnBrk="1" latinLnBrk="0" hangingPunct="1"/>
            <a:r>
              <a:rPr lang="it-IT"/>
              <a:t>Secondo livello</a:t>
            </a:r>
            <a:endParaRPr lang="it-IT"/>
          </a:p>
          <a:p>
            <a:pPr lvl="2" eaLnBrk="1" latinLnBrk="0" hangingPunct="1"/>
            <a:r>
              <a:rPr lang="it-IT"/>
              <a:t>Terzo livello</a:t>
            </a:r>
            <a:endParaRPr lang="it-IT"/>
          </a:p>
          <a:p>
            <a:pPr lvl="3" eaLnBrk="1" latinLnBrk="0" hangingPunct="1"/>
            <a:r>
              <a:rPr lang="it-IT"/>
              <a:t>Quarto livello</a:t>
            </a:r>
            <a:endParaRPr lang="it-IT"/>
          </a:p>
          <a:p>
            <a:pPr lvl="4" eaLnBrk="1" latinLnBrk="0" hangingPunct="1"/>
            <a:r>
              <a:rPr lang="it-IT"/>
              <a:t>Quinto livello</a:t>
            </a:r>
            <a:endParaRPr kumimoji="0" lang="en-US"/>
          </a:p>
        </p:txBody>
      </p:sp>
      <p:sp>
        <p:nvSpPr>
          <p:cNvPr id="6" name="Segnaposto contenuto 5"/>
          <p:cNvSpPr>
            <a:spLocks noGrp="1"/>
          </p:cNvSpPr>
          <p:nvPr>
            <p:ph sz="quarter" idx="4" hasCustomPrompt="1"/>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it-IT"/>
              <a:t>Fare clic per modificare stili del testo dello schema</a:t>
            </a:r>
            <a:endParaRPr lang="it-IT"/>
          </a:p>
          <a:p>
            <a:pPr lvl="1" eaLnBrk="1" latinLnBrk="0" hangingPunct="1"/>
            <a:r>
              <a:rPr lang="it-IT"/>
              <a:t>Secondo livello</a:t>
            </a:r>
            <a:endParaRPr lang="it-IT"/>
          </a:p>
          <a:p>
            <a:pPr lvl="2" eaLnBrk="1" latinLnBrk="0" hangingPunct="1"/>
            <a:r>
              <a:rPr lang="it-IT"/>
              <a:t>Terzo livello</a:t>
            </a:r>
            <a:endParaRPr lang="it-IT"/>
          </a:p>
          <a:p>
            <a:pPr lvl="3" eaLnBrk="1" latinLnBrk="0" hangingPunct="1"/>
            <a:r>
              <a:rPr lang="it-IT"/>
              <a:t>Quarto livello</a:t>
            </a:r>
            <a:endParaRPr lang="it-IT"/>
          </a:p>
          <a:p>
            <a:pPr lvl="4" eaLnBrk="1" latinLnBrk="0" hangingPunct="1"/>
            <a:r>
              <a:rPr lang="it-IT"/>
              <a:t>Quinto livello</a:t>
            </a:r>
            <a:endParaRPr kumimoji="0" lang="en-US"/>
          </a:p>
        </p:txBody>
      </p:sp>
      <p:sp>
        <p:nvSpPr>
          <p:cNvPr id="7" name="Segnaposto data 6"/>
          <p:cNvSpPr>
            <a:spLocks noGrp="1"/>
          </p:cNvSpPr>
          <p:nvPr>
            <p:ph type="dt" sz="half" idx="10"/>
          </p:nvPr>
        </p:nvSpPr>
        <p:spPr/>
        <p:txBody>
          <a:bodyPr/>
          <a:lstStyle/>
          <a:p>
            <a:fld id="{4B6055F8-1D02-4417-9241-55C834FD9970}" type="datetimeFigureOut">
              <a:rPr lang="it-IT" smtClean="0"/>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B007B441-5312-499D-93C3-6E37886527FA}" type="slidenum">
              <a:rPr lang="it-IT" smtClean="0"/>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hasCustomPrompt="1"/>
          </p:nvPr>
        </p:nvSpPr>
        <p:spPr/>
        <p:txBody>
          <a:bodyPr/>
          <a:lstStyle/>
          <a:p>
            <a:r>
              <a:rPr kumimoji="0" lang="it-IT"/>
              <a:t>Fare clic per modificare lo stile del titolo</a:t>
            </a:r>
            <a:endParaRPr kumimoji="0" lang="en-US"/>
          </a:p>
        </p:txBody>
      </p:sp>
      <p:sp>
        <p:nvSpPr>
          <p:cNvPr id="3" name="Segnaposto data 2"/>
          <p:cNvSpPr>
            <a:spLocks noGrp="1"/>
          </p:cNvSpPr>
          <p:nvPr>
            <p:ph type="dt" sz="half" idx="10"/>
          </p:nvPr>
        </p:nvSpPr>
        <p:spPr/>
        <p:txBody>
          <a:bodyPr/>
          <a:lstStyle/>
          <a:p>
            <a:fld id="{4B6055F8-1D02-4417-9241-55C834FD9970}" type="datetimeFigureOut">
              <a:rPr lang="it-IT" smtClean="0"/>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B007B441-5312-499D-93C3-6E37886527FA}" type="slidenum">
              <a:rPr lang="it-IT" smtClean="0"/>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4B6055F8-1D02-4417-9241-55C834FD9970}" type="datetimeFigureOut">
              <a:rPr lang="it-IT" smtClean="0"/>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B007B441-5312-499D-93C3-6E37886527FA}" type="slidenum">
              <a:rPr lang="it-IT" smtClean="0"/>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it-IT"/>
              <a:t>Fare clic per modificare lo stile del titolo</a:t>
            </a:r>
            <a:endParaRPr kumimoji="0" lang="en-US"/>
          </a:p>
        </p:txBody>
      </p:sp>
      <p:sp>
        <p:nvSpPr>
          <p:cNvPr id="3" name="Segnaposto testo 2"/>
          <p:cNvSpPr>
            <a:spLocks noGrp="1"/>
          </p:cNvSpPr>
          <p:nvPr>
            <p:ph type="body" idx="2" hasCustomPrompt="1"/>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it-IT"/>
              <a:t>Fare clic per modificare stili del testo dello schema</a:t>
            </a:r>
            <a:endParaRPr kumimoji="0" lang="it-IT"/>
          </a:p>
        </p:txBody>
      </p:sp>
      <p:sp>
        <p:nvSpPr>
          <p:cNvPr id="4" name="Segnaposto contenuto 3"/>
          <p:cNvSpPr>
            <a:spLocks noGrp="1"/>
          </p:cNvSpPr>
          <p:nvPr>
            <p:ph sz="half" idx="1" hasCustomPrompt="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it-IT"/>
              <a:t>Fare clic per modificare stili del testo dello schema</a:t>
            </a:r>
            <a:endParaRPr lang="it-IT"/>
          </a:p>
          <a:p>
            <a:pPr lvl="1" eaLnBrk="1" latinLnBrk="0" hangingPunct="1"/>
            <a:r>
              <a:rPr lang="it-IT"/>
              <a:t>Secondo livello</a:t>
            </a:r>
            <a:endParaRPr lang="it-IT"/>
          </a:p>
          <a:p>
            <a:pPr lvl="2" eaLnBrk="1" latinLnBrk="0" hangingPunct="1"/>
            <a:r>
              <a:rPr lang="it-IT"/>
              <a:t>Terzo livello</a:t>
            </a:r>
            <a:endParaRPr lang="it-IT"/>
          </a:p>
          <a:p>
            <a:pPr lvl="3" eaLnBrk="1" latinLnBrk="0" hangingPunct="1"/>
            <a:r>
              <a:rPr lang="it-IT"/>
              <a:t>Quarto livello</a:t>
            </a:r>
            <a:endParaRPr lang="it-IT"/>
          </a:p>
          <a:p>
            <a:pPr lvl="4" eaLnBrk="1" latinLnBrk="0" hangingPunct="1"/>
            <a:r>
              <a:rPr lang="it-IT"/>
              <a:t>Quinto livello</a:t>
            </a:r>
            <a:endParaRPr kumimoji="0" lang="en-US"/>
          </a:p>
        </p:txBody>
      </p:sp>
      <p:sp>
        <p:nvSpPr>
          <p:cNvPr id="5" name="Segnaposto data 4"/>
          <p:cNvSpPr>
            <a:spLocks noGrp="1"/>
          </p:cNvSpPr>
          <p:nvPr>
            <p:ph type="dt" sz="half" idx="10"/>
          </p:nvPr>
        </p:nvSpPr>
        <p:spPr/>
        <p:txBody>
          <a:bodyPr/>
          <a:lstStyle/>
          <a:p>
            <a:fld id="{4B6055F8-1D02-4417-9241-55C834FD9970}" type="datetimeFigureOut">
              <a:rPr lang="it-IT" smtClean="0"/>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007B441-5312-499D-93C3-6E37886527FA}" type="slidenum">
              <a:rPr lang="it-IT" smtClean="0"/>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1828800" y="609600"/>
            <a:ext cx="5486400" cy="522288"/>
          </a:xfrm>
        </p:spPr>
        <p:txBody>
          <a:bodyPr lIns="45720" rIns="45720" bIns="0" anchor="b">
            <a:sp3d prstMaterial="softEdge"/>
          </a:bodyPr>
          <a:lstStyle>
            <a:lvl1pPr algn="ctr">
              <a:buNone/>
              <a:defRPr sz="2000" b="1"/>
            </a:lvl1pPr>
          </a:lstStyle>
          <a:p>
            <a:r>
              <a:rPr kumimoji="0" lang="it-IT"/>
              <a:t>Fare clic per modificare lo stile del titolo</a:t>
            </a:r>
            <a:endParaRPr kumimoji="0" lang="en-US"/>
          </a:p>
        </p:txBody>
      </p:sp>
      <p:sp>
        <p:nvSpPr>
          <p:cNvPr id="3" name="Segnaposto immagine 2"/>
          <p:cNvSpPr>
            <a:spLocks noGrp="1"/>
          </p:cNvSpPr>
          <p:nvPr>
            <p:ph type="pic" idx="1" hasCustomPrompt="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it-IT">
                <a:solidFill>
                  <a:schemeClr val="lt1"/>
                </a:solidFill>
                <a:latin typeface="+mn-lt"/>
                <a:ea typeface="+mn-ea"/>
                <a:cs typeface="+mn-cs"/>
              </a:rPr>
              <a:t>Fare clic sull'icona per inserire un'immagine</a:t>
            </a:r>
            <a:endParaRPr kumimoji="0" lang="en-US" dirty="0">
              <a:solidFill>
                <a:schemeClr val="lt1"/>
              </a:solidFill>
              <a:latin typeface="+mn-lt"/>
              <a:ea typeface="+mn-ea"/>
              <a:cs typeface="+mn-cs"/>
            </a:endParaRPr>
          </a:p>
        </p:txBody>
      </p:sp>
      <p:sp>
        <p:nvSpPr>
          <p:cNvPr id="4" name="Segnaposto testo 3"/>
          <p:cNvSpPr>
            <a:spLocks noGrp="1"/>
          </p:cNvSpPr>
          <p:nvPr>
            <p:ph type="body" sz="half" idx="2" hasCustomPrompt="1"/>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it-IT"/>
              <a:t>Fare clic per modificare stili del testo dello schema</a:t>
            </a:r>
            <a:endParaRPr kumimoji="0" lang="it-IT"/>
          </a:p>
        </p:txBody>
      </p:sp>
      <p:sp>
        <p:nvSpPr>
          <p:cNvPr id="5" name="Segnaposto data 4"/>
          <p:cNvSpPr>
            <a:spLocks noGrp="1"/>
          </p:cNvSpPr>
          <p:nvPr>
            <p:ph type="dt" sz="half" idx="10"/>
          </p:nvPr>
        </p:nvSpPr>
        <p:spPr/>
        <p:txBody>
          <a:bodyPr/>
          <a:lstStyle/>
          <a:p>
            <a:fld id="{4B6055F8-1D02-4417-9241-55C834FD9970}" type="datetimeFigureOut">
              <a:rPr lang="it-IT" smtClean="0"/>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007B441-5312-499D-93C3-6E37886527FA}" type="slidenum">
              <a:rPr lang="it-IT" smtClean="0"/>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slideLayout" Target="../slideLayouts/slideLayout21.xml"/><Relationship Id="rId7" Type="http://schemas.openxmlformats.org/officeDocument/2006/relationships/slideLayout" Target="../slideLayouts/slideLayout20.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3" Type="http://schemas.openxmlformats.org/officeDocument/2006/relationships/slideLayout" Target="../slideLayouts/slideLayout16.xml"/><Relationship Id="rId2" Type="http://schemas.openxmlformats.org/officeDocument/2006/relationships/slideLayout" Target="../slideLayouts/slideLayout15.xml"/><Relationship Id="rId13" Type="http://schemas.openxmlformats.org/officeDocument/2006/relationships/theme" Target="../theme/theme2.xml"/><Relationship Id="rId12" Type="http://schemas.openxmlformats.org/officeDocument/2006/relationships/slideLayout" Target="../slideLayouts/slideLayout25.xml"/><Relationship Id="rId11" Type="http://schemas.openxmlformats.org/officeDocument/2006/relationships/slideLayout" Target="../slideLayouts/slideLayout24.xml"/><Relationship Id="rId10" Type="http://schemas.openxmlformats.org/officeDocument/2006/relationships/slideLayout" Target="../slideLayouts/slideLayout23.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Segnaposto titolo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it-IT"/>
              <a:t>Fare clic per modificare lo stile del titolo</a:t>
            </a:r>
            <a:endParaRPr kumimoji="0" lang="en-US"/>
          </a:p>
        </p:txBody>
      </p:sp>
      <p:sp>
        <p:nvSpPr>
          <p:cNvPr id="13" name="Segnaposto testo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it-IT"/>
              <a:t>Fare clic per modificare stili del testo dello schema</a:t>
            </a:r>
            <a:endParaRPr kumimoji="0" lang="it-IT"/>
          </a:p>
          <a:p>
            <a:pPr lvl="1" eaLnBrk="1" latinLnBrk="0" hangingPunct="1"/>
            <a:r>
              <a:rPr kumimoji="0" lang="it-IT"/>
              <a:t>Secondo livello</a:t>
            </a:r>
            <a:endParaRPr kumimoji="0" lang="it-IT"/>
          </a:p>
          <a:p>
            <a:pPr lvl="2" eaLnBrk="1" latinLnBrk="0" hangingPunct="1"/>
            <a:r>
              <a:rPr kumimoji="0" lang="it-IT"/>
              <a:t>Terzo livello</a:t>
            </a:r>
            <a:endParaRPr kumimoji="0" lang="it-IT"/>
          </a:p>
          <a:p>
            <a:pPr lvl="3" eaLnBrk="1" latinLnBrk="0" hangingPunct="1"/>
            <a:r>
              <a:rPr kumimoji="0" lang="it-IT"/>
              <a:t>Quarto livello</a:t>
            </a:r>
            <a:endParaRPr kumimoji="0" lang="it-IT"/>
          </a:p>
          <a:p>
            <a:pPr lvl="4" eaLnBrk="1" latinLnBrk="0" hangingPunct="1"/>
            <a:r>
              <a:rPr kumimoji="0" lang="it-IT"/>
              <a:t>Quinto livello</a:t>
            </a:r>
            <a:endParaRPr kumimoji="0" lang="en-US"/>
          </a:p>
        </p:txBody>
      </p:sp>
      <p:sp>
        <p:nvSpPr>
          <p:cNvPr id="14" name="Segnaposto data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4B6055F8-1D02-4417-9241-55C834FD9970}" type="datetimeFigureOut">
              <a:rPr lang="it-IT" smtClean="0"/>
            </a:fld>
            <a:endParaRPr lang="it-IT"/>
          </a:p>
        </p:txBody>
      </p:sp>
      <p:sp>
        <p:nvSpPr>
          <p:cNvPr id="3" name="Segnaposto piè di pagina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it-IT"/>
          </a:p>
        </p:txBody>
      </p:sp>
      <p:sp>
        <p:nvSpPr>
          <p:cNvPr id="23" name="Segnaposto numero diapositiva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B007B441-5312-499D-93C3-6E37886527FA}" type="slidenum">
              <a:rPr lang="it-IT" smtClean="0"/>
            </a:fld>
            <a:endParaRPr lang="it-IT"/>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panose="05020102010507070707"/>
        <a:buChar char=""/>
        <a:defRPr kumimoji="0" sz="2800" kern="1200">
          <a:solidFill>
            <a:schemeClr val="tx1"/>
          </a:solidFill>
          <a:latin typeface="+mn-lt"/>
          <a:ea typeface="+mn-ea"/>
          <a:cs typeface="+mn-cs"/>
        </a:defRPr>
      </a:lvl1pPr>
      <a:lvl2pPr marL="868680" indent="-283210" algn="l" rtl="0" eaLnBrk="1" latinLnBrk="0" hangingPunct="1">
        <a:spcBef>
          <a:spcPct val="20000"/>
        </a:spcBef>
        <a:buClr>
          <a:schemeClr val="tx1"/>
        </a:buClr>
        <a:buSzPct val="80000"/>
        <a:buFont typeface="Wingdings 2" panose="05020102010507070707"/>
        <a:buChar char=""/>
        <a:defRPr kumimoji="0" sz="2400" kern="1200">
          <a:solidFill>
            <a:schemeClr val="tx1"/>
          </a:solidFill>
          <a:latin typeface="+mn-lt"/>
          <a:ea typeface="+mn-ea"/>
          <a:cs typeface="+mn-cs"/>
        </a:defRPr>
      </a:lvl2pPr>
      <a:lvl3pPr marL="1134110" indent="-228600" algn="l" rtl="0" eaLnBrk="1" latinLnBrk="0" hangingPunct="1">
        <a:spcBef>
          <a:spcPct val="20000"/>
        </a:spcBef>
        <a:buClr>
          <a:schemeClr val="tx1"/>
        </a:buClr>
        <a:buSzPct val="95000"/>
        <a:buFont typeface="Wingdings" panose="05000000000000000000"/>
        <a:buChar char=""/>
        <a:defRPr kumimoji="0" sz="2200" kern="1200">
          <a:solidFill>
            <a:schemeClr val="tx1"/>
          </a:solidFill>
          <a:latin typeface="+mn-lt"/>
          <a:ea typeface="+mn-ea"/>
          <a:cs typeface="+mn-cs"/>
        </a:defRPr>
      </a:lvl3pPr>
      <a:lvl4pPr marL="1353185" indent="-182880" algn="l" rtl="0" eaLnBrk="1" latinLnBrk="0" hangingPunct="1">
        <a:spcBef>
          <a:spcPct val="20000"/>
        </a:spcBef>
        <a:buClr>
          <a:schemeClr val="tx1"/>
        </a:buClr>
        <a:buSzPct val="100000"/>
        <a:buFont typeface="Wingdings 3" panose="05040102010807070707"/>
        <a:buChar char=""/>
        <a:defRPr kumimoji="0" sz="2000" kern="1200">
          <a:solidFill>
            <a:schemeClr val="tx1"/>
          </a:solidFill>
          <a:latin typeface="+mn-lt"/>
          <a:ea typeface="+mn-ea"/>
          <a:cs typeface="+mn-cs"/>
        </a:defRPr>
      </a:lvl4pPr>
      <a:lvl5pPr marL="1545590" indent="-182880" algn="l" rtl="0" eaLnBrk="1" latinLnBrk="0" hangingPunct="1">
        <a:spcBef>
          <a:spcPct val="20000"/>
        </a:spcBef>
        <a:buClr>
          <a:schemeClr val="tx1"/>
        </a:buClr>
        <a:buFont typeface="Wingdings 2" panose="05020102010507070707"/>
        <a:buChar char=""/>
        <a:defRPr kumimoji="0" sz="2000" kern="1200">
          <a:solidFill>
            <a:schemeClr val="tx1"/>
          </a:solidFill>
          <a:latin typeface="+mn-lt"/>
          <a:ea typeface="+mn-ea"/>
          <a:cs typeface="+mn-cs"/>
        </a:defRPr>
      </a:lvl5pPr>
      <a:lvl6pPr marL="1764665" indent="-182880" algn="l" rtl="0" eaLnBrk="1" latinLnBrk="0" hangingPunct="1">
        <a:spcBef>
          <a:spcPct val="20000"/>
        </a:spcBef>
        <a:buClr>
          <a:schemeClr val="tx1"/>
        </a:buClr>
        <a:buFont typeface="Wingdings 3" panose="05040102010807070707"/>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panose="05020102010507070707"/>
        <a:buChar char=""/>
        <a:defRPr kumimoji="0" sz="1600" kern="1200">
          <a:solidFill>
            <a:schemeClr val="tx1"/>
          </a:solidFill>
          <a:latin typeface="+mn-lt"/>
          <a:ea typeface="+mn-ea"/>
          <a:cs typeface="+mn-cs"/>
        </a:defRPr>
      </a:lvl7pPr>
      <a:lvl8pPr marL="2167255" indent="-182880" algn="l" rtl="0" eaLnBrk="1" latinLnBrk="0" hangingPunct="1">
        <a:spcBef>
          <a:spcPct val="20000"/>
        </a:spcBef>
        <a:buClr>
          <a:schemeClr val="tx1"/>
        </a:buClr>
        <a:buFont typeface="Wingdings 2" panose="05020102010507070707"/>
        <a:buChar char=""/>
        <a:defRPr kumimoji="0" sz="1400" kern="1200">
          <a:solidFill>
            <a:schemeClr val="tx1"/>
          </a:solidFill>
          <a:latin typeface="+mn-lt"/>
          <a:ea typeface="+mn-ea"/>
          <a:cs typeface="+mn-cs"/>
        </a:defRPr>
      </a:lvl8pPr>
      <a:lvl9pPr marL="2368550" indent="-182880" algn="l" rtl="0" eaLnBrk="1" latinLnBrk="0" hangingPunct="1">
        <a:spcBef>
          <a:spcPct val="20000"/>
        </a:spcBef>
        <a:buClr>
          <a:schemeClr val="tx1"/>
        </a:buClr>
        <a:buFont typeface="Wingdings 2" panose="05020102010507070707"/>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262699"/>
            </a:gs>
            <a:gs pos="39999">
              <a:srgbClr val="85C2FF"/>
            </a:gs>
            <a:gs pos="70000">
              <a:srgbClr val="C4D6EB"/>
            </a:gs>
            <a:gs pos="100000">
              <a:srgbClr val="262699"/>
            </a:gs>
          </a:gsLst>
          <a:lin ang="3000000"/>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it-IT" altLang="it-IT"/>
              <a:t>Fare clic per modificare lo stile del titolo dello schema</a:t>
            </a:r>
            <a:endParaRPr lang="it-IT" altLang="it-IT"/>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it-IT" altLang="it-IT"/>
              <a:t>Fare clic per modificare gli stili del testo dello schema</a:t>
            </a:r>
            <a:endParaRPr lang="it-IT" altLang="it-IT"/>
          </a:p>
          <a:p>
            <a:pPr lvl="1"/>
            <a:r>
              <a:rPr lang="it-IT" altLang="it-IT"/>
              <a:t>Secondo livello</a:t>
            </a:r>
            <a:endParaRPr lang="it-IT" altLang="it-IT"/>
          </a:p>
          <a:p>
            <a:pPr lvl="2"/>
            <a:r>
              <a:rPr lang="it-IT" altLang="it-IT"/>
              <a:t>Terzo livello</a:t>
            </a:r>
            <a:endParaRPr lang="it-IT" altLang="it-IT"/>
          </a:p>
          <a:p>
            <a:pPr lvl="3"/>
            <a:r>
              <a:rPr lang="it-IT" altLang="it-IT"/>
              <a:t>Quarto livello</a:t>
            </a:r>
            <a:endParaRPr lang="it-IT" altLang="it-IT"/>
          </a:p>
          <a:p>
            <a:pPr lvl="4"/>
            <a:r>
              <a:rPr lang="it-IT" altLang="it-IT"/>
              <a:t>Quinto livello</a:t>
            </a:r>
            <a:endParaRPr lang="it-IT" altLang="it-IT"/>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ln>
          <a:effectLst/>
        </p:spPr>
        <p:txBody>
          <a:bodyPr vert="horz" wrap="square" lIns="91440" tIns="45720" rIns="91440" bIns="45720" numCol="1" anchor="t" anchorCtr="0" compatLnSpc="1"/>
          <a:lstStyle>
            <a:lvl1pPr>
              <a:defRPr sz="1400"/>
            </a:lvl1pPr>
          </a:lstStyle>
          <a:p>
            <a:pPr>
              <a:defRPr/>
            </a:pPr>
            <a:endParaRPr 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ln>
          <a:effectLst/>
        </p:spPr>
        <p:txBody>
          <a:bodyPr vert="horz" wrap="square" lIns="91440" tIns="45720" rIns="91440" bIns="45720" numCol="1" anchor="t" anchorCtr="0" compatLnSpc="1"/>
          <a:lstStyle>
            <a:lvl1pPr algn="ctr">
              <a:defRPr sz="1400"/>
            </a:lvl1pPr>
          </a:lstStyle>
          <a:p>
            <a:pPr>
              <a:defRPr/>
            </a:pPr>
            <a:endParaRPr lang="it-I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ln>
          <a:effectLst/>
        </p:spPr>
        <p:txBody>
          <a:bodyPr vert="horz" wrap="square" lIns="91440" tIns="45720" rIns="91440" bIns="45720" numCol="1" anchor="t" anchorCtr="0" compatLnSpc="1"/>
          <a:lstStyle>
            <a:lvl1pPr algn="r">
              <a:defRPr sz="1400"/>
            </a:lvl1pPr>
          </a:lstStyle>
          <a:p>
            <a:fld id="{418638A1-C619-4A64-8D97-3216A5D1FBF4}" type="slidenum">
              <a:rPr lang="it-IT" altLang="it-IT"/>
            </a:fld>
            <a:endParaRPr lang="it-IT" altLang="it-IT"/>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eaLnBrk="0" fontAlgn="base" hangingPunct="0">
        <a:spcBef>
          <a:spcPct val="0"/>
        </a:spcBef>
        <a:spcAft>
          <a:spcPct val="0"/>
        </a:spcAft>
        <a:defRPr sz="4400">
          <a:solidFill>
            <a:schemeClr val="tx2"/>
          </a:solidFill>
          <a:latin typeface="Times New Roman" panose="02020603050405020304" pitchFamily="18" charset="0"/>
        </a:defRPr>
      </a:lvl6pPr>
      <a:lvl7pPr marL="914400" algn="ctr" rtl="0" eaLnBrk="0" fontAlgn="base" hangingPunct="0">
        <a:spcBef>
          <a:spcPct val="0"/>
        </a:spcBef>
        <a:spcAft>
          <a:spcPct val="0"/>
        </a:spcAft>
        <a:defRPr sz="4400">
          <a:solidFill>
            <a:schemeClr val="tx2"/>
          </a:solidFill>
          <a:latin typeface="Times New Roman" panose="02020603050405020304" pitchFamily="18" charset="0"/>
        </a:defRPr>
      </a:lvl7pPr>
      <a:lvl8pPr marL="1371600" algn="ctr" rtl="0" eaLnBrk="0" fontAlgn="base" hangingPunct="0">
        <a:spcBef>
          <a:spcPct val="0"/>
        </a:spcBef>
        <a:spcAft>
          <a:spcPct val="0"/>
        </a:spcAft>
        <a:defRPr sz="4400">
          <a:solidFill>
            <a:schemeClr val="tx2"/>
          </a:solidFill>
          <a:latin typeface="Times New Roman" panose="02020603050405020304" pitchFamily="18" charset="0"/>
        </a:defRPr>
      </a:lvl8pPr>
      <a:lvl9pPr marL="1828800" algn="ctr" rtl="0" eaLnBrk="0" fontAlgn="base" hangingPunct="0">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5.emf"/><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7.xml"/><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image" Target="../media/image13.jpe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20.xml"/><Relationship Id="rId1" Type="http://schemas.openxmlformats.org/officeDocument/2006/relationships/image" Target="../media/image98.jpe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0.xml"/><Relationship Id="rId1" Type="http://schemas.openxmlformats.org/officeDocument/2006/relationships/image" Target="../media/image99.jpeg"/></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2.xml"/><Relationship Id="rId1" Type="http://schemas.openxmlformats.org/officeDocument/2006/relationships/image" Target="../media/image10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image" Target="../media/image20.jpeg"/></Relationships>
</file>

<file path=ppt/slides/_rels/slide17.xml.rels><?xml version="1.0" encoding="UTF-8" standalone="yes"?>
<Relationships xmlns="http://schemas.openxmlformats.org/package/2006/relationships"><Relationship Id="rId7" Type="http://schemas.openxmlformats.org/officeDocument/2006/relationships/notesSlide" Target="../notesSlides/notesSlide14.xml"/><Relationship Id="rId6"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media/image24.png"/><Relationship Id="rId3" Type="http://schemas.openxmlformats.org/officeDocument/2006/relationships/image" Target="../media/image23.wmf"/><Relationship Id="rId2" Type="http://schemas.openxmlformats.org/officeDocument/2006/relationships/image" Target="../media/image22.png"/><Relationship Id="rId1" Type="http://schemas.openxmlformats.org/officeDocument/2006/relationships/image" Target="../media/image2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xml"/><Relationship Id="rId1" Type="http://schemas.openxmlformats.org/officeDocument/2006/relationships/image" Target="../media/image26.jpeg"/></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5.emf"/><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2.xml"/><Relationship Id="rId1" Type="http://schemas.openxmlformats.org/officeDocument/2006/relationships/image" Target="../media/image29.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2.xml"/><Relationship Id="rId1" Type="http://schemas.openxmlformats.org/officeDocument/2006/relationships/image" Target="../media/image31.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image" Target="../media/image3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6.png"/><Relationship Id="rId2" Type="http://schemas.microsoft.com/office/2007/relationships/media" Target="../media/media1.mp4"/><Relationship Id="rId1" Type="http://schemas.openxmlformats.org/officeDocument/2006/relationships/video" Target="../media/media1.mp4"/></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6.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6" Type="http://schemas.openxmlformats.org/officeDocument/2006/relationships/notesSlide" Target="../notesSlides/notesSlide33.xml"/><Relationship Id="rId5" Type="http://schemas.openxmlformats.org/officeDocument/2006/relationships/slideLayout" Target="../slideLayouts/slideLayout6.xml"/><Relationship Id="rId4" Type="http://schemas.openxmlformats.org/officeDocument/2006/relationships/image" Target="../media/image40.jpeg"/><Relationship Id="rId3" Type="http://schemas.openxmlformats.org/officeDocument/2006/relationships/image" Target="../media/image39.wmf"/><Relationship Id="rId2" Type="http://schemas.openxmlformats.org/officeDocument/2006/relationships/image" Target="../media/image38.png"/><Relationship Id="rId1" Type="http://schemas.openxmlformats.org/officeDocument/2006/relationships/image" Target="../media/image37.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image" Target="../media/image7.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1.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image" Target="../media/image42.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9" Type="http://schemas.openxmlformats.org/officeDocument/2006/relationships/vmlDrawing" Target="../drawings/vmlDrawing1.vml"/><Relationship Id="rId8" Type="http://schemas.openxmlformats.org/officeDocument/2006/relationships/slideLayout" Target="../slideLayouts/slideLayout6.xml"/><Relationship Id="rId7" Type="http://schemas.openxmlformats.org/officeDocument/2006/relationships/image" Target="../media/image46.png"/><Relationship Id="rId6" Type="http://schemas.openxmlformats.org/officeDocument/2006/relationships/image" Target="../media/image45.emf"/><Relationship Id="rId5" Type="http://schemas.openxmlformats.org/officeDocument/2006/relationships/oleObject" Target="../embeddings/oleObject3.bin"/><Relationship Id="rId4" Type="http://schemas.openxmlformats.org/officeDocument/2006/relationships/image" Target="../media/image44.png"/><Relationship Id="rId3" Type="http://schemas.openxmlformats.org/officeDocument/2006/relationships/oleObject" Target="../embeddings/oleObject2.bin"/><Relationship Id="rId2" Type="http://schemas.openxmlformats.org/officeDocument/2006/relationships/image" Target="../media/image43.png"/><Relationship Id="rId10" Type="http://schemas.openxmlformats.org/officeDocument/2006/relationships/notesSlide" Target="../notesSlides/notesSlide40.xml"/><Relationship Id="rId1" Type="http://schemas.openxmlformats.org/officeDocument/2006/relationships/oleObject" Target="../embeddings/oleObject1.bin"/></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6.xml"/><Relationship Id="rId1" Type="http://schemas.openxmlformats.org/officeDocument/2006/relationships/image" Target="../media/image47.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3.xml"/><Relationship Id="rId1" Type="http://schemas.openxmlformats.org/officeDocument/2006/relationships/image" Target="../media/image48.jpe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image" Target="../media/image49.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image" Target="../media/image49.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7.xml"/><Relationship Id="rId1" Type="http://schemas.openxmlformats.org/officeDocument/2006/relationships/image" Target="../media/image50.jpeg"/></Relationships>
</file>

<file path=ppt/slides/_rels/slide58.xml.rels><?xml version="1.0" encoding="UTF-8" standalone="yes"?>
<Relationships xmlns="http://schemas.openxmlformats.org/package/2006/relationships"><Relationship Id="rId5" Type="http://schemas.openxmlformats.org/officeDocument/2006/relationships/notesSlide" Target="../notesSlides/notesSlide53.xml"/><Relationship Id="rId4" Type="http://schemas.openxmlformats.org/officeDocument/2006/relationships/slideLayout" Target="../slideLayouts/slideLayout7.xml"/><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image" Target="../media/image51.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6" Type="http://schemas.openxmlformats.org/officeDocument/2006/relationships/notesSlide" Target="../notesSlides/notesSlide55.xml"/><Relationship Id="rId5" Type="http://schemas.openxmlformats.org/officeDocument/2006/relationships/slideLayout" Target="../slideLayouts/slideLayout6.xml"/><Relationship Id="rId4" Type="http://schemas.openxmlformats.org/officeDocument/2006/relationships/tags" Target="../tags/tag1.xml"/><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image" Target="../media/image54.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7.xml"/><Relationship Id="rId1" Type="http://schemas.openxmlformats.org/officeDocument/2006/relationships/image" Target="../media/image57.jpe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5" Type="http://schemas.openxmlformats.org/officeDocument/2006/relationships/notesSlide" Target="../notesSlides/notesSlide58.xml"/><Relationship Id="rId4" Type="http://schemas.openxmlformats.org/officeDocument/2006/relationships/slideLayout" Target="../slideLayouts/slideLayout7.xml"/><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image" Target="../media/image58.wmf"/></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4" Type="http://schemas.openxmlformats.org/officeDocument/2006/relationships/notesSlide" Target="../notesSlides/notesSlide60.xml"/><Relationship Id="rId3" Type="http://schemas.openxmlformats.org/officeDocument/2006/relationships/slideLayout" Target="../slideLayouts/slideLayout2.xml"/><Relationship Id="rId2" Type="http://schemas.microsoft.com/office/2007/relationships/hdphoto" Target="../media/image62.wdp"/><Relationship Id="rId1" Type="http://schemas.openxmlformats.org/officeDocument/2006/relationships/image" Target="../media/image61.png"/></Relationships>
</file>

<file path=ppt/slides/_rels/slide66.xml.rels><?xml version="1.0" encoding="UTF-8" standalone="yes"?>
<Relationships xmlns="http://schemas.openxmlformats.org/package/2006/relationships"><Relationship Id="rId5" Type="http://schemas.openxmlformats.org/officeDocument/2006/relationships/notesSlide" Target="../notesSlides/notesSlide61.xml"/><Relationship Id="rId4" Type="http://schemas.openxmlformats.org/officeDocument/2006/relationships/slideLayout" Target="../slideLayouts/slideLayout7.xml"/><Relationship Id="rId3" Type="http://schemas.openxmlformats.org/officeDocument/2006/relationships/image" Target="../media/image65.jpeg"/><Relationship Id="rId2" Type="http://schemas.microsoft.com/office/2007/relationships/hdphoto" Target="../media/image64.wdp"/><Relationship Id="rId1" Type="http://schemas.openxmlformats.org/officeDocument/2006/relationships/image" Target="../media/image63.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6" Type="http://schemas.openxmlformats.org/officeDocument/2006/relationships/notesSlide" Target="../notesSlides/notesSlide65.xml"/><Relationship Id="rId5" Type="http://schemas.openxmlformats.org/officeDocument/2006/relationships/slideLayout" Target="../slideLayouts/slideLayout6.xml"/><Relationship Id="rId4" Type="http://schemas.openxmlformats.org/officeDocument/2006/relationships/image" Target="../media/image69.png"/><Relationship Id="rId3" Type="http://schemas.openxmlformats.org/officeDocument/2006/relationships/image" Target="../media/image68.png"/><Relationship Id="rId2" Type="http://schemas.openxmlformats.org/officeDocument/2006/relationships/image" Target="../media/image67.wmf"/><Relationship Id="rId1" Type="http://schemas.openxmlformats.org/officeDocument/2006/relationships/image" Target="../media/image66.wmf"/></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5" Type="http://schemas.openxmlformats.org/officeDocument/2006/relationships/notesSlide" Target="../notesSlides/notesSlide68.xml"/><Relationship Id="rId4" Type="http://schemas.openxmlformats.org/officeDocument/2006/relationships/vmlDrawing" Target="../drawings/vmlDrawing2.vml"/><Relationship Id="rId3" Type="http://schemas.openxmlformats.org/officeDocument/2006/relationships/slideLayout" Target="../slideLayouts/slideLayout6.xml"/><Relationship Id="rId2" Type="http://schemas.openxmlformats.org/officeDocument/2006/relationships/image" Target="../media/image70.wmf"/><Relationship Id="rId1" Type="http://schemas.openxmlformats.org/officeDocument/2006/relationships/oleObject" Target="../embeddings/oleObject4.bin"/></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4" Type="http://schemas.openxmlformats.org/officeDocument/2006/relationships/notesSlide" Target="../notesSlides/notesSlide72.xml"/><Relationship Id="rId3" Type="http://schemas.openxmlformats.org/officeDocument/2006/relationships/slideLayout" Target="../slideLayouts/slideLayout7.xml"/><Relationship Id="rId2" Type="http://schemas.openxmlformats.org/officeDocument/2006/relationships/image" Target="../media/image71.jpeg"/><Relationship Id="rId1" Type="http://schemas.openxmlformats.org/officeDocument/2006/relationships/hyperlink" Target="http://www.google.it/url?sa=i&amp;rct=j&amp;q=boxe+femminile&amp;source=images&amp;cd=&amp;cad=rja&amp;docid=WbEFZmn7fw1LIM&amp;tbnid=TWR1YGpTd-IktM:&amp;ved=0CAUQjRw&amp;url=http://www.repubblica.it/2003/h/rubriche/spycalcio/2016-giochi/2016-giochi.html&amp;ei=cERxUdHFNYfhOqv3gJgH&amp;bvm=bv.45373924,d.ZGU&amp;psig=AFQjCNFEmpwH7KkQsysZxM_zLkzUN577eg&amp;ust=1366463969409026" TargetMode="Externa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7.xml"/><Relationship Id="rId1" Type="http://schemas.openxmlformats.org/officeDocument/2006/relationships/image" Target="../media/image72.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7" Type="http://schemas.openxmlformats.org/officeDocument/2006/relationships/notesSlide" Target="../notesSlides/notesSlide79.xml"/><Relationship Id="rId6" Type="http://schemas.openxmlformats.org/officeDocument/2006/relationships/slideLayout" Target="../slideLayouts/slideLayout7.xml"/><Relationship Id="rId5" Type="http://schemas.openxmlformats.org/officeDocument/2006/relationships/image" Target="../media/image77.GIF"/><Relationship Id="rId4" Type="http://schemas.openxmlformats.org/officeDocument/2006/relationships/image" Target="../media/image76.GIF"/><Relationship Id="rId3" Type="http://schemas.openxmlformats.org/officeDocument/2006/relationships/image" Target="../media/image75.GIF"/><Relationship Id="rId2" Type="http://schemas.openxmlformats.org/officeDocument/2006/relationships/image" Target="../media/image74.GIF"/><Relationship Id="rId1" Type="http://schemas.openxmlformats.org/officeDocument/2006/relationships/image" Target="../media/image73.GIF"/></Relationships>
</file>

<file path=ppt/slides/_rels/slide85.xml.rels><?xml version="1.0" encoding="UTF-8" standalone="yes"?>
<Relationships xmlns="http://schemas.openxmlformats.org/package/2006/relationships"><Relationship Id="rId4" Type="http://schemas.openxmlformats.org/officeDocument/2006/relationships/notesSlide" Target="../notesSlides/notesSlide80.xml"/><Relationship Id="rId3" Type="http://schemas.openxmlformats.org/officeDocument/2006/relationships/slideLayout" Target="../slideLayouts/slideLayout2.xml"/><Relationship Id="rId2" Type="http://schemas.openxmlformats.org/officeDocument/2006/relationships/image" Target="../media/image79.GIF"/><Relationship Id="rId1" Type="http://schemas.openxmlformats.org/officeDocument/2006/relationships/image" Target="../media/image78.png"/></Relationships>
</file>

<file path=ppt/slides/_rels/slide86.xml.rels><?xml version="1.0" encoding="UTF-8" standalone="yes"?>
<Relationships xmlns="http://schemas.openxmlformats.org/package/2006/relationships"><Relationship Id="rId4" Type="http://schemas.openxmlformats.org/officeDocument/2006/relationships/notesSlide" Target="../notesSlides/notesSlide81.xml"/><Relationship Id="rId3" Type="http://schemas.openxmlformats.org/officeDocument/2006/relationships/slideLayout" Target="../slideLayouts/slideLayout2.xml"/><Relationship Id="rId2" Type="http://schemas.openxmlformats.org/officeDocument/2006/relationships/image" Target="../media/image81.jpeg"/><Relationship Id="rId1" Type="http://schemas.openxmlformats.org/officeDocument/2006/relationships/image" Target="../media/image80.jpeg"/></Relationships>
</file>

<file path=ppt/slides/_rels/slide87.xml.rels><?xml version="1.0" encoding="UTF-8" standalone="yes"?>
<Relationships xmlns="http://schemas.openxmlformats.org/package/2006/relationships"><Relationship Id="rId7" Type="http://schemas.openxmlformats.org/officeDocument/2006/relationships/notesSlide" Target="../notesSlides/notesSlide82.xml"/><Relationship Id="rId6" Type="http://schemas.openxmlformats.org/officeDocument/2006/relationships/slideLayout" Target="../slideLayouts/slideLayout7.xml"/><Relationship Id="rId5" Type="http://schemas.openxmlformats.org/officeDocument/2006/relationships/image" Target="../media/image86.wmf"/><Relationship Id="rId4" Type="http://schemas.openxmlformats.org/officeDocument/2006/relationships/image" Target="../media/image85.png"/><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image" Target="../media/image82.png"/></Relationships>
</file>

<file path=ppt/slides/_rels/slide88.xml.rels><?xml version="1.0" encoding="UTF-8" standalone="yes"?>
<Relationships xmlns="http://schemas.openxmlformats.org/package/2006/relationships"><Relationship Id="rId6" Type="http://schemas.openxmlformats.org/officeDocument/2006/relationships/notesSlide" Target="../notesSlides/notesSlide83.xml"/><Relationship Id="rId5" Type="http://schemas.openxmlformats.org/officeDocument/2006/relationships/slideLayout" Target="../slideLayouts/slideLayout7.xml"/><Relationship Id="rId4" Type="http://schemas.openxmlformats.org/officeDocument/2006/relationships/image" Target="../media/image90.jpeg"/><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image" Target="../media/image87.jpe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xml"/><Relationship Id="rId1" Type="http://schemas.openxmlformats.org/officeDocument/2006/relationships/image" Target="../media/image91.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image" Target="../media/image12.jpe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7.xml"/><Relationship Id="rId1" Type="http://schemas.openxmlformats.org/officeDocument/2006/relationships/image" Target="../media/image92.pn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7.xml"/><Relationship Id="rId1" Type="http://schemas.openxmlformats.org/officeDocument/2006/relationships/image" Target="../media/image93.pn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7.xml"/><Relationship Id="rId1" Type="http://schemas.openxmlformats.org/officeDocument/2006/relationships/image" Target="../media/image94.pn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2.xml"/><Relationship Id="rId1" Type="http://schemas.openxmlformats.org/officeDocument/2006/relationships/image" Target="../media/image95.jpe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xml"/><Relationship Id="rId1" Type="http://schemas.openxmlformats.org/officeDocument/2006/relationships/image" Target="../media/image96.jpe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7.jpe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magine 14"/>
          <p:cNvPicPr>
            <a:picLocks noChangeAspect="1"/>
          </p:cNvPicPr>
          <p:nvPr/>
        </p:nvPicPr>
        <p:blipFill>
          <a:blip r:embed="rId1"/>
          <a:stretch>
            <a:fillRect/>
          </a:stretch>
        </p:blipFill>
        <p:spPr>
          <a:xfrm>
            <a:off x="1" y="0"/>
            <a:ext cx="9144000" cy="6858000"/>
          </a:xfrm>
          <a:prstGeom prst="rect">
            <a:avLst/>
          </a:prstGeom>
        </p:spPr>
      </p:pic>
      <p:pic>
        <p:nvPicPr>
          <p:cNvPr id="25" name="Immagine 24"/>
          <p:cNvPicPr>
            <a:picLocks noChangeAspect="1"/>
          </p:cNvPicPr>
          <p:nvPr/>
        </p:nvPicPr>
        <p:blipFill>
          <a:blip r:embed="rId2">
            <a:alphaModFix amt="22000"/>
          </a:blip>
          <a:stretch>
            <a:fillRect/>
          </a:stretch>
        </p:blipFill>
        <p:spPr>
          <a:xfrm>
            <a:off x="1777228" y="1919618"/>
            <a:ext cx="5589544" cy="3920628"/>
          </a:xfrm>
          <a:prstGeom prst="rect">
            <a:avLst/>
          </a:prstGeom>
        </p:spPr>
      </p:pic>
      <p:sp>
        <p:nvSpPr>
          <p:cNvPr id="6" name="CasellaDiTesto 5"/>
          <p:cNvSpPr txBox="1"/>
          <p:nvPr/>
        </p:nvSpPr>
        <p:spPr>
          <a:xfrm>
            <a:off x="788374" y="4004687"/>
            <a:ext cx="7567250" cy="618759"/>
          </a:xfrm>
          <a:prstGeom prst="rect">
            <a:avLst/>
          </a:prstGeom>
          <a:noFill/>
        </p:spPr>
        <p:txBody>
          <a:bodyPr wrap="square" rtlCol="0">
            <a:spAutoFit/>
          </a:bodyPr>
          <a:lstStyle/>
          <a:p>
            <a:pPr algn="ctr"/>
            <a:r>
              <a:rPr lang="it-IT" sz="3420" dirty="0">
                <a:latin typeface="COCOGOOSE" panose="02000000000000000000" pitchFamily="2" charset="0"/>
              </a:rPr>
              <a:t>LA CONCUSSIONE CEREBRALE</a:t>
            </a:r>
            <a:endParaRPr lang="it-IT" sz="3420" dirty="0">
              <a:latin typeface="COCOGOOSE" panose="02000000000000000000" pitchFamily="2" charset="0"/>
            </a:endParaRPr>
          </a:p>
        </p:txBody>
      </p:sp>
      <p:sp>
        <p:nvSpPr>
          <p:cNvPr id="7" name="CasellaDiTesto 6"/>
          <p:cNvSpPr txBox="1"/>
          <p:nvPr/>
        </p:nvSpPr>
        <p:spPr>
          <a:xfrm>
            <a:off x="1607482" y="4618862"/>
            <a:ext cx="5929033" cy="723916"/>
          </a:xfrm>
          <a:prstGeom prst="rect">
            <a:avLst/>
          </a:prstGeom>
          <a:noFill/>
        </p:spPr>
        <p:txBody>
          <a:bodyPr wrap="square" rtlCol="0">
            <a:spAutoFit/>
          </a:bodyPr>
          <a:lstStyle/>
          <a:p>
            <a:pPr algn="ctr"/>
            <a:r>
              <a:rPr lang="it-IT" sz="2050" dirty="0">
                <a:latin typeface="COCOGOOSE" panose="02000000000000000000" pitchFamily="2" charset="0"/>
              </a:rPr>
              <a:t>CONOSCERLA PER PREVENIRLA, RICONOSCERLA PER EVITARE COMPLICANZE</a:t>
            </a:r>
            <a:endParaRPr lang="it-IT" sz="2050" dirty="0">
              <a:latin typeface="COCOGOOSE" panose="02000000000000000000" pitchFamily="2" charset="0"/>
            </a:endParaRPr>
          </a:p>
        </p:txBody>
      </p:sp>
      <p:pic>
        <p:nvPicPr>
          <p:cNvPr id="13" name="Immagine 12"/>
          <p:cNvPicPr>
            <a:picLocks noChangeAspect="1"/>
          </p:cNvPicPr>
          <p:nvPr/>
        </p:nvPicPr>
        <p:blipFill>
          <a:blip r:embed="rId3"/>
          <a:stretch>
            <a:fillRect/>
          </a:stretch>
        </p:blipFill>
        <p:spPr>
          <a:xfrm>
            <a:off x="4628225" y="2049079"/>
            <a:ext cx="2343071" cy="978848"/>
          </a:xfrm>
          <a:prstGeom prst="rect">
            <a:avLst/>
          </a:prstGeom>
        </p:spPr>
      </p:pic>
      <p:pic>
        <p:nvPicPr>
          <p:cNvPr id="17" name="Immagine 16"/>
          <p:cNvPicPr>
            <a:picLocks noChangeAspect="1"/>
          </p:cNvPicPr>
          <p:nvPr/>
        </p:nvPicPr>
        <p:blipFill rotWithShape="1">
          <a:blip r:embed="rId4"/>
          <a:srcRect r="55781"/>
          <a:stretch>
            <a:fillRect/>
          </a:stretch>
        </p:blipFill>
        <p:spPr>
          <a:xfrm>
            <a:off x="2370316" y="1237663"/>
            <a:ext cx="1685485" cy="2018900"/>
          </a:xfrm>
          <a:prstGeom prst="rect">
            <a:avLst/>
          </a:prstGeom>
        </p:spPr>
      </p:pic>
      <p:cxnSp>
        <p:nvCxnSpPr>
          <p:cNvPr id="20" name="Connettore 1 19"/>
          <p:cNvCxnSpPr/>
          <p:nvPr/>
        </p:nvCxnSpPr>
        <p:spPr>
          <a:xfrm>
            <a:off x="1587992" y="3983814"/>
            <a:ext cx="581058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Connettore 1 20"/>
          <p:cNvCxnSpPr/>
          <p:nvPr/>
        </p:nvCxnSpPr>
        <p:spPr>
          <a:xfrm>
            <a:off x="1587992" y="3761474"/>
            <a:ext cx="581058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Connettore 1 21"/>
          <p:cNvCxnSpPr/>
          <p:nvPr/>
        </p:nvCxnSpPr>
        <p:spPr>
          <a:xfrm>
            <a:off x="1587992" y="5448196"/>
            <a:ext cx="581058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Connettore 1 22"/>
          <p:cNvCxnSpPr/>
          <p:nvPr/>
        </p:nvCxnSpPr>
        <p:spPr>
          <a:xfrm>
            <a:off x="1587992" y="5670537"/>
            <a:ext cx="581058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9" name="Picture 3" descr="D:\GlennTCD2003\perfterr.jpg"/>
          <p:cNvPicPr>
            <a:picLocks noChangeAspect="1" noChangeArrowheads="1"/>
          </p:cNvPicPr>
          <p:nvPr/>
        </p:nvPicPr>
        <p:blipFill>
          <a:blip r:embed="rId1" cstate="print"/>
          <a:srcRect/>
          <a:stretch>
            <a:fillRect/>
          </a:stretch>
        </p:blipFill>
        <p:spPr bwMode="auto">
          <a:xfrm>
            <a:off x="228600" y="1143000"/>
            <a:ext cx="5334000" cy="2433638"/>
          </a:xfrm>
          <a:prstGeom prst="rect">
            <a:avLst/>
          </a:prstGeom>
          <a:noFill/>
        </p:spPr>
      </p:pic>
      <p:pic>
        <p:nvPicPr>
          <p:cNvPr id="60420" name="Picture 4" descr="D:\GlennTCD2003\collat2.jpg"/>
          <p:cNvPicPr>
            <a:picLocks noChangeAspect="1" noChangeArrowheads="1"/>
          </p:cNvPicPr>
          <p:nvPr/>
        </p:nvPicPr>
        <p:blipFill>
          <a:blip r:embed="rId2" cstate="print"/>
          <a:srcRect/>
          <a:stretch>
            <a:fillRect/>
          </a:stretch>
        </p:blipFill>
        <p:spPr bwMode="auto">
          <a:xfrm>
            <a:off x="6400800" y="304800"/>
            <a:ext cx="2517775" cy="3429000"/>
          </a:xfrm>
          <a:prstGeom prst="rect">
            <a:avLst/>
          </a:prstGeom>
          <a:noFill/>
        </p:spPr>
      </p:pic>
      <p:sp>
        <p:nvSpPr>
          <p:cNvPr id="60421" name="Text Box 5"/>
          <p:cNvSpPr txBox="1">
            <a:spLocks noChangeArrowheads="1"/>
          </p:cNvSpPr>
          <p:nvPr/>
        </p:nvSpPr>
        <p:spPr bwMode="auto">
          <a:xfrm>
            <a:off x="0" y="188640"/>
            <a:ext cx="6156814" cy="646331"/>
          </a:xfrm>
          <a:prstGeom prst="rect">
            <a:avLst/>
          </a:prstGeom>
          <a:noFill/>
          <a:ln w="9525">
            <a:noFill/>
            <a:miter lim="800000"/>
          </a:ln>
          <a:effectLst/>
        </p:spPr>
        <p:txBody>
          <a:bodyPr wrap="none">
            <a:spAutoFit/>
          </a:bodyPr>
          <a:lstStyle/>
          <a:p>
            <a:pPr algn="ctr">
              <a:spcBef>
                <a:spcPct val="0"/>
              </a:spcBef>
            </a:pPr>
            <a:r>
              <a:rPr lang="en-US" sz="3600" b="1" cap="all" dirty="0">
                <a:ln w="6350">
                  <a:noFill/>
                </a:ln>
                <a:solidFill>
                  <a:srgbClr val="FFFF00"/>
                </a:solidFill>
                <a:effectLst>
                  <a:outerShdw blurRad="127000" dist="200000" dir="2700000" algn="tl" rotWithShape="0">
                    <a:srgbClr val="000000">
                      <a:alpha val="30000"/>
                    </a:srgbClr>
                  </a:outerShdw>
                </a:effectLst>
                <a:latin typeface="Times New Roman" panose="02020603050405020304" pitchFamily="18" charset="0"/>
                <a:ea typeface="+mj-ea"/>
                <a:cs typeface="Times New Roman" panose="02020603050405020304" pitchFamily="18" charset="0"/>
              </a:rPr>
              <a:t>Perfusion Territories</a:t>
            </a:r>
            <a:endParaRPr lang="en-US" sz="3600" b="1" cap="all" dirty="0">
              <a:ln w="6350">
                <a:noFill/>
              </a:ln>
              <a:solidFill>
                <a:srgbClr val="FFFF00"/>
              </a:solidFill>
              <a:effectLst>
                <a:outerShdw blurRad="127000" dist="200000" dir="2700000" algn="tl" rotWithShape="0">
                  <a:srgbClr val="000000">
                    <a:alpha val="30000"/>
                  </a:srgbClr>
                </a:outerShdw>
              </a:effectLst>
              <a:latin typeface="Times New Roman" panose="02020603050405020304" pitchFamily="18" charset="0"/>
              <a:ea typeface="+mj-ea"/>
              <a:cs typeface="Times New Roman" panose="02020603050405020304" pitchFamily="18" charset="0"/>
            </a:endParaRPr>
          </a:p>
        </p:txBody>
      </p:sp>
      <p:pic>
        <p:nvPicPr>
          <p:cNvPr id="60423" name="Picture 7" descr="C:\Documents and Settings\tglenn.NS\My Documents\My Pictures\img009perf.jpg"/>
          <p:cNvPicPr>
            <a:picLocks noChangeAspect="1" noChangeArrowheads="1"/>
          </p:cNvPicPr>
          <p:nvPr/>
        </p:nvPicPr>
        <p:blipFill>
          <a:blip r:embed="rId3" cstate="print"/>
          <a:srcRect/>
          <a:stretch>
            <a:fillRect/>
          </a:stretch>
        </p:blipFill>
        <p:spPr bwMode="auto">
          <a:xfrm>
            <a:off x="2286000" y="3829050"/>
            <a:ext cx="4038600" cy="3028950"/>
          </a:xfrm>
          <a:prstGeom prst="rect">
            <a:avLst/>
          </a:prstGeom>
          <a:noFill/>
        </p:spPr>
      </p:pic>
      <p:sp>
        <p:nvSpPr>
          <p:cNvPr id="60424" name="Rectangle 8"/>
          <p:cNvSpPr>
            <a:spLocks noChangeArrowheads="1"/>
          </p:cNvSpPr>
          <p:nvPr/>
        </p:nvSpPr>
        <p:spPr bwMode="auto">
          <a:xfrm>
            <a:off x="0" y="3200400"/>
            <a:ext cx="9144000" cy="0"/>
          </a:xfrm>
          <a:prstGeom prst="rect">
            <a:avLst/>
          </a:prstGeom>
          <a:noFill/>
          <a:ln w="9525">
            <a:noFill/>
            <a:miter lim="800000"/>
          </a:ln>
          <a:effectLst/>
        </p:spPr>
        <p:txBody>
          <a:bodyPr>
            <a:spAutoFit/>
          </a:bodyPr>
          <a:lstStyle/>
          <a:p>
            <a:endParaRPr lang="it-IT"/>
          </a:p>
        </p:txBody>
      </p:sp>
      <p:sp>
        <p:nvSpPr>
          <p:cNvPr id="60425" name="Rectangle 9"/>
          <p:cNvSpPr>
            <a:spLocks noChangeArrowheads="1"/>
          </p:cNvSpPr>
          <p:nvPr/>
        </p:nvSpPr>
        <p:spPr bwMode="auto">
          <a:xfrm>
            <a:off x="8077200" y="6400800"/>
            <a:ext cx="838200" cy="304800"/>
          </a:xfrm>
          <a:prstGeom prst="rect">
            <a:avLst/>
          </a:prstGeom>
          <a:noFill/>
          <a:ln w="9525">
            <a:noFill/>
            <a:miter lim="800000"/>
          </a:ln>
          <a:effectLst/>
        </p:spPr>
        <p:txBody>
          <a:bodyPr/>
          <a:lstStyle/>
          <a:p>
            <a:r>
              <a:rPr lang="en-US" sz="1200"/>
              <a:t>Habgood</a:t>
            </a:r>
            <a:endParaRPr lang="en-US" sz="120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Immagine 1" descr="20150522_200501.jpg"/>
          <p:cNvPicPr>
            <a:picLocks noGrp="1" noChangeAspect="1"/>
          </p:cNvPicPr>
          <p:nvPr isPhoto="1"/>
        </p:nvPicPr>
        <p:blipFill>
          <a:blip r:embed="rId1" cstate="print">
            <a:extLst>
              <a:ext uri="{28A0092B-C50C-407E-A947-70E740481C1C}">
                <a14:useLocalDpi xmlns:a14="http://schemas.microsoft.com/office/drawing/2010/main" val="0"/>
              </a:ext>
            </a:extLst>
          </a:blip>
          <a:srcRect/>
          <a:stretch>
            <a:fillRect/>
          </a:stretch>
        </p:blipFill>
        <p:spPr bwMode="auto">
          <a:xfrm>
            <a:off x="2643188" y="0"/>
            <a:ext cx="3857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Immagine 1" descr="20150522_192437.jpg"/>
          <p:cNvPicPr>
            <a:picLocks noGrp="1" noChangeAspect="1"/>
          </p:cNvPicPr>
          <p:nvPr isPhoto="1"/>
        </p:nvPicPr>
        <p:blipFill>
          <a:blip r:embed="rId1" cstate="print">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28073" y="0"/>
            <a:ext cx="8515927" cy="1320878"/>
          </a:xfrm>
        </p:spPr>
        <p:txBody>
          <a:bodyPr>
            <a:noAutofit/>
          </a:bodyPr>
          <a:lstStyle/>
          <a:p>
            <a:pPr algn="ctr"/>
            <a:r>
              <a:rPr lang="it-IT" sz="5400" b="1" cap="all" dirty="0">
                <a:ln w="6350">
                  <a:noFill/>
                </a:ln>
                <a:solidFill>
                  <a:srgbClr val="FF0000"/>
                </a:solidFill>
                <a:effectLst>
                  <a:outerShdw blurRad="127000" dist="200000" dir="2700000" algn="tl" rotWithShape="0">
                    <a:srgbClr val="000000">
                      <a:alpha val="30000"/>
                    </a:srgbClr>
                  </a:outerShdw>
                </a:effectLst>
                <a:latin typeface="Times New Roman" panose="02020603050405020304" pitchFamily="18" charset="0"/>
                <a:cs typeface="Times New Roman" panose="02020603050405020304" pitchFamily="18" charset="0"/>
              </a:rPr>
              <a:t>ANY QUESTION?????</a:t>
            </a:r>
            <a:endParaRPr lang="it-IT" sz="5400" b="1" cap="all" dirty="0">
              <a:ln w="6350">
                <a:noFill/>
              </a:ln>
              <a:solidFill>
                <a:srgbClr val="FF0000"/>
              </a:solidFill>
              <a:effectLst>
                <a:outerShdw blurRad="127000" dist="200000" dir="2700000" algn="tl" rotWithShape="0">
                  <a:srgbClr val="000000">
                    <a:alpha val="30000"/>
                  </a:srgbClr>
                </a:outerShdw>
              </a:effectLst>
              <a:latin typeface="Times New Roman" panose="02020603050405020304" pitchFamily="18" charset="0"/>
              <a:cs typeface="Times New Roman" panose="02020603050405020304" pitchFamily="18" charset="0"/>
            </a:endParaRPr>
          </a:p>
        </p:txBody>
      </p:sp>
      <p:pic>
        <p:nvPicPr>
          <p:cNvPr id="4" name="Picture 5" descr="boxing_funny.gif"/>
          <p:cNvPicPr>
            <a:picLocks noGrp="1" noChangeAspect="1" noChangeArrowheads="1"/>
          </p:cNvPicPr>
          <p:nvPr>
            <p:ph idx="1"/>
          </p:nvPr>
        </p:nvPicPr>
        <p:blipFill>
          <a:blip r:embed="rId1" cstate="print"/>
          <a:srcRect/>
          <a:stretch>
            <a:fillRect/>
          </a:stretch>
        </p:blipFill>
        <p:spPr bwMode="auto">
          <a:xfrm>
            <a:off x="904515" y="1124786"/>
            <a:ext cx="4692722" cy="4895442"/>
          </a:xfrm>
          <a:prstGeom prst="rect">
            <a:avLst/>
          </a:prstGeom>
          <a:noFill/>
          <a:ln w="9525">
            <a:noFill/>
            <a:miter lim="800000"/>
            <a:headEnd/>
            <a:tailEnd/>
          </a:ln>
        </p:spPr>
      </p:pic>
      <p:sp>
        <p:nvSpPr>
          <p:cNvPr id="5" name="CasellaDiTesto 4"/>
          <p:cNvSpPr txBox="1"/>
          <p:nvPr/>
        </p:nvSpPr>
        <p:spPr>
          <a:xfrm rot="19576796">
            <a:off x="5422837" y="5090269"/>
            <a:ext cx="3829750" cy="769441"/>
          </a:xfrm>
          <a:prstGeom prst="rect">
            <a:avLst/>
          </a:prstGeom>
          <a:noFill/>
        </p:spPr>
        <p:txBody>
          <a:bodyPr wrap="square" rtlCol="0">
            <a:spAutoFit/>
          </a:bodyPr>
          <a:lstStyle/>
          <a:p>
            <a:r>
              <a:rPr lang="it-IT" sz="4400" b="1" cap="all" dirty="0">
                <a:ln w="6350">
                  <a:noFill/>
                </a:ln>
                <a:solidFill>
                  <a:srgbClr val="FF0000"/>
                </a:solidFill>
                <a:effectLst>
                  <a:outerShdw blurRad="127000" dist="200000" dir="2700000" algn="tl" rotWithShape="0">
                    <a:srgbClr val="000000">
                      <a:alpha val="30000"/>
                    </a:srgbClr>
                  </a:outerShdw>
                </a:effectLst>
                <a:latin typeface="Times New Roman" panose="02020603050405020304" pitchFamily="18" charset="0"/>
                <a:ea typeface="+mj-ea"/>
                <a:cs typeface="Times New Roman" panose="02020603050405020304" pitchFamily="18" charset="0"/>
              </a:rPr>
              <a:t>T</a:t>
            </a:r>
            <a:r>
              <a:rPr lang="it-IT" sz="4400" b="1" cap="all" dirty="0">
                <a:ln w="6350">
                  <a:noFill/>
                </a:ln>
                <a:solidFill>
                  <a:srgbClr val="00B050"/>
                </a:solidFill>
                <a:effectLst>
                  <a:outerShdw blurRad="127000" dist="200000" dir="2700000" algn="tl" rotWithShape="0">
                    <a:srgbClr val="000000">
                      <a:alpha val="30000"/>
                    </a:srgbClr>
                  </a:outerShdw>
                </a:effectLst>
                <a:latin typeface="Times New Roman" panose="02020603050405020304" pitchFamily="18" charset="0"/>
                <a:ea typeface="+mj-ea"/>
                <a:cs typeface="Times New Roman" panose="02020603050405020304" pitchFamily="18" charset="0"/>
              </a:rPr>
              <a:t>H</a:t>
            </a:r>
            <a:r>
              <a:rPr lang="it-IT" sz="4400" b="1" cap="all" dirty="0">
                <a:ln w="6350">
                  <a:noFill/>
                </a:ln>
                <a:solidFill>
                  <a:srgbClr val="FF3399"/>
                </a:solidFill>
                <a:effectLst>
                  <a:outerShdw blurRad="127000" dist="200000" dir="2700000" algn="tl" rotWithShape="0">
                    <a:srgbClr val="000000">
                      <a:alpha val="30000"/>
                    </a:srgbClr>
                  </a:outerShdw>
                </a:effectLst>
                <a:latin typeface="Times New Roman" panose="02020603050405020304" pitchFamily="18" charset="0"/>
                <a:ea typeface="+mj-ea"/>
                <a:cs typeface="Times New Roman" panose="02020603050405020304" pitchFamily="18" charset="0"/>
              </a:rPr>
              <a:t>A</a:t>
            </a:r>
            <a:r>
              <a:rPr lang="it-IT" sz="4400" b="1" cap="all" dirty="0">
                <a:ln w="6350">
                  <a:noFill/>
                </a:ln>
                <a:solidFill>
                  <a:srgbClr val="79DCFF"/>
                </a:solidFill>
                <a:effectLst>
                  <a:outerShdw blurRad="127000" dist="200000" dir="2700000" algn="tl" rotWithShape="0">
                    <a:srgbClr val="000000">
                      <a:alpha val="30000"/>
                    </a:srgbClr>
                  </a:outerShdw>
                </a:effectLst>
                <a:latin typeface="Times New Roman" panose="02020603050405020304" pitchFamily="18" charset="0"/>
                <a:ea typeface="+mj-ea"/>
                <a:cs typeface="Times New Roman" panose="02020603050405020304" pitchFamily="18" charset="0"/>
              </a:rPr>
              <a:t>N</a:t>
            </a:r>
            <a:r>
              <a:rPr lang="it-IT" sz="4400" b="1" cap="all" dirty="0">
                <a:ln w="6350">
                  <a:noFill/>
                </a:ln>
                <a:solidFill>
                  <a:srgbClr val="FF9933"/>
                </a:solidFill>
                <a:effectLst>
                  <a:outerShdw blurRad="127000" dist="200000" dir="2700000" algn="tl" rotWithShape="0">
                    <a:srgbClr val="000000">
                      <a:alpha val="30000"/>
                    </a:srgbClr>
                  </a:outerShdw>
                </a:effectLst>
                <a:latin typeface="Times New Roman" panose="02020603050405020304" pitchFamily="18" charset="0"/>
                <a:ea typeface="+mj-ea"/>
                <a:cs typeface="Times New Roman" panose="02020603050405020304" pitchFamily="18" charset="0"/>
              </a:rPr>
              <a:t>K</a:t>
            </a:r>
            <a:r>
              <a:rPr lang="it-IT" sz="4400" b="1" cap="all" dirty="0">
                <a:ln w="6350">
                  <a:noFill/>
                </a:ln>
                <a:solidFill>
                  <a:srgbClr val="FF0000"/>
                </a:solidFill>
                <a:effectLst>
                  <a:outerShdw blurRad="127000" dist="200000" dir="2700000" algn="tl" rotWithShape="0">
                    <a:srgbClr val="000000">
                      <a:alpha val="30000"/>
                    </a:srgbClr>
                  </a:outerShdw>
                </a:effectLst>
                <a:latin typeface="Times New Roman" panose="02020603050405020304" pitchFamily="18" charset="0"/>
                <a:ea typeface="+mj-ea"/>
                <a:cs typeface="Times New Roman" panose="02020603050405020304" pitchFamily="18" charset="0"/>
              </a:rPr>
              <a:t> </a:t>
            </a:r>
            <a:r>
              <a:rPr lang="it-IT" sz="4400" b="1" cap="all" dirty="0">
                <a:ln w="6350">
                  <a:noFill/>
                </a:ln>
                <a:solidFill>
                  <a:srgbClr val="990099"/>
                </a:solidFill>
                <a:effectLst>
                  <a:outerShdw blurRad="127000" dist="200000" dir="2700000" algn="tl" rotWithShape="0">
                    <a:srgbClr val="000000">
                      <a:alpha val="30000"/>
                    </a:srgbClr>
                  </a:outerShdw>
                </a:effectLst>
                <a:latin typeface="Times New Roman" panose="02020603050405020304" pitchFamily="18" charset="0"/>
                <a:ea typeface="+mj-ea"/>
                <a:cs typeface="Times New Roman" panose="02020603050405020304" pitchFamily="18" charset="0"/>
              </a:rPr>
              <a:t>Y</a:t>
            </a:r>
            <a:r>
              <a:rPr lang="it-IT" sz="4400" b="1" cap="all" dirty="0">
                <a:ln w="6350">
                  <a:noFill/>
                </a:ln>
                <a:solidFill>
                  <a:srgbClr val="FFFF00"/>
                </a:solidFill>
                <a:effectLst>
                  <a:outerShdw blurRad="127000" dist="200000" dir="2700000" algn="tl" rotWithShape="0">
                    <a:srgbClr val="000000">
                      <a:alpha val="30000"/>
                    </a:srgbClr>
                  </a:outerShdw>
                </a:effectLst>
                <a:latin typeface="Times New Roman" panose="02020603050405020304" pitchFamily="18" charset="0"/>
                <a:ea typeface="+mj-ea"/>
                <a:cs typeface="Times New Roman" panose="02020603050405020304" pitchFamily="18" charset="0"/>
              </a:rPr>
              <a:t>O</a:t>
            </a:r>
            <a:r>
              <a:rPr lang="it-IT" sz="4400" b="1" cap="all" dirty="0">
                <a:ln w="6350">
                  <a:noFill/>
                </a:ln>
                <a:solidFill>
                  <a:srgbClr val="080808"/>
                </a:solidFill>
                <a:effectLst>
                  <a:outerShdw blurRad="127000" dist="200000" dir="2700000" algn="tl" rotWithShape="0">
                    <a:srgbClr val="000000">
                      <a:alpha val="30000"/>
                    </a:srgbClr>
                  </a:outerShdw>
                </a:effectLst>
                <a:latin typeface="Times New Roman" panose="02020603050405020304" pitchFamily="18" charset="0"/>
                <a:ea typeface="+mj-ea"/>
                <a:cs typeface="Times New Roman" panose="02020603050405020304" pitchFamily="18" charset="0"/>
              </a:rPr>
              <a:t>U</a:t>
            </a:r>
            <a:r>
              <a:rPr lang="it-IT" sz="4400" b="1" cap="all" dirty="0">
                <a:ln w="6350">
                  <a:noFill/>
                </a:ln>
                <a:solidFill>
                  <a:srgbClr val="FF0000"/>
                </a:solidFill>
                <a:effectLst>
                  <a:outerShdw blurRad="127000" dist="200000" dir="2700000" algn="tl" rotWithShape="0">
                    <a:srgbClr val="000000">
                      <a:alpha val="30000"/>
                    </a:srgbClr>
                  </a:outerShdw>
                </a:effectLst>
                <a:latin typeface="Times New Roman" panose="02020603050405020304" pitchFamily="18" charset="0"/>
                <a:ea typeface="+mj-ea"/>
                <a:cs typeface="Times New Roman" panose="02020603050405020304" pitchFamily="18" charset="0"/>
              </a:rPr>
              <a:t>!</a:t>
            </a:r>
            <a:endParaRPr lang="it-IT" sz="4400" b="1" cap="all" dirty="0">
              <a:ln w="6350">
                <a:noFill/>
              </a:ln>
              <a:solidFill>
                <a:srgbClr val="FF0000"/>
              </a:solidFill>
              <a:effectLst>
                <a:outerShdw blurRad="127000" dist="200000" dir="2700000" algn="tl" rotWithShape="0">
                  <a:srgbClr val="000000">
                    <a:alpha val="30000"/>
                  </a:srgbClr>
                </a:outerShdw>
              </a:effectLst>
              <a:latin typeface="Times New Roman" panose="02020603050405020304" pitchFamily="18" charset="0"/>
              <a:ea typeface="+mj-ea"/>
              <a:cs typeface="Times New Roman" panose="02020603050405020304"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6" name="Rectangle 2"/>
          <p:cNvSpPr>
            <a:spLocks noGrp="1" noChangeArrowheads="1"/>
          </p:cNvSpPr>
          <p:nvPr>
            <p:ph type="title"/>
          </p:nvPr>
        </p:nvSpPr>
        <p:spPr>
          <a:xfrm>
            <a:off x="0" y="404664"/>
            <a:ext cx="9144000" cy="1104900"/>
          </a:xfrm>
        </p:spPr>
        <p:txBody>
          <a:bodyPr>
            <a:normAutofit/>
          </a:bodyPr>
          <a:lstStyle/>
          <a:p>
            <a:pPr algn="ctr"/>
            <a:r>
              <a:rPr lang="en-US" sz="4800" dirty="0">
                <a:solidFill>
                  <a:srgbClr val="FFFF00"/>
                </a:solidFill>
                <a:latin typeface="Times New Roman" panose="02020603050405020304" pitchFamily="18" charset="0"/>
                <a:cs typeface="Times New Roman" panose="02020603050405020304" pitchFamily="18" charset="0"/>
              </a:rPr>
              <a:t>Cerebral Forces Causing Injury</a:t>
            </a:r>
            <a:endParaRPr lang="en-US" sz="4800" dirty="0">
              <a:solidFill>
                <a:srgbClr val="FFFF00"/>
              </a:solidFill>
              <a:latin typeface="Times New Roman" panose="02020603050405020304" pitchFamily="18" charset="0"/>
              <a:cs typeface="Times New Roman" panose="02020603050405020304" pitchFamily="18" charset="0"/>
            </a:endParaRPr>
          </a:p>
        </p:txBody>
      </p:sp>
      <p:sp>
        <p:nvSpPr>
          <p:cNvPr id="538627" name="Rectangle 3"/>
          <p:cNvSpPr>
            <a:spLocks noGrp="1" noChangeArrowheads="1"/>
          </p:cNvSpPr>
          <p:nvPr>
            <p:ph idx="1"/>
          </p:nvPr>
        </p:nvSpPr>
        <p:spPr>
          <a:xfrm>
            <a:off x="395536" y="2348880"/>
            <a:ext cx="8229600" cy="4220945"/>
          </a:xfrm>
        </p:spPr>
        <p:txBody>
          <a:bodyPr/>
          <a:lstStyle/>
          <a:p>
            <a:pPr>
              <a:lnSpc>
                <a:spcPct val="150000"/>
              </a:lnSpc>
            </a:pPr>
            <a:r>
              <a:rPr lang="en-US" b="1" dirty="0">
                <a:solidFill>
                  <a:srgbClr val="FFFF00"/>
                </a:solidFill>
                <a:latin typeface="Times New Roman" panose="02020603050405020304" pitchFamily="18" charset="0"/>
                <a:cs typeface="Times New Roman" panose="02020603050405020304" pitchFamily="18" charset="0"/>
              </a:rPr>
              <a:t>Compressive/Direct Pressure</a:t>
            </a:r>
            <a:endParaRPr lang="en-US" b="1" dirty="0">
              <a:solidFill>
                <a:srgbClr val="FFFF00"/>
              </a:solidFill>
              <a:latin typeface="Times New Roman" panose="02020603050405020304" pitchFamily="18" charset="0"/>
              <a:cs typeface="Times New Roman" panose="02020603050405020304" pitchFamily="18" charset="0"/>
            </a:endParaRPr>
          </a:p>
          <a:p>
            <a:pPr>
              <a:lnSpc>
                <a:spcPct val="150000"/>
              </a:lnSpc>
            </a:pPr>
            <a:r>
              <a:rPr lang="en-US" b="1" dirty="0">
                <a:solidFill>
                  <a:srgbClr val="FFFF00"/>
                </a:solidFill>
                <a:latin typeface="Times New Roman" panose="02020603050405020304" pitchFamily="18" charset="0"/>
                <a:cs typeface="Times New Roman" panose="02020603050405020304" pitchFamily="18" charset="0"/>
              </a:rPr>
              <a:t>Tensile/Negative Pressure</a:t>
            </a:r>
            <a:endParaRPr lang="en-US" b="1" dirty="0">
              <a:solidFill>
                <a:srgbClr val="FFFF00"/>
              </a:solidFill>
              <a:latin typeface="Times New Roman" panose="02020603050405020304" pitchFamily="18" charset="0"/>
              <a:cs typeface="Times New Roman" panose="02020603050405020304" pitchFamily="18" charset="0"/>
            </a:endParaRPr>
          </a:p>
          <a:p>
            <a:pPr>
              <a:lnSpc>
                <a:spcPct val="150000"/>
              </a:lnSpc>
            </a:pPr>
            <a:r>
              <a:rPr lang="en-US" b="1" dirty="0">
                <a:solidFill>
                  <a:srgbClr val="FFFF00"/>
                </a:solidFill>
                <a:latin typeface="Times New Roman" panose="02020603050405020304" pitchFamily="18" charset="0"/>
                <a:cs typeface="Times New Roman" panose="02020603050405020304" pitchFamily="18" charset="0"/>
              </a:rPr>
              <a:t>Rotational/Shearing Forces</a:t>
            </a:r>
            <a:endParaRPr lang="en-US" b="1" dirty="0">
              <a:solidFill>
                <a:srgbClr val="FFFF00"/>
              </a:solidFill>
              <a:latin typeface="Times New Roman" panose="02020603050405020304" pitchFamily="18" charset="0"/>
              <a:cs typeface="Times New Roman" panose="02020603050405020304" pitchFamily="18" charset="0"/>
            </a:endParaRPr>
          </a:p>
          <a:p>
            <a:pPr lvl="1">
              <a:lnSpc>
                <a:spcPct val="150000"/>
              </a:lnSpc>
              <a:buFontTx/>
              <a:buChar char="•"/>
            </a:pPr>
            <a:r>
              <a:rPr lang="en-US" b="1" dirty="0">
                <a:solidFill>
                  <a:srgbClr val="FFFF00"/>
                </a:solidFill>
                <a:latin typeface="Times New Roman" panose="02020603050405020304" pitchFamily="18" charset="0"/>
                <a:cs typeface="Times New Roman" panose="02020603050405020304" pitchFamily="18" charset="0"/>
              </a:rPr>
              <a:t>Cause of most devastating injuries</a:t>
            </a:r>
            <a:endParaRPr lang="en-US" b="1" dirty="0">
              <a:solidFill>
                <a:srgbClr val="FFFF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1" cstate="print"/>
          <a:srcRect/>
          <a:stretch>
            <a:fillRect/>
          </a:stretch>
        </p:blipFill>
        <p:spPr bwMode="auto">
          <a:xfrm>
            <a:off x="1611313" y="0"/>
            <a:ext cx="5921375" cy="6858000"/>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Users\lucio\Documents\Documenti\FMSI\boxe\cardiff '09\immagini\107253b_Boxe-Branco-visore.jpg"/>
          <p:cNvPicPr>
            <a:picLocks noChangeAspect="1" noChangeArrowheads="1"/>
          </p:cNvPicPr>
          <p:nvPr/>
        </p:nvPicPr>
        <p:blipFill>
          <a:blip r:embed="rId1" cstate="print"/>
          <a:srcRect/>
          <a:stretch>
            <a:fillRect/>
          </a:stretch>
        </p:blipFill>
        <p:spPr bwMode="auto">
          <a:xfrm>
            <a:off x="899592" y="836712"/>
            <a:ext cx="7272808" cy="5256584"/>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1" cstate="print"/>
          <a:srcRect/>
          <a:stretch>
            <a:fillRect/>
          </a:stretch>
        </p:blipFill>
        <p:spPr bwMode="auto">
          <a:xfrm>
            <a:off x="1147763" y="809625"/>
            <a:ext cx="6848475" cy="5238750"/>
          </a:xfrm>
          <a:prstGeom prst="rect">
            <a:avLst/>
          </a:prstGeom>
          <a:noFill/>
          <a:ln w="9525">
            <a:noFill/>
            <a:miter lim="800000"/>
            <a:headEnd/>
            <a:tailEnd/>
          </a:ln>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1" cstate="print"/>
          <a:srcRect/>
          <a:stretch>
            <a:fillRect/>
          </a:stretch>
        </p:blipFill>
        <p:spPr bwMode="auto">
          <a:xfrm>
            <a:off x="2123728" y="260648"/>
            <a:ext cx="4977606" cy="6384578"/>
          </a:xfrm>
          <a:prstGeom prst="rect">
            <a:avLst/>
          </a:prstGeom>
          <a:noFill/>
          <a:ln w="9525">
            <a:noFill/>
            <a:miter lim="800000"/>
            <a:headEnd/>
            <a:tailEnd/>
          </a:ln>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7650" name="Picture 2" descr="1"/>
          <p:cNvPicPr>
            <a:picLocks noChangeAspect="1" noChangeArrowheads="1"/>
          </p:cNvPicPr>
          <p:nvPr/>
        </p:nvPicPr>
        <p:blipFill>
          <a:blip r:embed="rId1" cstate="print"/>
          <a:srcRect/>
          <a:stretch>
            <a:fillRect/>
          </a:stretch>
        </p:blipFill>
        <p:spPr bwMode="auto">
          <a:xfrm>
            <a:off x="323528" y="457200"/>
            <a:ext cx="8424936" cy="6072188"/>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ctrTitle"/>
          </p:nvPr>
        </p:nvSpPr>
        <p:spPr>
          <a:xfrm>
            <a:off x="685800" y="381000"/>
            <a:ext cx="7772400" cy="1143000"/>
          </a:xfrm>
        </p:spPr>
        <p:txBody>
          <a:bodyPr>
            <a:normAutofit fontScale="90000"/>
          </a:bodyPr>
          <a:lstStyle/>
          <a:p>
            <a:pPr algn="ctr"/>
            <a:r>
              <a:rPr lang="en-US" sz="4000" b="1" dirty="0">
                <a:solidFill>
                  <a:srgbClr val="FFFF00"/>
                </a:solidFill>
                <a:latin typeface="Times New Roman" panose="02020603050405020304" pitchFamily="18" charset="0"/>
                <a:cs typeface="Times New Roman" panose="02020603050405020304" pitchFamily="18" charset="0"/>
              </a:rPr>
              <a:t>THE TRANSLATIONAL SCIENCE </a:t>
            </a:r>
            <a:br>
              <a:rPr lang="en-US" sz="4000" b="1" dirty="0">
                <a:solidFill>
                  <a:srgbClr val="FFFF00"/>
                </a:solidFill>
                <a:latin typeface="Times New Roman" panose="02020603050405020304" pitchFamily="18" charset="0"/>
                <a:cs typeface="Times New Roman" panose="02020603050405020304" pitchFamily="18" charset="0"/>
              </a:rPr>
            </a:br>
            <a:r>
              <a:rPr lang="en-US" sz="4000" b="1" dirty="0">
                <a:solidFill>
                  <a:srgbClr val="FFFF00"/>
                </a:solidFill>
                <a:latin typeface="Times New Roman" panose="02020603050405020304" pitchFamily="18" charset="0"/>
                <a:cs typeface="Times New Roman" panose="02020603050405020304" pitchFamily="18" charset="0"/>
              </a:rPr>
              <a:t>OF CONCUSSION</a:t>
            </a:r>
            <a:endParaRPr lang="en-US" sz="4000" b="1" dirty="0">
              <a:solidFill>
                <a:srgbClr val="FFFF00"/>
              </a:solidFill>
              <a:latin typeface="Times New Roman" panose="02020603050405020304" pitchFamily="18" charset="0"/>
              <a:cs typeface="Times New Roman" panose="02020603050405020304" pitchFamily="18" charset="0"/>
            </a:endParaRPr>
          </a:p>
        </p:txBody>
      </p:sp>
      <p:sp>
        <p:nvSpPr>
          <p:cNvPr id="27651" name="Rectangle 3"/>
          <p:cNvSpPr>
            <a:spLocks noGrp="1" noChangeArrowheads="1"/>
          </p:cNvSpPr>
          <p:nvPr>
            <p:ph type="subTitle" idx="1"/>
          </p:nvPr>
        </p:nvSpPr>
        <p:spPr>
          <a:xfrm>
            <a:off x="1403648" y="1628800"/>
            <a:ext cx="3888432" cy="609600"/>
          </a:xfrm>
        </p:spPr>
        <p:txBody>
          <a:bodyPr>
            <a:normAutofit fontScale="70000" lnSpcReduction="20000"/>
          </a:bodyPr>
          <a:lstStyle/>
          <a:p>
            <a:r>
              <a:rPr lang="en-US" dirty="0"/>
              <a:t>Molecules, Imaging and Cognition</a:t>
            </a:r>
            <a:endParaRPr lang="en-US" dirty="0"/>
          </a:p>
        </p:txBody>
      </p:sp>
      <p:sp>
        <p:nvSpPr>
          <p:cNvPr id="27652" name="Text Box 4"/>
          <p:cNvSpPr txBox="1">
            <a:spLocks noChangeArrowheads="1"/>
          </p:cNvSpPr>
          <p:nvPr/>
        </p:nvSpPr>
        <p:spPr bwMode="auto">
          <a:xfrm>
            <a:off x="3419872" y="6273225"/>
            <a:ext cx="4775666" cy="584775"/>
          </a:xfrm>
          <a:prstGeom prst="rect">
            <a:avLst/>
          </a:prstGeom>
          <a:noFill/>
          <a:ln w="9525">
            <a:noFill/>
            <a:miter lim="800000"/>
          </a:ln>
          <a:effectLst/>
        </p:spPr>
        <p:txBody>
          <a:bodyPr wrap="none">
            <a:spAutoFit/>
          </a:bodyPr>
          <a:lstStyle/>
          <a:p>
            <a:pPr algn="r"/>
            <a:r>
              <a:rPr lang="en-US" sz="1600" dirty="0">
                <a:latin typeface="Arial" panose="020B0604020202020204" pitchFamily="34" charset="0"/>
              </a:rPr>
              <a:t>UCLA Brain Injury Research Center</a:t>
            </a:r>
            <a:endParaRPr lang="en-US" sz="1600" dirty="0">
              <a:latin typeface="Arial" panose="020B0604020202020204" pitchFamily="34" charset="0"/>
            </a:endParaRPr>
          </a:p>
          <a:p>
            <a:pPr algn="r"/>
            <a:r>
              <a:rPr lang="en-US" sz="1600" dirty="0">
                <a:latin typeface="Arial" panose="020B0604020202020204" pitchFamily="34" charset="0"/>
              </a:rPr>
              <a:t>Divisions of Pediatric Neurology and Neurosurgery</a:t>
            </a:r>
            <a:endParaRPr lang="en-US" sz="1600" dirty="0">
              <a:latin typeface="Arial" panose="020B0604020202020204" pitchFamily="34" charset="0"/>
            </a:endParaRPr>
          </a:p>
        </p:txBody>
      </p:sp>
      <p:pic>
        <p:nvPicPr>
          <p:cNvPr id="27653" name="Picture 5"/>
          <p:cNvPicPr>
            <a:picLocks noChangeAspect="1" noChangeArrowheads="1"/>
          </p:cNvPicPr>
          <p:nvPr/>
        </p:nvPicPr>
        <p:blipFill>
          <a:blip r:embed="rId1" cstate="print"/>
          <a:srcRect/>
          <a:stretch>
            <a:fillRect/>
          </a:stretch>
        </p:blipFill>
        <p:spPr bwMode="auto">
          <a:xfrm>
            <a:off x="8244408" y="5805264"/>
            <a:ext cx="726629" cy="902841"/>
          </a:xfrm>
          <a:prstGeom prst="rect">
            <a:avLst/>
          </a:prstGeom>
          <a:noFill/>
          <a:ln w="9525">
            <a:noFill/>
            <a:miter lim="800000"/>
            <a:headEnd/>
            <a:tailEnd/>
          </a:ln>
          <a:effectLst/>
        </p:spPr>
      </p:pic>
      <p:pic>
        <p:nvPicPr>
          <p:cNvPr id="27654" name="Picture 6"/>
          <p:cNvPicPr>
            <a:picLocks noChangeAspect="1" noChangeArrowheads="1"/>
          </p:cNvPicPr>
          <p:nvPr/>
        </p:nvPicPr>
        <p:blipFill>
          <a:blip r:embed="rId2" cstate="print"/>
          <a:srcRect/>
          <a:stretch>
            <a:fillRect/>
          </a:stretch>
        </p:blipFill>
        <p:spPr bwMode="auto">
          <a:xfrm>
            <a:off x="228600" y="2438400"/>
            <a:ext cx="1155700" cy="2190750"/>
          </a:xfrm>
          <a:prstGeom prst="rect">
            <a:avLst/>
          </a:prstGeom>
          <a:noFill/>
          <a:ln w="9525">
            <a:noFill/>
            <a:miter lim="800000"/>
            <a:headEnd/>
            <a:tailEnd/>
          </a:ln>
          <a:effectLst/>
        </p:spPr>
      </p:pic>
      <p:pic>
        <p:nvPicPr>
          <p:cNvPr id="27656" name="Picture 8"/>
          <p:cNvPicPr>
            <a:picLocks noChangeAspect="1" noChangeArrowheads="1"/>
          </p:cNvPicPr>
          <p:nvPr/>
        </p:nvPicPr>
        <p:blipFill>
          <a:blip r:embed="rId3" cstate="print"/>
          <a:srcRect/>
          <a:stretch>
            <a:fillRect/>
          </a:stretch>
        </p:blipFill>
        <p:spPr bwMode="auto">
          <a:xfrm>
            <a:off x="1524000" y="3048000"/>
            <a:ext cx="2805113" cy="3219450"/>
          </a:xfrm>
          <a:prstGeom prst="rect">
            <a:avLst/>
          </a:prstGeom>
          <a:noFill/>
          <a:ln w="9525">
            <a:noFill/>
            <a:miter lim="800000"/>
            <a:headEnd/>
            <a:tailEnd/>
          </a:ln>
          <a:effectLst/>
        </p:spPr>
      </p:pic>
      <p:pic>
        <p:nvPicPr>
          <p:cNvPr id="27657" name="Picture 9"/>
          <p:cNvPicPr>
            <a:picLocks noChangeAspect="1" noChangeArrowheads="1"/>
          </p:cNvPicPr>
          <p:nvPr/>
        </p:nvPicPr>
        <p:blipFill>
          <a:blip r:embed="rId4" cstate="print"/>
          <a:srcRect/>
          <a:stretch>
            <a:fillRect/>
          </a:stretch>
        </p:blipFill>
        <p:spPr bwMode="auto">
          <a:xfrm>
            <a:off x="4495800" y="2438400"/>
            <a:ext cx="1852613" cy="2209800"/>
          </a:xfrm>
          <a:prstGeom prst="rect">
            <a:avLst/>
          </a:prstGeom>
          <a:noFill/>
          <a:ln w="9525">
            <a:noFill/>
            <a:miter lim="800000"/>
            <a:headEnd/>
            <a:tailEnd/>
          </a:ln>
          <a:effectLst/>
        </p:spPr>
      </p:pic>
      <p:pic>
        <p:nvPicPr>
          <p:cNvPr id="27658" name="Picture 10" descr="punch my face"/>
          <p:cNvPicPr>
            <a:picLocks noChangeAspect="1" noChangeArrowheads="1"/>
          </p:cNvPicPr>
          <p:nvPr/>
        </p:nvPicPr>
        <p:blipFill>
          <a:blip r:embed="rId5" cstate="print"/>
          <a:srcRect/>
          <a:stretch>
            <a:fillRect/>
          </a:stretch>
        </p:blipFill>
        <p:spPr bwMode="auto">
          <a:xfrm>
            <a:off x="6438900" y="3346450"/>
            <a:ext cx="2552700" cy="1997075"/>
          </a:xfrm>
          <a:prstGeom prst="rect">
            <a:avLst/>
          </a:prstGeom>
          <a:noFill/>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8" name="Rectangle 1026"/>
          <p:cNvSpPr>
            <a:spLocks noChangeArrowheads="1"/>
          </p:cNvSpPr>
          <p:nvPr/>
        </p:nvSpPr>
        <p:spPr bwMode="auto">
          <a:xfrm>
            <a:off x="28575" y="2279650"/>
            <a:ext cx="2352675" cy="1890713"/>
          </a:xfrm>
          <a:prstGeom prst="rect">
            <a:avLst/>
          </a:prstGeom>
          <a:solidFill>
            <a:srgbClr val="FFFFFF"/>
          </a:solidFill>
          <a:ln w="9525">
            <a:solidFill>
              <a:srgbClr val="FFFFFF"/>
            </a:solidFill>
            <a:miter lim="800000"/>
          </a:ln>
          <a:effectLst/>
        </p:spPr>
        <p:txBody>
          <a:bodyPr wrap="none" anchor="ctr"/>
          <a:lstStyle/>
          <a:p>
            <a:endParaRPr lang="it-IT"/>
          </a:p>
        </p:txBody>
      </p:sp>
      <p:sp>
        <p:nvSpPr>
          <p:cNvPr id="592899" name="AutoShape 1027"/>
          <p:cNvSpPr>
            <a:spLocks noChangeArrowheads="1"/>
          </p:cNvSpPr>
          <p:nvPr/>
        </p:nvSpPr>
        <p:spPr bwMode="auto">
          <a:xfrm rot="-5400000" flipH="1" flipV="1">
            <a:off x="986632" y="2742406"/>
            <a:ext cx="3652838" cy="98107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FF"/>
          </a:solidFill>
          <a:ln w="9525">
            <a:solidFill>
              <a:srgbClr val="FFFFFF"/>
            </a:solidFill>
            <a:miter lim="800000"/>
          </a:ln>
          <a:effectLst/>
        </p:spPr>
        <p:txBody>
          <a:bodyPr wrap="none" anchor="ctr"/>
          <a:lstStyle/>
          <a:p>
            <a:endParaRPr lang="it-IT"/>
          </a:p>
        </p:txBody>
      </p:sp>
      <p:sp>
        <p:nvSpPr>
          <p:cNvPr id="592900" name="Rectangle 1028"/>
          <p:cNvSpPr>
            <a:spLocks noChangeArrowheads="1"/>
          </p:cNvSpPr>
          <p:nvPr/>
        </p:nvSpPr>
        <p:spPr bwMode="auto">
          <a:xfrm>
            <a:off x="5029200" y="1524000"/>
            <a:ext cx="3492500" cy="3970338"/>
          </a:xfrm>
          <a:prstGeom prst="rect">
            <a:avLst/>
          </a:prstGeom>
          <a:solidFill>
            <a:srgbClr val="FFFFFF"/>
          </a:solidFill>
          <a:ln w="9525">
            <a:solidFill>
              <a:srgbClr val="FFFFFF"/>
            </a:solidFill>
            <a:miter lim="800000"/>
          </a:ln>
          <a:effectLst/>
        </p:spPr>
        <p:txBody>
          <a:bodyPr wrap="none" anchor="ctr"/>
          <a:lstStyle/>
          <a:p>
            <a:pPr algn="ctr" eaLnBrk="0" hangingPunct="0"/>
            <a:endParaRPr lang="it-IT"/>
          </a:p>
        </p:txBody>
      </p:sp>
      <p:sp>
        <p:nvSpPr>
          <p:cNvPr id="592901" name="Rectangle 1029"/>
          <p:cNvSpPr>
            <a:spLocks noChangeArrowheads="1"/>
          </p:cNvSpPr>
          <p:nvPr/>
        </p:nvSpPr>
        <p:spPr bwMode="auto">
          <a:xfrm>
            <a:off x="7372350" y="2316163"/>
            <a:ext cx="1774825" cy="1847850"/>
          </a:xfrm>
          <a:prstGeom prst="rect">
            <a:avLst/>
          </a:prstGeom>
          <a:solidFill>
            <a:srgbClr val="FFFFFF"/>
          </a:solidFill>
          <a:ln w="9525">
            <a:solidFill>
              <a:srgbClr val="FFFFFF"/>
            </a:solidFill>
            <a:miter lim="800000"/>
          </a:ln>
          <a:effectLst/>
        </p:spPr>
        <p:txBody>
          <a:bodyPr wrap="none" anchor="ctr"/>
          <a:lstStyle/>
          <a:p>
            <a:endParaRPr lang="it-IT"/>
          </a:p>
        </p:txBody>
      </p:sp>
      <p:grpSp>
        <p:nvGrpSpPr>
          <p:cNvPr id="2" name="Group 1030"/>
          <p:cNvGrpSpPr/>
          <p:nvPr/>
        </p:nvGrpSpPr>
        <p:grpSpPr bwMode="auto">
          <a:xfrm>
            <a:off x="4987925" y="2178050"/>
            <a:ext cx="823913" cy="461963"/>
            <a:chOff x="2489" y="1359"/>
            <a:chExt cx="519" cy="291"/>
          </a:xfrm>
        </p:grpSpPr>
        <p:sp>
          <p:nvSpPr>
            <p:cNvPr id="592903" name="AutoShape 1031"/>
            <p:cNvSpPr>
              <a:spLocks noChangeArrowheads="1"/>
            </p:cNvSpPr>
            <p:nvPr/>
          </p:nvSpPr>
          <p:spPr bwMode="auto">
            <a:xfrm rot="-5400000" flipH="1" flipV="1">
              <a:off x="2603" y="1245"/>
              <a:ext cx="291" cy="519"/>
            </a:xfrm>
            <a:prstGeom prst="triangle">
              <a:avLst>
                <a:gd name="adj" fmla="val 50000"/>
              </a:avLst>
            </a:prstGeom>
            <a:solidFill>
              <a:srgbClr val="000000"/>
            </a:solidFill>
            <a:ln w="9525">
              <a:solidFill>
                <a:schemeClr val="tx1"/>
              </a:solidFill>
              <a:miter lim="800000"/>
            </a:ln>
            <a:effectLst/>
          </p:spPr>
          <p:txBody>
            <a:bodyPr rot="10800000" vert="eaVert" wrap="none" anchor="ctr"/>
            <a:lstStyle/>
            <a:p>
              <a:pPr algn="ctr" eaLnBrk="0" hangingPunct="0"/>
              <a:endParaRPr lang="it-IT" sz="800"/>
            </a:p>
          </p:txBody>
        </p:sp>
        <p:sp>
          <p:nvSpPr>
            <p:cNvPr id="592904" name="Text Box 1032"/>
            <p:cNvSpPr txBox="1">
              <a:spLocks noChangeArrowheads="1"/>
            </p:cNvSpPr>
            <p:nvPr/>
          </p:nvSpPr>
          <p:spPr bwMode="auto">
            <a:xfrm>
              <a:off x="2496" y="1406"/>
              <a:ext cx="103" cy="173"/>
            </a:xfrm>
            <a:prstGeom prst="rect">
              <a:avLst/>
            </a:prstGeom>
            <a:solidFill>
              <a:srgbClr val="000000"/>
            </a:solidFill>
            <a:ln w="9525">
              <a:noFill/>
              <a:miter lim="800000"/>
            </a:ln>
            <a:effectLst/>
          </p:spPr>
          <p:txBody>
            <a:bodyPr wrap="none">
              <a:spAutoFit/>
            </a:bodyPr>
            <a:lstStyle/>
            <a:p>
              <a:pPr eaLnBrk="0" hangingPunct="0"/>
              <a:endParaRPr lang="it-IT" sz="1200"/>
            </a:p>
          </p:txBody>
        </p:sp>
      </p:grpSp>
      <p:grpSp>
        <p:nvGrpSpPr>
          <p:cNvPr id="3" name="Group 1033"/>
          <p:cNvGrpSpPr/>
          <p:nvPr/>
        </p:nvGrpSpPr>
        <p:grpSpPr bwMode="auto">
          <a:xfrm>
            <a:off x="4997450" y="3905250"/>
            <a:ext cx="823913" cy="461963"/>
            <a:chOff x="2489" y="1359"/>
            <a:chExt cx="519" cy="291"/>
          </a:xfrm>
        </p:grpSpPr>
        <p:sp>
          <p:nvSpPr>
            <p:cNvPr id="592906" name="AutoShape 1034"/>
            <p:cNvSpPr>
              <a:spLocks noChangeArrowheads="1"/>
            </p:cNvSpPr>
            <p:nvPr/>
          </p:nvSpPr>
          <p:spPr bwMode="auto">
            <a:xfrm rot="-5400000" flipH="1" flipV="1">
              <a:off x="2603" y="1245"/>
              <a:ext cx="291" cy="519"/>
            </a:xfrm>
            <a:prstGeom prst="triangle">
              <a:avLst>
                <a:gd name="adj" fmla="val 50000"/>
              </a:avLst>
            </a:prstGeom>
            <a:solidFill>
              <a:srgbClr val="000000"/>
            </a:solidFill>
            <a:ln w="9525">
              <a:solidFill>
                <a:schemeClr val="tx1"/>
              </a:solidFill>
              <a:miter lim="800000"/>
            </a:ln>
            <a:effectLst/>
          </p:spPr>
          <p:txBody>
            <a:bodyPr rot="10800000" vert="eaVert" wrap="none" anchor="ctr"/>
            <a:lstStyle/>
            <a:p>
              <a:pPr algn="ctr" eaLnBrk="0" hangingPunct="0"/>
              <a:endParaRPr lang="it-IT" sz="800"/>
            </a:p>
          </p:txBody>
        </p:sp>
        <p:sp>
          <p:nvSpPr>
            <p:cNvPr id="592907" name="Text Box 1035"/>
            <p:cNvSpPr txBox="1">
              <a:spLocks noChangeArrowheads="1"/>
            </p:cNvSpPr>
            <p:nvPr/>
          </p:nvSpPr>
          <p:spPr bwMode="auto">
            <a:xfrm>
              <a:off x="2496" y="1406"/>
              <a:ext cx="103" cy="173"/>
            </a:xfrm>
            <a:prstGeom prst="rect">
              <a:avLst/>
            </a:prstGeom>
            <a:solidFill>
              <a:srgbClr val="000000"/>
            </a:solidFill>
            <a:ln w="9525">
              <a:noFill/>
              <a:miter lim="800000"/>
            </a:ln>
            <a:effectLst/>
          </p:spPr>
          <p:txBody>
            <a:bodyPr wrap="none">
              <a:spAutoFit/>
            </a:bodyPr>
            <a:lstStyle/>
            <a:p>
              <a:pPr eaLnBrk="0" hangingPunct="0"/>
              <a:endParaRPr lang="it-IT" sz="1200"/>
            </a:p>
          </p:txBody>
        </p:sp>
      </p:grpSp>
      <p:grpSp>
        <p:nvGrpSpPr>
          <p:cNvPr id="4" name="Group 1036"/>
          <p:cNvGrpSpPr/>
          <p:nvPr/>
        </p:nvGrpSpPr>
        <p:grpSpPr bwMode="auto">
          <a:xfrm>
            <a:off x="4959350" y="3133725"/>
            <a:ext cx="825500" cy="461963"/>
            <a:chOff x="2489" y="1359"/>
            <a:chExt cx="519" cy="291"/>
          </a:xfrm>
        </p:grpSpPr>
        <p:sp>
          <p:nvSpPr>
            <p:cNvPr id="592909" name="AutoShape 1037"/>
            <p:cNvSpPr>
              <a:spLocks noChangeArrowheads="1"/>
            </p:cNvSpPr>
            <p:nvPr/>
          </p:nvSpPr>
          <p:spPr bwMode="auto">
            <a:xfrm rot="-5400000" flipH="1" flipV="1">
              <a:off x="2603" y="1245"/>
              <a:ext cx="291" cy="519"/>
            </a:xfrm>
            <a:prstGeom prst="triangle">
              <a:avLst>
                <a:gd name="adj" fmla="val 50000"/>
              </a:avLst>
            </a:prstGeom>
            <a:solidFill>
              <a:srgbClr val="000000"/>
            </a:solidFill>
            <a:ln w="9525">
              <a:solidFill>
                <a:schemeClr val="tx1"/>
              </a:solidFill>
              <a:miter lim="800000"/>
            </a:ln>
            <a:effectLst/>
          </p:spPr>
          <p:txBody>
            <a:bodyPr rot="10800000" vert="eaVert" wrap="none" anchor="ctr"/>
            <a:lstStyle/>
            <a:p>
              <a:pPr algn="ctr" eaLnBrk="0" hangingPunct="0"/>
              <a:endParaRPr lang="it-IT" sz="800"/>
            </a:p>
          </p:txBody>
        </p:sp>
        <p:sp>
          <p:nvSpPr>
            <p:cNvPr id="592910" name="Text Box 1038"/>
            <p:cNvSpPr txBox="1">
              <a:spLocks noChangeArrowheads="1"/>
            </p:cNvSpPr>
            <p:nvPr/>
          </p:nvSpPr>
          <p:spPr bwMode="auto">
            <a:xfrm>
              <a:off x="2496" y="1406"/>
              <a:ext cx="103" cy="173"/>
            </a:xfrm>
            <a:prstGeom prst="rect">
              <a:avLst/>
            </a:prstGeom>
            <a:solidFill>
              <a:srgbClr val="000000"/>
            </a:solidFill>
            <a:ln w="9525">
              <a:noFill/>
              <a:miter lim="800000"/>
            </a:ln>
            <a:effectLst/>
          </p:spPr>
          <p:txBody>
            <a:bodyPr wrap="none">
              <a:spAutoFit/>
            </a:bodyPr>
            <a:lstStyle/>
            <a:p>
              <a:pPr eaLnBrk="0" hangingPunct="0"/>
              <a:endParaRPr lang="it-IT" sz="1200"/>
            </a:p>
          </p:txBody>
        </p:sp>
      </p:grpSp>
      <p:sp>
        <p:nvSpPr>
          <p:cNvPr id="592911" name="Freeform 1039"/>
          <p:cNvSpPr/>
          <p:nvPr/>
        </p:nvSpPr>
        <p:spPr bwMode="auto">
          <a:xfrm>
            <a:off x="4603750" y="447675"/>
            <a:ext cx="2671763" cy="1774825"/>
          </a:xfrm>
          <a:custGeom>
            <a:avLst/>
            <a:gdLst/>
            <a:ahLst/>
            <a:cxnLst>
              <a:cxn ang="0">
                <a:pos x="627" y="1082"/>
              </a:cxn>
              <a:cxn ang="0">
                <a:pos x="591" y="964"/>
              </a:cxn>
              <a:cxn ang="0">
                <a:pos x="427" y="791"/>
              </a:cxn>
              <a:cxn ang="0">
                <a:pos x="146" y="491"/>
              </a:cxn>
              <a:cxn ang="0">
                <a:pos x="137" y="463"/>
              </a:cxn>
              <a:cxn ang="0">
                <a:pos x="118" y="445"/>
              </a:cxn>
              <a:cxn ang="0">
                <a:pos x="46" y="263"/>
              </a:cxn>
              <a:cxn ang="0">
                <a:pos x="18" y="200"/>
              </a:cxn>
              <a:cxn ang="0">
                <a:pos x="9" y="173"/>
              </a:cxn>
              <a:cxn ang="0">
                <a:pos x="46" y="191"/>
              </a:cxn>
              <a:cxn ang="0">
                <a:pos x="282" y="354"/>
              </a:cxn>
              <a:cxn ang="0">
                <a:pos x="391" y="382"/>
              </a:cxn>
              <a:cxn ang="0">
                <a:pos x="537" y="373"/>
              </a:cxn>
              <a:cxn ang="0">
                <a:pos x="691" y="182"/>
              </a:cxn>
              <a:cxn ang="0">
                <a:pos x="746" y="0"/>
              </a:cxn>
              <a:cxn ang="0">
                <a:pos x="846" y="173"/>
              </a:cxn>
              <a:cxn ang="0">
                <a:pos x="873" y="209"/>
              </a:cxn>
              <a:cxn ang="0">
                <a:pos x="900" y="245"/>
              </a:cxn>
              <a:cxn ang="0">
                <a:pos x="946" y="309"/>
              </a:cxn>
              <a:cxn ang="0">
                <a:pos x="1037" y="445"/>
              </a:cxn>
              <a:cxn ang="0">
                <a:pos x="1146" y="636"/>
              </a:cxn>
              <a:cxn ang="0">
                <a:pos x="1236" y="800"/>
              </a:cxn>
              <a:cxn ang="0">
                <a:pos x="1346" y="927"/>
              </a:cxn>
              <a:cxn ang="0">
                <a:pos x="1373" y="954"/>
              </a:cxn>
              <a:cxn ang="0">
                <a:pos x="773" y="1054"/>
              </a:cxn>
            </a:cxnLst>
            <a:rect l="0" t="0" r="r" b="b"/>
            <a:pathLst>
              <a:path w="1375" h="1082">
                <a:moveTo>
                  <a:pt x="627" y="1082"/>
                </a:moveTo>
                <a:cubicBezTo>
                  <a:pt x="617" y="1051"/>
                  <a:pt x="606" y="995"/>
                  <a:pt x="591" y="964"/>
                </a:cubicBezTo>
                <a:cubicBezTo>
                  <a:pt x="553" y="887"/>
                  <a:pt x="487" y="847"/>
                  <a:pt x="427" y="791"/>
                </a:cubicBezTo>
                <a:cubicBezTo>
                  <a:pt x="325" y="697"/>
                  <a:pt x="223" y="607"/>
                  <a:pt x="146" y="491"/>
                </a:cubicBezTo>
                <a:cubicBezTo>
                  <a:pt x="143" y="482"/>
                  <a:pt x="142" y="471"/>
                  <a:pt x="137" y="463"/>
                </a:cubicBezTo>
                <a:cubicBezTo>
                  <a:pt x="132" y="456"/>
                  <a:pt x="122" y="453"/>
                  <a:pt x="118" y="445"/>
                </a:cubicBezTo>
                <a:cubicBezTo>
                  <a:pt x="88" y="387"/>
                  <a:pt x="92" y="311"/>
                  <a:pt x="46" y="263"/>
                </a:cubicBezTo>
                <a:cubicBezTo>
                  <a:pt x="27" y="188"/>
                  <a:pt x="51" y="263"/>
                  <a:pt x="18" y="200"/>
                </a:cubicBezTo>
                <a:cubicBezTo>
                  <a:pt x="14" y="192"/>
                  <a:pt x="0" y="176"/>
                  <a:pt x="9" y="173"/>
                </a:cubicBezTo>
                <a:cubicBezTo>
                  <a:pt x="22" y="169"/>
                  <a:pt x="34" y="185"/>
                  <a:pt x="46" y="191"/>
                </a:cubicBezTo>
                <a:cubicBezTo>
                  <a:pt x="119" y="264"/>
                  <a:pt x="189" y="308"/>
                  <a:pt x="282" y="354"/>
                </a:cubicBezTo>
                <a:cubicBezTo>
                  <a:pt x="316" y="371"/>
                  <a:pt x="355" y="371"/>
                  <a:pt x="391" y="382"/>
                </a:cubicBezTo>
                <a:cubicBezTo>
                  <a:pt x="440" y="379"/>
                  <a:pt x="489" y="378"/>
                  <a:pt x="537" y="373"/>
                </a:cubicBezTo>
                <a:cubicBezTo>
                  <a:pt x="604" y="366"/>
                  <a:pt x="655" y="236"/>
                  <a:pt x="691" y="182"/>
                </a:cubicBezTo>
                <a:cubicBezTo>
                  <a:pt x="706" y="121"/>
                  <a:pt x="730" y="62"/>
                  <a:pt x="746" y="0"/>
                </a:cubicBezTo>
                <a:cubicBezTo>
                  <a:pt x="783" y="55"/>
                  <a:pt x="806" y="117"/>
                  <a:pt x="846" y="173"/>
                </a:cubicBezTo>
                <a:cubicBezTo>
                  <a:pt x="855" y="185"/>
                  <a:pt x="864" y="197"/>
                  <a:pt x="873" y="209"/>
                </a:cubicBezTo>
                <a:cubicBezTo>
                  <a:pt x="882" y="221"/>
                  <a:pt x="900" y="245"/>
                  <a:pt x="900" y="245"/>
                </a:cubicBezTo>
                <a:cubicBezTo>
                  <a:pt x="918" y="300"/>
                  <a:pt x="896" y="248"/>
                  <a:pt x="946" y="309"/>
                </a:cubicBezTo>
                <a:cubicBezTo>
                  <a:pt x="980" y="350"/>
                  <a:pt x="1008" y="400"/>
                  <a:pt x="1037" y="445"/>
                </a:cubicBezTo>
                <a:cubicBezTo>
                  <a:pt x="1060" y="482"/>
                  <a:pt x="1138" y="610"/>
                  <a:pt x="1146" y="636"/>
                </a:cubicBezTo>
                <a:cubicBezTo>
                  <a:pt x="1166" y="698"/>
                  <a:pt x="1197" y="748"/>
                  <a:pt x="1236" y="800"/>
                </a:cubicBezTo>
                <a:cubicBezTo>
                  <a:pt x="1262" y="871"/>
                  <a:pt x="1239" y="820"/>
                  <a:pt x="1346" y="927"/>
                </a:cubicBezTo>
                <a:cubicBezTo>
                  <a:pt x="1375" y="956"/>
                  <a:pt x="1373" y="931"/>
                  <a:pt x="1373" y="954"/>
                </a:cubicBezTo>
                <a:lnTo>
                  <a:pt x="773" y="1054"/>
                </a:lnTo>
              </a:path>
            </a:pathLst>
          </a:custGeom>
          <a:solidFill>
            <a:srgbClr val="FFFFFF"/>
          </a:solidFill>
          <a:ln w="9525">
            <a:solidFill>
              <a:srgbClr val="FFFFFF"/>
            </a:solidFill>
            <a:round/>
          </a:ln>
          <a:effectLst/>
        </p:spPr>
        <p:txBody>
          <a:bodyPr wrap="none" anchor="ctr"/>
          <a:lstStyle/>
          <a:p>
            <a:endParaRPr lang="it-IT"/>
          </a:p>
        </p:txBody>
      </p:sp>
      <p:sp>
        <p:nvSpPr>
          <p:cNvPr id="592912" name="Freeform 1040"/>
          <p:cNvSpPr/>
          <p:nvPr/>
        </p:nvSpPr>
        <p:spPr bwMode="auto">
          <a:xfrm rot="20233003" flipH="1">
            <a:off x="6953250" y="431800"/>
            <a:ext cx="2414588" cy="1573213"/>
          </a:xfrm>
          <a:custGeom>
            <a:avLst/>
            <a:gdLst/>
            <a:ahLst/>
            <a:cxnLst>
              <a:cxn ang="0">
                <a:pos x="627" y="1082"/>
              </a:cxn>
              <a:cxn ang="0">
                <a:pos x="591" y="964"/>
              </a:cxn>
              <a:cxn ang="0">
                <a:pos x="427" y="791"/>
              </a:cxn>
              <a:cxn ang="0">
                <a:pos x="146" y="491"/>
              </a:cxn>
              <a:cxn ang="0">
                <a:pos x="137" y="463"/>
              </a:cxn>
              <a:cxn ang="0">
                <a:pos x="118" y="445"/>
              </a:cxn>
              <a:cxn ang="0">
                <a:pos x="46" y="263"/>
              </a:cxn>
              <a:cxn ang="0">
                <a:pos x="18" y="200"/>
              </a:cxn>
              <a:cxn ang="0">
                <a:pos x="9" y="173"/>
              </a:cxn>
              <a:cxn ang="0">
                <a:pos x="46" y="191"/>
              </a:cxn>
              <a:cxn ang="0">
                <a:pos x="282" y="354"/>
              </a:cxn>
              <a:cxn ang="0">
                <a:pos x="391" y="382"/>
              </a:cxn>
              <a:cxn ang="0">
                <a:pos x="537" y="373"/>
              </a:cxn>
              <a:cxn ang="0">
                <a:pos x="691" y="182"/>
              </a:cxn>
              <a:cxn ang="0">
                <a:pos x="746" y="0"/>
              </a:cxn>
              <a:cxn ang="0">
                <a:pos x="846" y="173"/>
              </a:cxn>
              <a:cxn ang="0">
                <a:pos x="873" y="209"/>
              </a:cxn>
              <a:cxn ang="0">
                <a:pos x="900" y="245"/>
              </a:cxn>
              <a:cxn ang="0">
                <a:pos x="946" y="309"/>
              </a:cxn>
              <a:cxn ang="0">
                <a:pos x="1037" y="445"/>
              </a:cxn>
              <a:cxn ang="0">
                <a:pos x="1146" y="636"/>
              </a:cxn>
              <a:cxn ang="0">
                <a:pos x="1236" y="800"/>
              </a:cxn>
              <a:cxn ang="0">
                <a:pos x="1346" y="927"/>
              </a:cxn>
              <a:cxn ang="0">
                <a:pos x="1373" y="954"/>
              </a:cxn>
              <a:cxn ang="0">
                <a:pos x="773" y="1054"/>
              </a:cxn>
            </a:cxnLst>
            <a:rect l="0" t="0" r="r" b="b"/>
            <a:pathLst>
              <a:path w="1375" h="1082">
                <a:moveTo>
                  <a:pt x="627" y="1082"/>
                </a:moveTo>
                <a:cubicBezTo>
                  <a:pt x="617" y="1051"/>
                  <a:pt x="606" y="995"/>
                  <a:pt x="591" y="964"/>
                </a:cubicBezTo>
                <a:cubicBezTo>
                  <a:pt x="553" y="887"/>
                  <a:pt x="487" y="847"/>
                  <a:pt x="427" y="791"/>
                </a:cubicBezTo>
                <a:cubicBezTo>
                  <a:pt x="325" y="697"/>
                  <a:pt x="223" y="607"/>
                  <a:pt x="146" y="491"/>
                </a:cubicBezTo>
                <a:cubicBezTo>
                  <a:pt x="143" y="482"/>
                  <a:pt x="142" y="471"/>
                  <a:pt x="137" y="463"/>
                </a:cubicBezTo>
                <a:cubicBezTo>
                  <a:pt x="132" y="456"/>
                  <a:pt x="122" y="453"/>
                  <a:pt x="118" y="445"/>
                </a:cubicBezTo>
                <a:cubicBezTo>
                  <a:pt x="88" y="387"/>
                  <a:pt x="92" y="311"/>
                  <a:pt x="46" y="263"/>
                </a:cubicBezTo>
                <a:cubicBezTo>
                  <a:pt x="27" y="188"/>
                  <a:pt x="51" y="263"/>
                  <a:pt x="18" y="200"/>
                </a:cubicBezTo>
                <a:cubicBezTo>
                  <a:pt x="14" y="192"/>
                  <a:pt x="0" y="176"/>
                  <a:pt x="9" y="173"/>
                </a:cubicBezTo>
                <a:cubicBezTo>
                  <a:pt x="22" y="169"/>
                  <a:pt x="34" y="185"/>
                  <a:pt x="46" y="191"/>
                </a:cubicBezTo>
                <a:cubicBezTo>
                  <a:pt x="119" y="264"/>
                  <a:pt x="189" y="308"/>
                  <a:pt x="282" y="354"/>
                </a:cubicBezTo>
                <a:cubicBezTo>
                  <a:pt x="316" y="371"/>
                  <a:pt x="355" y="371"/>
                  <a:pt x="391" y="382"/>
                </a:cubicBezTo>
                <a:cubicBezTo>
                  <a:pt x="440" y="379"/>
                  <a:pt x="489" y="378"/>
                  <a:pt x="537" y="373"/>
                </a:cubicBezTo>
                <a:cubicBezTo>
                  <a:pt x="604" y="366"/>
                  <a:pt x="655" y="236"/>
                  <a:pt x="691" y="182"/>
                </a:cubicBezTo>
                <a:cubicBezTo>
                  <a:pt x="706" y="121"/>
                  <a:pt x="730" y="62"/>
                  <a:pt x="746" y="0"/>
                </a:cubicBezTo>
                <a:cubicBezTo>
                  <a:pt x="783" y="55"/>
                  <a:pt x="806" y="117"/>
                  <a:pt x="846" y="173"/>
                </a:cubicBezTo>
                <a:cubicBezTo>
                  <a:pt x="855" y="185"/>
                  <a:pt x="864" y="197"/>
                  <a:pt x="873" y="209"/>
                </a:cubicBezTo>
                <a:cubicBezTo>
                  <a:pt x="882" y="221"/>
                  <a:pt x="900" y="245"/>
                  <a:pt x="900" y="245"/>
                </a:cubicBezTo>
                <a:cubicBezTo>
                  <a:pt x="918" y="300"/>
                  <a:pt x="896" y="248"/>
                  <a:pt x="946" y="309"/>
                </a:cubicBezTo>
                <a:cubicBezTo>
                  <a:pt x="980" y="350"/>
                  <a:pt x="1008" y="400"/>
                  <a:pt x="1037" y="445"/>
                </a:cubicBezTo>
                <a:cubicBezTo>
                  <a:pt x="1060" y="482"/>
                  <a:pt x="1138" y="610"/>
                  <a:pt x="1146" y="636"/>
                </a:cubicBezTo>
                <a:cubicBezTo>
                  <a:pt x="1166" y="698"/>
                  <a:pt x="1197" y="748"/>
                  <a:pt x="1236" y="800"/>
                </a:cubicBezTo>
                <a:cubicBezTo>
                  <a:pt x="1262" y="871"/>
                  <a:pt x="1239" y="820"/>
                  <a:pt x="1346" y="927"/>
                </a:cubicBezTo>
                <a:cubicBezTo>
                  <a:pt x="1375" y="956"/>
                  <a:pt x="1373" y="931"/>
                  <a:pt x="1373" y="954"/>
                </a:cubicBezTo>
                <a:lnTo>
                  <a:pt x="773" y="1054"/>
                </a:lnTo>
              </a:path>
            </a:pathLst>
          </a:custGeom>
          <a:solidFill>
            <a:srgbClr val="FFFFFF"/>
          </a:solidFill>
          <a:ln w="9525">
            <a:solidFill>
              <a:srgbClr val="FFFFFF"/>
            </a:solidFill>
            <a:round/>
          </a:ln>
          <a:effectLst/>
        </p:spPr>
        <p:txBody>
          <a:bodyPr wrap="none" anchor="ctr"/>
          <a:lstStyle/>
          <a:p>
            <a:endParaRPr lang="it-IT"/>
          </a:p>
        </p:txBody>
      </p:sp>
      <p:sp>
        <p:nvSpPr>
          <p:cNvPr id="592913" name="Freeform 1041"/>
          <p:cNvSpPr/>
          <p:nvPr/>
        </p:nvSpPr>
        <p:spPr bwMode="auto">
          <a:xfrm rot="1366997" flipH="1" flipV="1">
            <a:off x="6894513" y="4754563"/>
            <a:ext cx="2414587" cy="1573212"/>
          </a:xfrm>
          <a:custGeom>
            <a:avLst/>
            <a:gdLst/>
            <a:ahLst/>
            <a:cxnLst>
              <a:cxn ang="0">
                <a:pos x="627" y="1082"/>
              </a:cxn>
              <a:cxn ang="0">
                <a:pos x="591" y="964"/>
              </a:cxn>
              <a:cxn ang="0">
                <a:pos x="427" y="791"/>
              </a:cxn>
              <a:cxn ang="0">
                <a:pos x="146" y="491"/>
              </a:cxn>
              <a:cxn ang="0">
                <a:pos x="137" y="463"/>
              </a:cxn>
              <a:cxn ang="0">
                <a:pos x="118" y="445"/>
              </a:cxn>
              <a:cxn ang="0">
                <a:pos x="46" y="263"/>
              </a:cxn>
              <a:cxn ang="0">
                <a:pos x="18" y="200"/>
              </a:cxn>
              <a:cxn ang="0">
                <a:pos x="9" y="173"/>
              </a:cxn>
              <a:cxn ang="0">
                <a:pos x="46" y="191"/>
              </a:cxn>
              <a:cxn ang="0">
                <a:pos x="282" y="354"/>
              </a:cxn>
              <a:cxn ang="0">
                <a:pos x="391" y="382"/>
              </a:cxn>
              <a:cxn ang="0">
                <a:pos x="537" y="373"/>
              </a:cxn>
              <a:cxn ang="0">
                <a:pos x="691" y="182"/>
              </a:cxn>
              <a:cxn ang="0">
                <a:pos x="746" y="0"/>
              </a:cxn>
              <a:cxn ang="0">
                <a:pos x="846" y="173"/>
              </a:cxn>
              <a:cxn ang="0">
                <a:pos x="873" y="209"/>
              </a:cxn>
              <a:cxn ang="0">
                <a:pos x="900" y="245"/>
              </a:cxn>
              <a:cxn ang="0">
                <a:pos x="946" y="309"/>
              </a:cxn>
              <a:cxn ang="0">
                <a:pos x="1037" y="445"/>
              </a:cxn>
              <a:cxn ang="0">
                <a:pos x="1146" y="636"/>
              </a:cxn>
              <a:cxn ang="0">
                <a:pos x="1236" y="800"/>
              </a:cxn>
              <a:cxn ang="0">
                <a:pos x="1346" y="927"/>
              </a:cxn>
              <a:cxn ang="0">
                <a:pos x="1373" y="954"/>
              </a:cxn>
              <a:cxn ang="0">
                <a:pos x="773" y="1054"/>
              </a:cxn>
            </a:cxnLst>
            <a:rect l="0" t="0" r="r" b="b"/>
            <a:pathLst>
              <a:path w="1375" h="1082">
                <a:moveTo>
                  <a:pt x="627" y="1082"/>
                </a:moveTo>
                <a:cubicBezTo>
                  <a:pt x="617" y="1051"/>
                  <a:pt x="606" y="995"/>
                  <a:pt x="591" y="964"/>
                </a:cubicBezTo>
                <a:cubicBezTo>
                  <a:pt x="553" y="887"/>
                  <a:pt x="487" y="847"/>
                  <a:pt x="427" y="791"/>
                </a:cubicBezTo>
                <a:cubicBezTo>
                  <a:pt x="325" y="697"/>
                  <a:pt x="223" y="607"/>
                  <a:pt x="146" y="491"/>
                </a:cubicBezTo>
                <a:cubicBezTo>
                  <a:pt x="143" y="482"/>
                  <a:pt x="142" y="471"/>
                  <a:pt x="137" y="463"/>
                </a:cubicBezTo>
                <a:cubicBezTo>
                  <a:pt x="132" y="456"/>
                  <a:pt x="122" y="453"/>
                  <a:pt x="118" y="445"/>
                </a:cubicBezTo>
                <a:cubicBezTo>
                  <a:pt x="88" y="387"/>
                  <a:pt x="92" y="311"/>
                  <a:pt x="46" y="263"/>
                </a:cubicBezTo>
                <a:cubicBezTo>
                  <a:pt x="27" y="188"/>
                  <a:pt x="51" y="263"/>
                  <a:pt x="18" y="200"/>
                </a:cubicBezTo>
                <a:cubicBezTo>
                  <a:pt x="14" y="192"/>
                  <a:pt x="0" y="176"/>
                  <a:pt x="9" y="173"/>
                </a:cubicBezTo>
                <a:cubicBezTo>
                  <a:pt x="22" y="169"/>
                  <a:pt x="34" y="185"/>
                  <a:pt x="46" y="191"/>
                </a:cubicBezTo>
                <a:cubicBezTo>
                  <a:pt x="119" y="264"/>
                  <a:pt x="189" y="308"/>
                  <a:pt x="282" y="354"/>
                </a:cubicBezTo>
                <a:cubicBezTo>
                  <a:pt x="316" y="371"/>
                  <a:pt x="355" y="371"/>
                  <a:pt x="391" y="382"/>
                </a:cubicBezTo>
                <a:cubicBezTo>
                  <a:pt x="440" y="379"/>
                  <a:pt x="489" y="378"/>
                  <a:pt x="537" y="373"/>
                </a:cubicBezTo>
                <a:cubicBezTo>
                  <a:pt x="604" y="366"/>
                  <a:pt x="655" y="236"/>
                  <a:pt x="691" y="182"/>
                </a:cubicBezTo>
                <a:cubicBezTo>
                  <a:pt x="706" y="121"/>
                  <a:pt x="730" y="62"/>
                  <a:pt x="746" y="0"/>
                </a:cubicBezTo>
                <a:cubicBezTo>
                  <a:pt x="783" y="55"/>
                  <a:pt x="806" y="117"/>
                  <a:pt x="846" y="173"/>
                </a:cubicBezTo>
                <a:cubicBezTo>
                  <a:pt x="855" y="185"/>
                  <a:pt x="864" y="197"/>
                  <a:pt x="873" y="209"/>
                </a:cubicBezTo>
                <a:cubicBezTo>
                  <a:pt x="882" y="221"/>
                  <a:pt x="900" y="245"/>
                  <a:pt x="900" y="245"/>
                </a:cubicBezTo>
                <a:cubicBezTo>
                  <a:pt x="918" y="300"/>
                  <a:pt x="896" y="248"/>
                  <a:pt x="946" y="309"/>
                </a:cubicBezTo>
                <a:cubicBezTo>
                  <a:pt x="980" y="350"/>
                  <a:pt x="1008" y="400"/>
                  <a:pt x="1037" y="445"/>
                </a:cubicBezTo>
                <a:cubicBezTo>
                  <a:pt x="1060" y="482"/>
                  <a:pt x="1138" y="610"/>
                  <a:pt x="1146" y="636"/>
                </a:cubicBezTo>
                <a:cubicBezTo>
                  <a:pt x="1166" y="698"/>
                  <a:pt x="1197" y="748"/>
                  <a:pt x="1236" y="800"/>
                </a:cubicBezTo>
                <a:cubicBezTo>
                  <a:pt x="1262" y="871"/>
                  <a:pt x="1239" y="820"/>
                  <a:pt x="1346" y="927"/>
                </a:cubicBezTo>
                <a:cubicBezTo>
                  <a:pt x="1375" y="956"/>
                  <a:pt x="1373" y="931"/>
                  <a:pt x="1373" y="954"/>
                </a:cubicBezTo>
                <a:lnTo>
                  <a:pt x="773" y="1054"/>
                </a:lnTo>
              </a:path>
            </a:pathLst>
          </a:custGeom>
          <a:solidFill>
            <a:srgbClr val="FFFFFF"/>
          </a:solidFill>
          <a:ln w="9525">
            <a:solidFill>
              <a:srgbClr val="FFFFFF"/>
            </a:solidFill>
            <a:round/>
          </a:ln>
          <a:effectLst/>
        </p:spPr>
        <p:txBody>
          <a:bodyPr wrap="none" anchor="ctr"/>
          <a:lstStyle/>
          <a:p>
            <a:endParaRPr lang="it-IT"/>
          </a:p>
        </p:txBody>
      </p:sp>
      <p:sp>
        <p:nvSpPr>
          <p:cNvPr id="592914" name="Oval 1042"/>
          <p:cNvSpPr>
            <a:spLocks noChangeArrowheads="1"/>
          </p:cNvSpPr>
          <p:nvPr/>
        </p:nvSpPr>
        <p:spPr bwMode="auto">
          <a:xfrm>
            <a:off x="2960688" y="2178050"/>
            <a:ext cx="417512" cy="433388"/>
          </a:xfrm>
          <a:prstGeom prst="ellipse">
            <a:avLst/>
          </a:prstGeom>
          <a:solidFill>
            <a:srgbClr val="000000"/>
          </a:solidFill>
          <a:ln w="9525">
            <a:solidFill>
              <a:schemeClr val="tx1"/>
            </a:solidFill>
            <a:round/>
          </a:ln>
          <a:effectLst/>
        </p:spPr>
        <p:txBody>
          <a:bodyPr wrap="none" anchor="ctr"/>
          <a:lstStyle/>
          <a:p>
            <a:endParaRPr lang="it-IT"/>
          </a:p>
        </p:txBody>
      </p:sp>
      <p:sp>
        <p:nvSpPr>
          <p:cNvPr id="592915" name="Oval 1043"/>
          <p:cNvSpPr>
            <a:spLocks noChangeArrowheads="1"/>
          </p:cNvSpPr>
          <p:nvPr/>
        </p:nvSpPr>
        <p:spPr bwMode="auto">
          <a:xfrm>
            <a:off x="2960688" y="2979738"/>
            <a:ext cx="417512" cy="433387"/>
          </a:xfrm>
          <a:prstGeom prst="ellipse">
            <a:avLst/>
          </a:prstGeom>
          <a:solidFill>
            <a:srgbClr val="000000"/>
          </a:solidFill>
          <a:ln w="9525">
            <a:solidFill>
              <a:schemeClr val="tx1"/>
            </a:solidFill>
            <a:round/>
          </a:ln>
          <a:effectLst/>
        </p:spPr>
        <p:txBody>
          <a:bodyPr wrap="none" anchor="ctr"/>
          <a:lstStyle/>
          <a:p>
            <a:endParaRPr lang="it-IT"/>
          </a:p>
        </p:txBody>
      </p:sp>
      <p:sp>
        <p:nvSpPr>
          <p:cNvPr id="592916" name="Oval 1044"/>
          <p:cNvSpPr>
            <a:spLocks noChangeArrowheads="1"/>
          </p:cNvSpPr>
          <p:nvPr/>
        </p:nvSpPr>
        <p:spPr bwMode="auto">
          <a:xfrm>
            <a:off x="2960688" y="3811588"/>
            <a:ext cx="417512" cy="433387"/>
          </a:xfrm>
          <a:prstGeom prst="ellipse">
            <a:avLst/>
          </a:prstGeom>
          <a:solidFill>
            <a:srgbClr val="000000"/>
          </a:solidFill>
          <a:ln w="9525">
            <a:solidFill>
              <a:schemeClr val="tx1"/>
            </a:solidFill>
            <a:round/>
          </a:ln>
          <a:effectLst/>
        </p:spPr>
        <p:txBody>
          <a:bodyPr wrap="none" anchor="ctr"/>
          <a:lstStyle/>
          <a:p>
            <a:endParaRPr lang="it-IT"/>
          </a:p>
        </p:txBody>
      </p:sp>
      <p:sp>
        <p:nvSpPr>
          <p:cNvPr id="592917" name="Freeform 1045"/>
          <p:cNvSpPr/>
          <p:nvPr/>
        </p:nvSpPr>
        <p:spPr bwMode="auto">
          <a:xfrm>
            <a:off x="1042988" y="2657475"/>
            <a:ext cx="1152525" cy="977900"/>
          </a:xfrm>
          <a:custGeom>
            <a:avLst/>
            <a:gdLst/>
            <a:ahLst/>
            <a:cxnLst>
              <a:cxn ang="0">
                <a:pos x="0" y="772"/>
              </a:cxn>
              <a:cxn ang="0">
                <a:pos x="100" y="636"/>
              </a:cxn>
              <a:cxn ang="0">
                <a:pos x="136" y="536"/>
              </a:cxn>
              <a:cxn ang="0">
                <a:pos x="181" y="227"/>
              </a:cxn>
              <a:cxn ang="0">
                <a:pos x="190" y="18"/>
              </a:cxn>
              <a:cxn ang="0">
                <a:pos x="245" y="36"/>
              </a:cxn>
              <a:cxn ang="0">
                <a:pos x="263" y="627"/>
              </a:cxn>
              <a:cxn ang="0">
                <a:pos x="290" y="781"/>
              </a:cxn>
              <a:cxn ang="0">
                <a:pos x="309" y="854"/>
              </a:cxn>
              <a:cxn ang="0">
                <a:pos x="336" y="1000"/>
              </a:cxn>
              <a:cxn ang="0">
                <a:pos x="400" y="900"/>
              </a:cxn>
              <a:cxn ang="0">
                <a:pos x="418" y="845"/>
              </a:cxn>
              <a:cxn ang="0">
                <a:pos x="463" y="618"/>
              </a:cxn>
              <a:cxn ang="0">
                <a:pos x="527" y="627"/>
              </a:cxn>
              <a:cxn ang="0">
                <a:pos x="545" y="700"/>
              </a:cxn>
              <a:cxn ang="0">
                <a:pos x="854" y="718"/>
              </a:cxn>
            </a:cxnLst>
            <a:rect l="0" t="0" r="r" b="b"/>
            <a:pathLst>
              <a:path w="854" h="1000">
                <a:moveTo>
                  <a:pt x="0" y="772"/>
                </a:moveTo>
                <a:cubicBezTo>
                  <a:pt x="51" y="738"/>
                  <a:pt x="66" y="684"/>
                  <a:pt x="100" y="636"/>
                </a:cubicBezTo>
                <a:cubicBezTo>
                  <a:pt x="109" y="599"/>
                  <a:pt x="119" y="570"/>
                  <a:pt x="136" y="536"/>
                </a:cubicBezTo>
                <a:cubicBezTo>
                  <a:pt x="153" y="433"/>
                  <a:pt x="170" y="331"/>
                  <a:pt x="181" y="227"/>
                </a:cubicBezTo>
                <a:cubicBezTo>
                  <a:pt x="184" y="157"/>
                  <a:pt x="168" y="84"/>
                  <a:pt x="190" y="18"/>
                </a:cubicBezTo>
                <a:cubicBezTo>
                  <a:pt x="196" y="0"/>
                  <a:pt x="243" y="17"/>
                  <a:pt x="245" y="36"/>
                </a:cubicBezTo>
                <a:cubicBezTo>
                  <a:pt x="270" y="231"/>
                  <a:pt x="244" y="431"/>
                  <a:pt x="263" y="627"/>
                </a:cubicBezTo>
                <a:cubicBezTo>
                  <a:pt x="268" y="679"/>
                  <a:pt x="279" y="730"/>
                  <a:pt x="290" y="781"/>
                </a:cubicBezTo>
                <a:cubicBezTo>
                  <a:pt x="295" y="806"/>
                  <a:pt x="309" y="854"/>
                  <a:pt x="309" y="854"/>
                </a:cubicBezTo>
                <a:cubicBezTo>
                  <a:pt x="315" y="908"/>
                  <a:pt x="320" y="950"/>
                  <a:pt x="336" y="1000"/>
                </a:cubicBezTo>
                <a:cubicBezTo>
                  <a:pt x="385" y="984"/>
                  <a:pt x="384" y="947"/>
                  <a:pt x="400" y="900"/>
                </a:cubicBezTo>
                <a:cubicBezTo>
                  <a:pt x="406" y="882"/>
                  <a:pt x="418" y="845"/>
                  <a:pt x="418" y="845"/>
                </a:cubicBezTo>
                <a:cubicBezTo>
                  <a:pt x="426" y="744"/>
                  <a:pt x="440" y="708"/>
                  <a:pt x="463" y="618"/>
                </a:cubicBezTo>
                <a:cubicBezTo>
                  <a:pt x="484" y="621"/>
                  <a:pt x="510" y="614"/>
                  <a:pt x="527" y="627"/>
                </a:cubicBezTo>
                <a:cubicBezTo>
                  <a:pt x="547" y="642"/>
                  <a:pt x="523" y="688"/>
                  <a:pt x="545" y="700"/>
                </a:cubicBezTo>
                <a:cubicBezTo>
                  <a:pt x="635" y="750"/>
                  <a:pt x="751" y="718"/>
                  <a:pt x="854" y="718"/>
                </a:cubicBezTo>
              </a:path>
            </a:pathLst>
          </a:custGeom>
          <a:noFill/>
          <a:ln w="76200" cmpd="sng">
            <a:solidFill>
              <a:srgbClr val="6666FF"/>
            </a:solidFill>
            <a:round/>
          </a:ln>
          <a:effectLst/>
        </p:spPr>
        <p:txBody>
          <a:bodyPr wrap="none" anchor="ctr"/>
          <a:lstStyle/>
          <a:p>
            <a:endParaRPr lang="it-IT"/>
          </a:p>
        </p:txBody>
      </p:sp>
      <p:sp>
        <p:nvSpPr>
          <p:cNvPr id="592918" name="Text Box 1046"/>
          <p:cNvSpPr txBox="1">
            <a:spLocks noChangeArrowheads="1"/>
          </p:cNvSpPr>
          <p:nvPr/>
        </p:nvSpPr>
        <p:spPr bwMode="auto">
          <a:xfrm>
            <a:off x="51078" y="3624"/>
            <a:ext cx="6686446" cy="646331"/>
          </a:xfrm>
          <a:prstGeom prst="rect">
            <a:avLst/>
          </a:prstGeom>
          <a:noFill/>
          <a:ln w="9525">
            <a:noFill/>
            <a:miter lim="800000"/>
          </a:ln>
          <a:effectLst/>
        </p:spPr>
        <p:txBody>
          <a:bodyPr wrap="none">
            <a:spAutoFit/>
          </a:bodyPr>
          <a:lstStyle/>
          <a:p>
            <a:pPr eaLnBrk="0" hangingPunct="0"/>
            <a:r>
              <a:rPr lang="en-US" sz="3600" b="1" dirty="0">
                <a:solidFill>
                  <a:srgbClr val="FFFFFF"/>
                </a:solidFill>
              </a:rPr>
              <a:t>T.B.I.’s Acute Pathophysiology</a:t>
            </a:r>
            <a:endParaRPr lang="en-US" sz="3600" b="1" dirty="0">
              <a:solidFill>
                <a:srgbClr val="FFFFFF"/>
              </a:solidFill>
            </a:endParaRPr>
          </a:p>
        </p:txBody>
      </p:sp>
      <p:grpSp>
        <p:nvGrpSpPr>
          <p:cNvPr id="5" name="Group 1047"/>
          <p:cNvGrpSpPr/>
          <p:nvPr/>
        </p:nvGrpSpPr>
        <p:grpSpPr bwMode="auto">
          <a:xfrm>
            <a:off x="5041900" y="2187575"/>
            <a:ext cx="838200" cy="2176463"/>
            <a:chOff x="3176" y="1378"/>
            <a:chExt cx="528" cy="1371"/>
          </a:xfrm>
        </p:grpSpPr>
        <p:grpSp>
          <p:nvGrpSpPr>
            <p:cNvPr id="6" name="Group 1048"/>
            <p:cNvGrpSpPr/>
            <p:nvPr/>
          </p:nvGrpSpPr>
          <p:grpSpPr bwMode="auto">
            <a:xfrm>
              <a:off x="3176" y="1378"/>
              <a:ext cx="528" cy="291"/>
              <a:chOff x="2498" y="1756"/>
              <a:chExt cx="528" cy="291"/>
            </a:xfrm>
          </p:grpSpPr>
          <p:sp>
            <p:nvSpPr>
              <p:cNvPr id="592921" name="AutoShape 1049"/>
              <p:cNvSpPr>
                <a:spLocks noChangeArrowheads="1"/>
              </p:cNvSpPr>
              <p:nvPr/>
            </p:nvSpPr>
            <p:spPr bwMode="auto">
              <a:xfrm rot="-5400000" flipH="1" flipV="1">
                <a:off x="2621" y="1642"/>
                <a:ext cx="291" cy="519"/>
              </a:xfrm>
              <a:prstGeom prst="triangle">
                <a:avLst>
                  <a:gd name="adj" fmla="val 50000"/>
                </a:avLst>
              </a:prstGeom>
              <a:solidFill>
                <a:srgbClr val="FF5050"/>
              </a:solidFill>
              <a:ln w="9525">
                <a:solidFill>
                  <a:srgbClr val="FF0000"/>
                </a:solidFill>
                <a:miter lim="800000"/>
              </a:ln>
              <a:effectLst/>
            </p:spPr>
            <p:txBody>
              <a:bodyPr rot="10800000" vert="eaVert" wrap="none" anchor="ctr"/>
              <a:lstStyle/>
              <a:p>
                <a:pPr algn="ctr" eaLnBrk="0" hangingPunct="0"/>
                <a:endParaRPr lang="it-IT" sz="800"/>
              </a:p>
            </p:txBody>
          </p:sp>
          <p:sp>
            <p:nvSpPr>
              <p:cNvPr id="592922" name="Text Box 1050"/>
              <p:cNvSpPr txBox="1">
                <a:spLocks noChangeArrowheads="1"/>
              </p:cNvSpPr>
              <p:nvPr/>
            </p:nvSpPr>
            <p:spPr bwMode="auto">
              <a:xfrm>
                <a:off x="2498" y="1795"/>
                <a:ext cx="290" cy="192"/>
              </a:xfrm>
              <a:prstGeom prst="rect">
                <a:avLst/>
              </a:prstGeom>
              <a:noFill/>
              <a:ln w="9525">
                <a:noFill/>
                <a:miter lim="800000"/>
              </a:ln>
              <a:effectLst/>
            </p:spPr>
            <p:txBody>
              <a:bodyPr wrap="none">
                <a:spAutoFit/>
              </a:bodyPr>
              <a:lstStyle/>
              <a:p>
                <a:pPr eaLnBrk="0" hangingPunct="0"/>
                <a:r>
                  <a:rPr lang="en-US" sz="1400"/>
                  <a:t>glut</a:t>
                </a:r>
                <a:endParaRPr lang="en-US" sz="1400"/>
              </a:p>
            </p:txBody>
          </p:sp>
        </p:grpSp>
        <p:grpSp>
          <p:nvGrpSpPr>
            <p:cNvPr id="7" name="Group 1051"/>
            <p:cNvGrpSpPr/>
            <p:nvPr/>
          </p:nvGrpSpPr>
          <p:grpSpPr bwMode="auto">
            <a:xfrm>
              <a:off x="3176" y="1972"/>
              <a:ext cx="528" cy="291"/>
              <a:chOff x="2498" y="1756"/>
              <a:chExt cx="528" cy="291"/>
            </a:xfrm>
          </p:grpSpPr>
          <p:sp>
            <p:nvSpPr>
              <p:cNvPr id="592924" name="AutoShape 1052"/>
              <p:cNvSpPr>
                <a:spLocks noChangeArrowheads="1"/>
              </p:cNvSpPr>
              <p:nvPr/>
            </p:nvSpPr>
            <p:spPr bwMode="auto">
              <a:xfrm rot="-5400000" flipH="1" flipV="1">
                <a:off x="2621" y="1642"/>
                <a:ext cx="291" cy="519"/>
              </a:xfrm>
              <a:prstGeom prst="triangle">
                <a:avLst>
                  <a:gd name="adj" fmla="val 50000"/>
                </a:avLst>
              </a:prstGeom>
              <a:solidFill>
                <a:srgbClr val="FF5050"/>
              </a:solidFill>
              <a:ln w="9525">
                <a:solidFill>
                  <a:srgbClr val="FF0000"/>
                </a:solidFill>
                <a:miter lim="800000"/>
              </a:ln>
              <a:effectLst/>
            </p:spPr>
            <p:txBody>
              <a:bodyPr rot="10800000" vert="eaVert" wrap="none" anchor="ctr"/>
              <a:lstStyle/>
              <a:p>
                <a:pPr algn="ctr" eaLnBrk="0" hangingPunct="0"/>
                <a:endParaRPr lang="it-IT" sz="800"/>
              </a:p>
            </p:txBody>
          </p:sp>
          <p:sp>
            <p:nvSpPr>
              <p:cNvPr id="592925" name="Text Box 1053"/>
              <p:cNvSpPr txBox="1">
                <a:spLocks noChangeArrowheads="1"/>
              </p:cNvSpPr>
              <p:nvPr/>
            </p:nvSpPr>
            <p:spPr bwMode="auto">
              <a:xfrm>
                <a:off x="2498" y="1795"/>
                <a:ext cx="290" cy="192"/>
              </a:xfrm>
              <a:prstGeom prst="rect">
                <a:avLst/>
              </a:prstGeom>
              <a:noFill/>
              <a:ln w="9525">
                <a:noFill/>
                <a:miter lim="800000"/>
              </a:ln>
              <a:effectLst/>
            </p:spPr>
            <p:txBody>
              <a:bodyPr wrap="none">
                <a:spAutoFit/>
              </a:bodyPr>
              <a:lstStyle/>
              <a:p>
                <a:pPr eaLnBrk="0" hangingPunct="0"/>
                <a:r>
                  <a:rPr lang="en-US" sz="1400"/>
                  <a:t>glut</a:t>
                </a:r>
                <a:endParaRPr lang="en-US" sz="1400"/>
              </a:p>
            </p:txBody>
          </p:sp>
        </p:grpSp>
        <p:grpSp>
          <p:nvGrpSpPr>
            <p:cNvPr id="8" name="Group 1054"/>
            <p:cNvGrpSpPr/>
            <p:nvPr/>
          </p:nvGrpSpPr>
          <p:grpSpPr bwMode="auto">
            <a:xfrm>
              <a:off x="3176" y="2458"/>
              <a:ext cx="528" cy="291"/>
              <a:chOff x="2498" y="1756"/>
              <a:chExt cx="528" cy="291"/>
            </a:xfrm>
          </p:grpSpPr>
          <p:sp>
            <p:nvSpPr>
              <p:cNvPr id="592927" name="AutoShape 1055"/>
              <p:cNvSpPr>
                <a:spLocks noChangeArrowheads="1"/>
              </p:cNvSpPr>
              <p:nvPr/>
            </p:nvSpPr>
            <p:spPr bwMode="auto">
              <a:xfrm rot="-5400000" flipH="1" flipV="1">
                <a:off x="2621" y="1642"/>
                <a:ext cx="291" cy="519"/>
              </a:xfrm>
              <a:prstGeom prst="triangle">
                <a:avLst>
                  <a:gd name="adj" fmla="val 50000"/>
                </a:avLst>
              </a:prstGeom>
              <a:solidFill>
                <a:srgbClr val="FF5050"/>
              </a:solidFill>
              <a:ln w="9525">
                <a:solidFill>
                  <a:srgbClr val="FF0000"/>
                </a:solidFill>
                <a:miter lim="800000"/>
              </a:ln>
              <a:effectLst/>
            </p:spPr>
            <p:txBody>
              <a:bodyPr rot="10800000" vert="eaVert" wrap="none" anchor="ctr"/>
              <a:lstStyle/>
              <a:p>
                <a:pPr algn="ctr" eaLnBrk="0" hangingPunct="0"/>
                <a:endParaRPr lang="it-IT" sz="800"/>
              </a:p>
            </p:txBody>
          </p:sp>
          <p:sp>
            <p:nvSpPr>
              <p:cNvPr id="592928" name="Text Box 1056"/>
              <p:cNvSpPr txBox="1">
                <a:spLocks noChangeArrowheads="1"/>
              </p:cNvSpPr>
              <p:nvPr/>
            </p:nvSpPr>
            <p:spPr bwMode="auto">
              <a:xfrm>
                <a:off x="2498" y="1795"/>
                <a:ext cx="290" cy="192"/>
              </a:xfrm>
              <a:prstGeom prst="rect">
                <a:avLst/>
              </a:prstGeom>
              <a:noFill/>
              <a:ln w="9525">
                <a:noFill/>
                <a:miter lim="800000"/>
              </a:ln>
              <a:effectLst/>
            </p:spPr>
            <p:txBody>
              <a:bodyPr wrap="none">
                <a:spAutoFit/>
              </a:bodyPr>
              <a:lstStyle/>
              <a:p>
                <a:pPr eaLnBrk="0" hangingPunct="0"/>
                <a:r>
                  <a:rPr lang="en-US" sz="1400"/>
                  <a:t>glut</a:t>
                </a:r>
                <a:endParaRPr lang="en-US" sz="1400"/>
              </a:p>
            </p:txBody>
          </p:sp>
        </p:grpSp>
      </p:grpSp>
      <p:grpSp>
        <p:nvGrpSpPr>
          <p:cNvPr id="9" name="Group 1057"/>
          <p:cNvGrpSpPr/>
          <p:nvPr/>
        </p:nvGrpSpPr>
        <p:grpSpPr bwMode="auto">
          <a:xfrm>
            <a:off x="4632325" y="2036763"/>
            <a:ext cx="2513013" cy="641350"/>
            <a:chOff x="2918" y="1283"/>
            <a:chExt cx="1583" cy="404"/>
          </a:xfrm>
        </p:grpSpPr>
        <p:sp>
          <p:nvSpPr>
            <p:cNvPr id="592930" name="Text Box 1058"/>
            <p:cNvSpPr txBox="1">
              <a:spLocks noChangeArrowheads="1"/>
            </p:cNvSpPr>
            <p:nvPr/>
          </p:nvSpPr>
          <p:spPr bwMode="auto">
            <a:xfrm>
              <a:off x="4052" y="1283"/>
              <a:ext cx="449" cy="404"/>
            </a:xfrm>
            <a:prstGeom prst="rect">
              <a:avLst/>
            </a:prstGeom>
            <a:noFill/>
            <a:ln w="9525">
              <a:noFill/>
              <a:miter lim="800000"/>
            </a:ln>
            <a:effectLst/>
          </p:spPr>
          <p:txBody>
            <a:bodyPr wrap="none">
              <a:spAutoFit/>
            </a:bodyPr>
            <a:lstStyle/>
            <a:p>
              <a:pPr eaLnBrk="0" hangingPunct="0"/>
              <a:r>
                <a:rPr lang="en-US" sz="3600" b="1">
                  <a:solidFill>
                    <a:srgbClr val="9933FF"/>
                  </a:solidFill>
                </a:rPr>
                <a:t>K</a:t>
              </a:r>
              <a:r>
                <a:rPr lang="en-US" sz="3600" b="1" baseline="30000">
                  <a:solidFill>
                    <a:srgbClr val="9933FF"/>
                  </a:solidFill>
                </a:rPr>
                <a:t>+</a:t>
              </a:r>
              <a:endParaRPr lang="en-US" sz="3600" b="1">
                <a:solidFill>
                  <a:srgbClr val="9933FF"/>
                </a:solidFill>
              </a:endParaRPr>
            </a:p>
          </p:txBody>
        </p:sp>
        <p:sp>
          <p:nvSpPr>
            <p:cNvPr id="592931" name="AutoShape 1059"/>
            <p:cNvSpPr>
              <a:spLocks noChangeArrowheads="1"/>
            </p:cNvSpPr>
            <p:nvPr/>
          </p:nvSpPr>
          <p:spPr bwMode="auto">
            <a:xfrm>
              <a:off x="2918" y="1452"/>
              <a:ext cx="1155" cy="146"/>
            </a:xfrm>
            <a:prstGeom prst="leftArrow">
              <a:avLst>
                <a:gd name="adj1" fmla="val 50000"/>
                <a:gd name="adj2" fmla="val 197774"/>
              </a:avLst>
            </a:prstGeom>
            <a:solidFill>
              <a:srgbClr val="9933FF"/>
            </a:solidFill>
            <a:ln w="9525">
              <a:noFill/>
              <a:miter lim="800000"/>
            </a:ln>
            <a:effectLst/>
          </p:spPr>
          <p:txBody>
            <a:bodyPr wrap="none" anchor="ctr"/>
            <a:lstStyle/>
            <a:p>
              <a:endParaRPr lang="it-IT"/>
            </a:p>
          </p:txBody>
        </p:sp>
      </p:grpSp>
      <p:grpSp>
        <p:nvGrpSpPr>
          <p:cNvPr id="10" name="Group 1060"/>
          <p:cNvGrpSpPr/>
          <p:nvPr/>
        </p:nvGrpSpPr>
        <p:grpSpPr bwMode="auto">
          <a:xfrm>
            <a:off x="4800600" y="3000375"/>
            <a:ext cx="2973388" cy="609600"/>
            <a:chOff x="3024" y="1890"/>
            <a:chExt cx="1873" cy="384"/>
          </a:xfrm>
        </p:grpSpPr>
        <p:sp>
          <p:nvSpPr>
            <p:cNvPr id="592933" name="AutoShape 1061"/>
            <p:cNvSpPr>
              <a:spLocks noChangeArrowheads="1"/>
            </p:cNvSpPr>
            <p:nvPr/>
          </p:nvSpPr>
          <p:spPr bwMode="auto">
            <a:xfrm flipH="1" flipV="1">
              <a:off x="3024" y="2064"/>
              <a:ext cx="1155" cy="146"/>
            </a:xfrm>
            <a:prstGeom prst="leftArrow">
              <a:avLst>
                <a:gd name="adj1" fmla="val 50000"/>
                <a:gd name="adj2" fmla="val 197774"/>
              </a:avLst>
            </a:prstGeom>
            <a:solidFill>
              <a:srgbClr val="33CC33"/>
            </a:solidFill>
            <a:ln w="9525">
              <a:noFill/>
              <a:miter lim="800000"/>
            </a:ln>
            <a:effectLst/>
          </p:spPr>
          <p:txBody>
            <a:bodyPr wrap="none" anchor="ctr"/>
            <a:lstStyle/>
            <a:p>
              <a:endParaRPr lang="it-IT"/>
            </a:p>
          </p:txBody>
        </p:sp>
        <p:sp>
          <p:nvSpPr>
            <p:cNvPr id="592934" name="Text Box 1062"/>
            <p:cNvSpPr txBox="1">
              <a:spLocks noChangeArrowheads="1"/>
            </p:cNvSpPr>
            <p:nvPr/>
          </p:nvSpPr>
          <p:spPr bwMode="auto">
            <a:xfrm>
              <a:off x="4139" y="1890"/>
              <a:ext cx="758" cy="384"/>
            </a:xfrm>
            <a:prstGeom prst="rect">
              <a:avLst/>
            </a:prstGeom>
            <a:noFill/>
            <a:ln w="9525">
              <a:noFill/>
              <a:miter lim="800000"/>
            </a:ln>
            <a:effectLst/>
          </p:spPr>
          <p:txBody>
            <a:bodyPr wrap="none">
              <a:spAutoFit/>
            </a:bodyPr>
            <a:lstStyle/>
            <a:p>
              <a:pPr algn="ctr" eaLnBrk="0" hangingPunct="0">
                <a:spcBef>
                  <a:spcPct val="20000"/>
                </a:spcBef>
              </a:pPr>
              <a:r>
                <a:rPr lang="en-US" sz="3400" b="1">
                  <a:solidFill>
                    <a:srgbClr val="33CC33"/>
                  </a:solidFill>
                  <a:latin typeface="Times" charset="0"/>
                </a:rPr>
                <a:t>Ca++</a:t>
              </a:r>
              <a:endParaRPr lang="en-US" sz="3400" b="1">
                <a:solidFill>
                  <a:srgbClr val="33CC33"/>
                </a:solidFill>
                <a:latin typeface="Times" charset="0"/>
              </a:endParaRPr>
            </a:p>
          </p:txBody>
        </p:sp>
      </p:grpSp>
      <p:sp>
        <p:nvSpPr>
          <p:cNvPr id="592935" name="AutoShape 1063"/>
          <p:cNvSpPr>
            <a:spLocks noChangeArrowheads="1"/>
          </p:cNvSpPr>
          <p:nvPr/>
        </p:nvSpPr>
        <p:spPr bwMode="auto">
          <a:xfrm rot="-5270336">
            <a:off x="4683919" y="1183481"/>
            <a:ext cx="1343025" cy="1109663"/>
          </a:xfrm>
          <a:custGeom>
            <a:avLst/>
            <a:gdLst>
              <a:gd name="T0" fmla="*/ 9250 w 21600"/>
              <a:gd name="T1" fmla="*/ 0 h 21600"/>
              <a:gd name="T2" fmla="*/ 3055 w 21600"/>
              <a:gd name="T3" fmla="*/ 21600 h 21600"/>
              <a:gd name="T4" fmla="*/ 9725 w 21600"/>
              <a:gd name="T5" fmla="*/ 8310 h 21600"/>
              <a:gd name="T6" fmla="*/ 15662 w 21600"/>
              <a:gd name="T7" fmla="*/ 14285 h 21600"/>
              <a:gd name="T8" fmla="*/ 21600 w 21600"/>
              <a:gd name="T9" fmla="*/ 8310 h 21600"/>
              <a:gd name="T10" fmla="*/ 17694720 60000 65536"/>
              <a:gd name="T11" fmla="*/ 5898240 60000 65536"/>
              <a:gd name="T12" fmla="*/ 5898240 60000 65536"/>
              <a:gd name="T13" fmla="*/ 5898240 60000 65536"/>
              <a:gd name="T14" fmla="*/ 0 60000 65536"/>
              <a:gd name="T15" fmla="*/ 0 w 21600"/>
              <a:gd name="T16" fmla="*/ 8310 h 21600"/>
              <a:gd name="T17" fmla="*/ 611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close/>
              </a:path>
            </a:pathLst>
          </a:custGeom>
          <a:solidFill>
            <a:srgbClr val="9900FF"/>
          </a:solidFill>
          <a:ln w="9525">
            <a:noFill/>
            <a:miter lim="800000"/>
          </a:ln>
          <a:effectLst/>
        </p:spPr>
        <p:txBody>
          <a:bodyPr wrap="none" anchor="ctr"/>
          <a:lstStyle/>
          <a:p>
            <a:endParaRPr lang="it-IT"/>
          </a:p>
        </p:txBody>
      </p:sp>
      <p:sp>
        <p:nvSpPr>
          <p:cNvPr id="592936" name="AutoShape 1064"/>
          <p:cNvSpPr>
            <a:spLocks noChangeArrowheads="1"/>
          </p:cNvSpPr>
          <p:nvPr/>
        </p:nvSpPr>
        <p:spPr bwMode="auto">
          <a:xfrm rot="5400000">
            <a:off x="6667500" y="3619500"/>
            <a:ext cx="1295400" cy="1066800"/>
          </a:xfrm>
          <a:custGeom>
            <a:avLst/>
            <a:gdLst>
              <a:gd name="T0" fmla="*/ 9250 w 21600"/>
              <a:gd name="T1" fmla="*/ 0 h 21600"/>
              <a:gd name="T2" fmla="*/ 3055 w 21600"/>
              <a:gd name="T3" fmla="*/ 21600 h 21600"/>
              <a:gd name="T4" fmla="*/ 9725 w 21600"/>
              <a:gd name="T5" fmla="*/ 8310 h 21600"/>
              <a:gd name="T6" fmla="*/ 15662 w 21600"/>
              <a:gd name="T7" fmla="*/ 14285 h 21600"/>
              <a:gd name="T8" fmla="*/ 21600 w 21600"/>
              <a:gd name="T9" fmla="*/ 8310 h 21600"/>
              <a:gd name="T10" fmla="*/ 17694720 60000 65536"/>
              <a:gd name="T11" fmla="*/ 5898240 60000 65536"/>
              <a:gd name="T12" fmla="*/ 5898240 60000 65536"/>
              <a:gd name="T13" fmla="*/ 5898240 60000 65536"/>
              <a:gd name="T14" fmla="*/ 0 60000 65536"/>
              <a:gd name="T15" fmla="*/ 0 w 21600"/>
              <a:gd name="T16" fmla="*/ 8310 h 21600"/>
              <a:gd name="T17" fmla="*/ 611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5662" y="14285"/>
                </a:moveTo>
                <a:lnTo>
                  <a:pt x="21600" y="8310"/>
                </a:lnTo>
                <a:lnTo>
                  <a:pt x="18630" y="8310"/>
                </a:lnTo>
                <a:cubicBezTo>
                  <a:pt x="18630" y="3721"/>
                  <a:pt x="14430" y="0"/>
                  <a:pt x="9250" y="0"/>
                </a:cubicBezTo>
                <a:cubicBezTo>
                  <a:pt x="4141" y="0"/>
                  <a:pt x="0" y="3799"/>
                  <a:pt x="0" y="8485"/>
                </a:cubicBezTo>
                <a:lnTo>
                  <a:pt x="0" y="21600"/>
                </a:lnTo>
                <a:lnTo>
                  <a:pt x="6110" y="21600"/>
                </a:lnTo>
                <a:lnTo>
                  <a:pt x="6110" y="8310"/>
                </a:lnTo>
                <a:cubicBezTo>
                  <a:pt x="6110" y="6947"/>
                  <a:pt x="7362" y="5842"/>
                  <a:pt x="8907" y="5842"/>
                </a:cubicBezTo>
                <a:lnTo>
                  <a:pt x="9725" y="5842"/>
                </a:lnTo>
                <a:cubicBezTo>
                  <a:pt x="11269" y="5842"/>
                  <a:pt x="12520" y="6947"/>
                  <a:pt x="12520" y="8310"/>
                </a:cubicBezTo>
                <a:lnTo>
                  <a:pt x="9725" y="8310"/>
                </a:lnTo>
                <a:close/>
              </a:path>
            </a:pathLst>
          </a:custGeom>
          <a:solidFill>
            <a:srgbClr val="33CC33"/>
          </a:solidFill>
          <a:ln w="9525">
            <a:noFill/>
            <a:miter lim="800000"/>
          </a:ln>
          <a:effectLst/>
        </p:spPr>
        <p:txBody>
          <a:bodyPr wrap="none" anchor="ctr"/>
          <a:lstStyle/>
          <a:p>
            <a:endParaRPr lang="it-IT"/>
          </a:p>
        </p:txBody>
      </p:sp>
      <p:sp>
        <p:nvSpPr>
          <p:cNvPr id="592937" name="Freeform 1065"/>
          <p:cNvSpPr/>
          <p:nvPr/>
        </p:nvSpPr>
        <p:spPr bwMode="auto">
          <a:xfrm>
            <a:off x="5638800" y="4495800"/>
            <a:ext cx="2438400" cy="784225"/>
          </a:xfrm>
          <a:custGeom>
            <a:avLst/>
            <a:gdLst/>
            <a:ahLst/>
            <a:cxnLst>
              <a:cxn ang="0">
                <a:pos x="312" y="156"/>
              </a:cxn>
              <a:cxn ang="0">
                <a:pos x="258" y="57"/>
              </a:cxn>
              <a:cxn ang="0">
                <a:pos x="150" y="111"/>
              </a:cxn>
              <a:cxn ang="0">
                <a:pos x="102" y="150"/>
              </a:cxn>
              <a:cxn ang="0">
                <a:pos x="87" y="165"/>
              </a:cxn>
              <a:cxn ang="0">
                <a:pos x="0" y="405"/>
              </a:cxn>
              <a:cxn ang="0">
                <a:pos x="21" y="549"/>
              </a:cxn>
              <a:cxn ang="0">
                <a:pos x="72" y="627"/>
              </a:cxn>
              <a:cxn ang="0">
                <a:pos x="120" y="483"/>
              </a:cxn>
              <a:cxn ang="0">
                <a:pos x="126" y="681"/>
              </a:cxn>
              <a:cxn ang="0">
                <a:pos x="192" y="726"/>
              </a:cxn>
              <a:cxn ang="0">
                <a:pos x="222" y="747"/>
              </a:cxn>
              <a:cxn ang="0">
                <a:pos x="285" y="651"/>
              </a:cxn>
              <a:cxn ang="0">
                <a:pos x="375" y="786"/>
              </a:cxn>
              <a:cxn ang="0">
                <a:pos x="474" y="780"/>
              </a:cxn>
              <a:cxn ang="0">
                <a:pos x="504" y="786"/>
              </a:cxn>
              <a:cxn ang="0">
                <a:pos x="1317" y="783"/>
              </a:cxn>
              <a:cxn ang="0">
                <a:pos x="1308" y="699"/>
              </a:cxn>
              <a:cxn ang="0">
                <a:pos x="1539" y="771"/>
              </a:cxn>
              <a:cxn ang="0">
                <a:pos x="1557" y="762"/>
              </a:cxn>
              <a:cxn ang="0">
                <a:pos x="1719" y="759"/>
              </a:cxn>
              <a:cxn ang="0">
                <a:pos x="1764" y="738"/>
              </a:cxn>
              <a:cxn ang="0">
                <a:pos x="1851" y="651"/>
              </a:cxn>
              <a:cxn ang="0">
                <a:pos x="1863" y="420"/>
              </a:cxn>
              <a:cxn ang="0">
                <a:pos x="1914" y="579"/>
              </a:cxn>
              <a:cxn ang="0">
                <a:pos x="1938" y="525"/>
              </a:cxn>
              <a:cxn ang="0">
                <a:pos x="1947" y="333"/>
              </a:cxn>
              <a:cxn ang="0">
                <a:pos x="1911" y="294"/>
              </a:cxn>
              <a:cxn ang="0">
                <a:pos x="1872" y="177"/>
              </a:cxn>
              <a:cxn ang="0">
                <a:pos x="1821" y="198"/>
              </a:cxn>
              <a:cxn ang="0">
                <a:pos x="1824" y="408"/>
              </a:cxn>
              <a:cxn ang="0">
                <a:pos x="1812" y="237"/>
              </a:cxn>
              <a:cxn ang="0">
                <a:pos x="1758" y="108"/>
              </a:cxn>
              <a:cxn ang="0">
                <a:pos x="1737" y="87"/>
              </a:cxn>
              <a:cxn ang="0">
                <a:pos x="1479" y="57"/>
              </a:cxn>
              <a:cxn ang="0">
                <a:pos x="1455" y="111"/>
              </a:cxn>
              <a:cxn ang="0">
                <a:pos x="1404" y="42"/>
              </a:cxn>
              <a:cxn ang="0">
                <a:pos x="1311" y="219"/>
              </a:cxn>
              <a:cxn ang="0">
                <a:pos x="1176" y="39"/>
              </a:cxn>
              <a:cxn ang="0">
                <a:pos x="647" y="83"/>
              </a:cxn>
              <a:cxn ang="0">
                <a:pos x="603" y="23"/>
              </a:cxn>
            </a:cxnLst>
            <a:rect l="0" t="0" r="r" b="b"/>
            <a:pathLst>
              <a:path w="1951" h="830">
                <a:moveTo>
                  <a:pt x="327" y="36"/>
                </a:moveTo>
                <a:cubicBezTo>
                  <a:pt x="326" y="76"/>
                  <a:pt x="350" y="143"/>
                  <a:pt x="312" y="156"/>
                </a:cubicBezTo>
                <a:cubicBezTo>
                  <a:pt x="305" y="135"/>
                  <a:pt x="307" y="114"/>
                  <a:pt x="300" y="93"/>
                </a:cubicBezTo>
                <a:cubicBezTo>
                  <a:pt x="296" y="51"/>
                  <a:pt x="301" y="53"/>
                  <a:pt x="258" y="57"/>
                </a:cubicBezTo>
                <a:cubicBezTo>
                  <a:pt x="230" y="66"/>
                  <a:pt x="202" y="80"/>
                  <a:pt x="177" y="96"/>
                </a:cubicBezTo>
                <a:cubicBezTo>
                  <a:pt x="168" y="102"/>
                  <a:pt x="159" y="106"/>
                  <a:pt x="150" y="111"/>
                </a:cubicBezTo>
                <a:cubicBezTo>
                  <a:pt x="144" y="115"/>
                  <a:pt x="132" y="123"/>
                  <a:pt x="132" y="123"/>
                </a:cubicBezTo>
                <a:cubicBezTo>
                  <a:pt x="126" y="132"/>
                  <a:pt x="111" y="144"/>
                  <a:pt x="102" y="150"/>
                </a:cubicBezTo>
                <a:cubicBezTo>
                  <a:pt x="100" y="153"/>
                  <a:pt x="99" y="156"/>
                  <a:pt x="96" y="159"/>
                </a:cubicBezTo>
                <a:cubicBezTo>
                  <a:pt x="93" y="162"/>
                  <a:pt x="89" y="162"/>
                  <a:pt x="87" y="165"/>
                </a:cubicBezTo>
                <a:cubicBezTo>
                  <a:pt x="55" y="201"/>
                  <a:pt x="30" y="253"/>
                  <a:pt x="21" y="300"/>
                </a:cubicBezTo>
                <a:cubicBezTo>
                  <a:pt x="18" y="337"/>
                  <a:pt x="9" y="369"/>
                  <a:pt x="0" y="405"/>
                </a:cubicBezTo>
                <a:cubicBezTo>
                  <a:pt x="2" y="441"/>
                  <a:pt x="11" y="470"/>
                  <a:pt x="15" y="504"/>
                </a:cubicBezTo>
                <a:cubicBezTo>
                  <a:pt x="17" y="519"/>
                  <a:pt x="14" y="535"/>
                  <a:pt x="21" y="549"/>
                </a:cubicBezTo>
                <a:cubicBezTo>
                  <a:pt x="29" y="564"/>
                  <a:pt x="41" y="580"/>
                  <a:pt x="51" y="594"/>
                </a:cubicBezTo>
                <a:cubicBezTo>
                  <a:pt x="59" y="606"/>
                  <a:pt x="59" y="618"/>
                  <a:pt x="72" y="627"/>
                </a:cubicBezTo>
                <a:cubicBezTo>
                  <a:pt x="79" y="637"/>
                  <a:pt x="84" y="641"/>
                  <a:pt x="96" y="645"/>
                </a:cubicBezTo>
                <a:cubicBezTo>
                  <a:pt x="116" y="585"/>
                  <a:pt x="44" y="470"/>
                  <a:pt x="120" y="483"/>
                </a:cubicBezTo>
                <a:cubicBezTo>
                  <a:pt x="121" y="487"/>
                  <a:pt x="123" y="491"/>
                  <a:pt x="123" y="495"/>
                </a:cubicBezTo>
                <a:cubicBezTo>
                  <a:pt x="125" y="557"/>
                  <a:pt x="119" y="619"/>
                  <a:pt x="126" y="681"/>
                </a:cubicBezTo>
                <a:cubicBezTo>
                  <a:pt x="127" y="688"/>
                  <a:pt x="144" y="693"/>
                  <a:pt x="144" y="693"/>
                </a:cubicBezTo>
                <a:cubicBezTo>
                  <a:pt x="156" y="711"/>
                  <a:pt x="175" y="714"/>
                  <a:pt x="192" y="726"/>
                </a:cubicBezTo>
                <a:cubicBezTo>
                  <a:pt x="195" y="736"/>
                  <a:pt x="193" y="736"/>
                  <a:pt x="204" y="741"/>
                </a:cubicBezTo>
                <a:cubicBezTo>
                  <a:pt x="210" y="744"/>
                  <a:pt x="222" y="747"/>
                  <a:pt x="222" y="747"/>
                </a:cubicBezTo>
                <a:cubicBezTo>
                  <a:pt x="262" y="744"/>
                  <a:pt x="257" y="752"/>
                  <a:pt x="264" y="723"/>
                </a:cubicBezTo>
                <a:cubicBezTo>
                  <a:pt x="265" y="691"/>
                  <a:pt x="246" y="638"/>
                  <a:pt x="285" y="651"/>
                </a:cubicBezTo>
                <a:cubicBezTo>
                  <a:pt x="286" y="686"/>
                  <a:pt x="285" y="721"/>
                  <a:pt x="288" y="756"/>
                </a:cubicBezTo>
                <a:cubicBezTo>
                  <a:pt x="290" y="777"/>
                  <a:pt x="362" y="784"/>
                  <a:pt x="375" y="786"/>
                </a:cubicBezTo>
                <a:cubicBezTo>
                  <a:pt x="405" y="785"/>
                  <a:pt x="435" y="785"/>
                  <a:pt x="465" y="783"/>
                </a:cubicBezTo>
                <a:cubicBezTo>
                  <a:pt x="468" y="783"/>
                  <a:pt x="473" y="783"/>
                  <a:pt x="474" y="780"/>
                </a:cubicBezTo>
                <a:cubicBezTo>
                  <a:pt x="487" y="714"/>
                  <a:pt x="457" y="727"/>
                  <a:pt x="486" y="717"/>
                </a:cubicBezTo>
                <a:cubicBezTo>
                  <a:pt x="529" y="728"/>
                  <a:pt x="453" y="766"/>
                  <a:pt x="504" y="786"/>
                </a:cubicBezTo>
                <a:cubicBezTo>
                  <a:pt x="552" y="804"/>
                  <a:pt x="606" y="788"/>
                  <a:pt x="657" y="789"/>
                </a:cubicBezTo>
                <a:cubicBezTo>
                  <a:pt x="738" y="805"/>
                  <a:pt x="1305" y="783"/>
                  <a:pt x="1317" y="783"/>
                </a:cubicBezTo>
                <a:cubicBezTo>
                  <a:pt x="1323" y="765"/>
                  <a:pt x="1320" y="747"/>
                  <a:pt x="1326" y="729"/>
                </a:cubicBezTo>
                <a:cubicBezTo>
                  <a:pt x="1322" y="711"/>
                  <a:pt x="1317" y="713"/>
                  <a:pt x="1308" y="699"/>
                </a:cubicBezTo>
                <a:cubicBezTo>
                  <a:pt x="1369" y="658"/>
                  <a:pt x="1325" y="770"/>
                  <a:pt x="1353" y="789"/>
                </a:cubicBezTo>
                <a:cubicBezTo>
                  <a:pt x="1415" y="788"/>
                  <a:pt x="1519" y="830"/>
                  <a:pt x="1539" y="771"/>
                </a:cubicBezTo>
                <a:cubicBezTo>
                  <a:pt x="1536" y="743"/>
                  <a:pt x="1525" y="710"/>
                  <a:pt x="1542" y="684"/>
                </a:cubicBezTo>
                <a:cubicBezTo>
                  <a:pt x="1569" y="693"/>
                  <a:pt x="1555" y="744"/>
                  <a:pt x="1557" y="762"/>
                </a:cubicBezTo>
                <a:cubicBezTo>
                  <a:pt x="1560" y="786"/>
                  <a:pt x="1610" y="782"/>
                  <a:pt x="1638" y="783"/>
                </a:cubicBezTo>
                <a:cubicBezTo>
                  <a:pt x="1695" y="779"/>
                  <a:pt x="1679" y="779"/>
                  <a:pt x="1719" y="759"/>
                </a:cubicBezTo>
                <a:cubicBezTo>
                  <a:pt x="1728" y="754"/>
                  <a:pt x="1737" y="748"/>
                  <a:pt x="1746" y="744"/>
                </a:cubicBezTo>
                <a:cubicBezTo>
                  <a:pt x="1752" y="741"/>
                  <a:pt x="1764" y="738"/>
                  <a:pt x="1764" y="738"/>
                </a:cubicBezTo>
                <a:cubicBezTo>
                  <a:pt x="1781" y="712"/>
                  <a:pt x="1814" y="702"/>
                  <a:pt x="1833" y="678"/>
                </a:cubicBezTo>
                <a:cubicBezTo>
                  <a:pt x="1840" y="669"/>
                  <a:pt x="1848" y="661"/>
                  <a:pt x="1851" y="651"/>
                </a:cubicBezTo>
                <a:cubicBezTo>
                  <a:pt x="1854" y="642"/>
                  <a:pt x="1860" y="624"/>
                  <a:pt x="1860" y="624"/>
                </a:cubicBezTo>
                <a:cubicBezTo>
                  <a:pt x="1861" y="556"/>
                  <a:pt x="1854" y="487"/>
                  <a:pt x="1863" y="420"/>
                </a:cubicBezTo>
                <a:cubicBezTo>
                  <a:pt x="1867" y="388"/>
                  <a:pt x="1893" y="432"/>
                  <a:pt x="1893" y="432"/>
                </a:cubicBezTo>
                <a:cubicBezTo>
                  <a:pt x="1890" y="473"/>
                  <a:pt x="1864" y="562"/>
                  <a:pt x="1914" y="579"/>
                </a:cubicBezTo>
                <a:cubicBezTo>
                  <a:pt x="1921" y="568"/>
                  <a:pt x="1927" y="555"/>
                  <a:pt x="1932" y="543"/>
                </a:cubicBezTo>
                <a:cubicBezTo>
                  <a:pt x="1935" y="537"/>
                  <a:pt x="1938" y="525"/>
                  <a:pt x="1938" y="525"/>
                </a:cubicBezTo>
                <a:cubicBezTo>
                  <a:pt x="1942" y="493"/>
                  <a:pt x="1945" y="461"/>
                  <a:pt x="1950" y="429"/>
                </a:cubicBezTo>
                <a:cubicBezTo>
                  <a:pt x="1949" y="397"/>
                  <a:pt x="1951" y="365"/>
                  <a:pt x="1947" y="333"/>
                </a:cubicBezTo>
                <a:cubicBezTo>
                  <a:pt x="1947" y="330"/>
                  <a:pt x="1941" y="332"/>
                  <a:pt x="1938" y="330"/>
                </a:cubicBezTo>
                <a:cubicBezTo>
                  <a:pt x="1927" y="323"/>
                  <a:pt x="1915" y="306"/>
                  <a:pt x="1911" y="294"/>
                </a:cubicBezTo>
                <a:cubicBezTo>
                  <a:pt x="1902" y="268"/>
                  <a:pt x="1895" y="247"/>
                  <a:pt x="1884" y="222"/>
                </a:cubicBezTo>
                <a:cubicBezTo>
                  <a:pt x="1881" y="216"/>
                  <a:pt x="1876" y="182"/>
                  <a:pt x="1872" y="177"/>
                </a:cubicBezTo>
                <a:cubicBezTo>
                  <a:pt x="1868" y="172"/>
                  <a:pt x="1831" y="169"/>
                  <a:pt x="1824" y="168"/>
                </a:cubicBezTo>
                <a:cubicBezTo>
                  <a:pt x="1806" y="174"/>
                  <a:pt x="1816" y="184"/>
                  <a:pt x="1821" y="198"/>
                </a:cubicBezTo>
                <a:cubicBezTo>
                  <a:pt x="1822" y="201"/>
                  <a:pt x="1827" y="216"/>
                  <a:pt x="1827" y="216"/>
                </a:cubicBezTo>
                <a:cubicBezTo>
                  <a:pt x="1826" y="280"/>
                  <a:pt x="1831" y="344"/>
                  <a:pt x="1824" y="408"/>
                </a:cubicBezTo>
                <a:cubicBezTo>
                  <a:pt x="1819" y="452"/>
                  <a:pt x="1801" y="386"/>
                  <a:pt x="1800" y="384"/>
                </a:cubicBezTo>
                <a:cubicBezTo>
                  <a:pt x="1799" y="356"/>
                  <a:pt x="1815" y="279"/>
                  <a:pt x="1812" y="237"/>
                </a:cubicBezTo>
                <a:cubicBezTo>
                  <a:pt x="1809" y="195"/>
                  <a:pt x="1791" y="153"/>
                  <a:pt x="1782" y="132"/>
                </a:cubicBezTo>
                <a:cubicBezTo>
                  <a:pt x="1775" y="122"/>
                  <a:pt x="1768" y="115"/>
                  <a:pt x="1758" y="108"/>
                </a:cubicBezTo>
                <a:cubicBezTo>
                  <a:pt x="1741" y="82"/>
                  <a:pt x="1764" y="113"/>
                  <a:pt x="1743" y="96"/>
                </a:cubicBezTo>
                <a:cubicBezTo>
                  <a:pt x="1740" y="94"/>
                  <a:pt x="1740" y="89"/>
                  <a:pt x="1737" y="87"/>
                </a:cubicBezTo>
                <a:cubicBezTo>
                  <a:pt x="1712" y="66"/>
                  <a:pt x="1672" y="62"/>
                  <a:pt x="1641" y="54"/>
                </a:cubicBezTo>
                <a:cubicBezTo>
                  <a:pt x="1587" y="55"/>
                  <a:pt x="1533" y="50"/>
                  <a:pt x="1479" y="57"/>
                </a:cubicBezTo>
                <a:cubicBezTo>
                  <a:pt x="1473" y="58"/>
                  <a:pt x="1473" y="75"/>
                  <a:pt x="1473" y="75"/>
                </a:cubicBezTo>
                <a:cubicBezTo>
                  <a:pt x="1472" y="82"/>
                  <a:pt x="1475" y="141"/>
                  <a:pt x="1455" y="111"/>
                </a:cubicBezTo>
                <a:cubicBezTo>
                  <a:pt x="1452" y="92"/>
                  <a:pt x="1449" y="62"/>
                  <a:pt x="1431" y="51"/>
                </a:cubicBezTo>
                <a:cubicBezTo>
                  <a:pt x="1423" y="46"/>
                  <a:pt x="1404" y="42"/>
                  <a:pt x="1404" y="42"/>
                </a:cubicBezTo>
                <a:cubicBezTo>
                  <a:pt x="1377" y="44"/>
                  <a:pt x="1347" y="32"/>
                  <a:pt x="1338" y="60"/>
                </a:cubicBezTo>
                <a:cubicBezTo>
                  <a:pt x="1336" y="145"/>
                  <a:pt x="1384" y="234"/>
                  <a:pt x="1311" y="219"/>
                </a:cubicBezTo>
                <a:cubicBezTo>
                  <a:pt x="1309" y="216"/>
                  <a:pt x="1305" y="214"/>
                  <a:pt x="1305" y="210"/>
                </a:cubicBezTo>
                <a:cubicBezTo>
                  <a:pt x="1294" y="0"/>
                  <a:pt x="1363" y="43"/>
                  <a:pt x="1176" y="39"/>
                </a:cubicBezTo>
                <a:cubicBezTo>
                  <a:pt x="968" y="9"/>
                  <a:pt x="1118" y="32"/>
                  <a:pt x="657" y="35"/>
                </a:cubicBezTo>
                <a:cubicBezTo>
                  <a:pt x="643" y="57"/>
                  <a:pt x="653" y="34"/>
                  <a:pt x="647" y="83"/>
                </a:cubicBezTo>
                <a:cubicBezTo>
                  <a:pt x="646" y="92"/>
                  <a:pt x="631" y="101"/>
                  <a:pt x="631" y="101"/>
                </a:cubicBezTo>
                <a:cubicBezTo>
                  <a:pt x="593" y="88"/>
                  <a:pt x="654" y="36"/>
                  <a:pt x="603" y="23"/>
                </a:cubicBezTo>
                <a:cubicBezTo>
                  <a:pt x="403" y="26"/>
                  <a:pt x="392" y="3"/>
                  <a:pt x="327" y="36"/>
                </a:cubicBezTo>
                <a:close/>
              </a:path>
            </a:pathLst>
          </a:custGeom>
          <a:noFill/>
          <a:ln w="9525">
            <a:solidFill>
              <a:schemeClr val="bg2"/>
            </a:solidFill>
            <a:round/>
          </a:ln>
          <a:effectLst/>
        </p:spPr>
        <p:txBody>
          <a:bodyPr/>
          <a:lstStyle/>
          <a:p>
            <a:endParaRPr lang="it-IT"/>
          </a:p>
        </p:txBody>
      </p:sp>
      <p:sp>
        <p:nvSpPr>
          <p:cNvPr id="592938" name="Text Box 1066"/>
          <p:cNvSpPr txBox="1">
            <a:spLocks noChangeArrowheads="1"/>
          </p:cNvSpPr>
          <p:nvPr/>
        </p:nvSpPr>
        <p:spPr bwMode="auto">
          <a:xfrm>
            <a:off x="6046788" y="4589463"/>
            <a:ext cx="1192212" cy="314325"/>
          </a:xfrm>
          <a:prstGeom prst="rect">
            <a:avLst/>
          </a:prstGeom>
          <a:noFill/>
          <a:ln w="9525">
            <a:solidFill>
              <a:schemeClr val="bg2"/>
            </a:solidFill>
            <a:miter lim="800000"/>
          </a:ln>
          <a:effectLst/>
        </p:spPr>
        <p:txBody>
          <a:bodyPr>
            <a:spAutoFit/>
          </a:bodyPr>
          <a:lstStyle/>
          <a:p>
            <a:pPr>
              <a:spcBef>
                <a:spcPct val="50000"/>
              </a:spcBef>
            </a:pPr>
            <a:r>
              <a:rPr lang="en-GB" sz="1400">
                <a:solidFill>
                  <a:srgbClr val="FF0000"/>
                </a:solidFill>
                <a:latin typeface="Arial Narrow" panose="020B0606020202030204" pitchFamily="34" charset="0"/>
              </a:rPr>
              <a:t>Mitochondria</a:t>
            </a:r>
            <a:endParaRPr lang="en-GB" sz="1400">
              <a:solidFill>
                <a:srgbClr val="FF0000"/>
              </a:solidFill>
              <a:latin typeface="Arial Narrow" panose="020B0606020202030204" pitchFamily="34" charset="0"/>
            </a:endParaRPr>
          </a:p>
        </p:txBody>
      </p:sp>
      <p:sp>
        <p:nvSpPr>
          <p:cNvPr id="592939" name="Text Box 1067"/>
          <p:cNvSpPr txBox="1">
            <a:spLocks noChangeArrowheads="1"/>
          </p:cNvSpPr>
          <p:nvPr/>
        </p:nvSpPr>
        <p:spPr bwMode="auto">
          <a:xfrm>
            <a:off x="5957888" y="4906963"/>
            <a:ext cx="1139825" cy="314325"/>
          </a:xfrm>
          <a:prstGeom prst="rect">
            <a:avLst/>
          </a:prstGeom>
          <a:noFill/>
          <a:ln w="9525">
            <a:solidFill>
              <a:schemeClr val="bg2"/>
            </a:solidFill>
            <a:miter lim="800000"/>
          </a:ln>
          <a:effectLst/>
        </p:spPr>
        <p:txBody>
          <a:bodyPr>
            <a:spAutoFit/>
          </a:bodyPr>
          <a:lstStyle/>
          <a:p>
            <a:pPr>
              <a:spcBef>
                <a:spcPct val="50000"/>
              </a:spcBef>
            </a:pPr>
            <a:endParaRPr lang="en-GB" sz="1400">
              <a:solidFill>
                <a:schemeClr val="accent2"/>
              </a:solidFill>
              <a:latin typeface="Arial Narrow" panose="020B0606020202030204" pitchFamily="34" charset="0"/>
            </a:endParaRPr>
          </a:p>
        </p:txBody>
      </p:sp>
      <p:sp>
        <p:nvSpPr>
          <p:cNvPr id="592940" name="Freeform 1068"/>
          <p:cNvSpPr/>
          <p:nvPr/>
        </p:nvSpPr>
        <p:spPr bwMode="auto">
          <a:xfrm rot="6923624" flipH="1">
            <a:off x="4507706" y="4788694"/>
            <a:ext cx="1652588" cy="1219200"/>
          </a:xfrm>
          <a:custGeom>
            <a:avLst/>
            <a:gdLst/>
            <a:ahLst/>
            <a:cxnLst>
              <a:cxn ang="0">
                <a:pos x="627" y="1082"/>
              </a:cxn>
              <a:cxn ang="0">
                <a:pos x="591" y="964"/>
              </a:cxn>
              <a:cxn ang="0">
                <a:pos x="427" y="791"/>
              </a:cxn>
              <a:cxn ang="0">
                <a:pos x="146" y="491"/>
              </a:cxn>
              <a:cxn ang="0">
                <a:pos x="137" y="463"/>
              </a:cxn>
              <a:cxn ang="0">
                <a:pos x="118" y="445"/>
              </a:cxn>
              <a:cxn ang="0">
                <a:pos x="46" y="263"/>
              </a:cxn>
              <a:cxn ang="0">
                <a:pos x="18" y="200"/>
              </a:cxn>
              <a:cxn ang="0">
                <a:pos x="9" y="173"/>
              </a:cxn>
              <a:cxn ang="0">
                <a:pos x="46" y="191"/>
              </a:cxn>
              <a:cxn ang="0">
                <a:pos x="282" y="354"/>
              </a:cxn>
              <a:cxn ang="0">
                <a:pos x="391" y="382"/>
              </a:cxn>
              <a:cxn ang="0">
                <a:pos x="537" y="373"/>
              </a:cxn>
              <a:cxn ang="0">
                <a:pos x="691" y="182"/>
              </a:cxn>
              <a:cxn ang="0">
                <a:pos x="746" y="0"/>
              </a:cxn>
              <a:cxn ang="0">
                <a:pos x="846" y="173"/>
              </a:cxn>
              <a:cxn ang="0">
                <a:pos x="873" y="209"/>
              </a:cxn>
              <a:cxn ang="0">
                <a:pos x="900" y="245"/>
              </a:cxn>
              <a:cxn ang="0">
                <a:pos x="946" y="309"/>
              </a:cxn>
              <a:cxn ang="0">
                <a:pos x="1037" y="445"/>
              </a:cxn>
              <a:cxn ang="0">
                <a:pos x="1146" y="636"/>
              </a:cxn>
              <a:cxn ang="0">
                <a:pos x="1236" y="800"/>
              </a:cxn>
              <a:cxn ang="0">
                <a:pos x="1346" y="927"/>
              </a:cxn>
              <a:cxn ang="0">
                <a:pos x="1373" y="954"/>
              </a:cxn>
              <a:cxn ang="0">
                <a:pos x="773" y="1054"/>
              </a:cxn>
            </a:cxnLst>
            <a:rect l="0" t="0" r="r" b="b"/>
            <a:pathLst>
              <a:path w="1375" h="1082">
                <a:moveTo>
                  <a:pt x="627" y="1082"/>
                </a:moveTo>
                <a:cubicBezTo>
                  <a:pt x="617" y="1051"/>
                  <a:pt x="606" y="995"/>
                  <a:pt x="591" y="964"/>
                </a:cubicBezTo>
                <a:cubicBezTo>
                  <a:pt x="553" y="887"/>
                  <a:pt x="487" y="847"/>
                  <a:pt x="427" y="791"/>
                </a:cubicBezTo>
                <a:cubicBezTo>
                  <a:pt x="325" y="697"/>
                  <a:pt x="223" y="607"/>
                  <a:pt x="146" y="491"/>
                </a:cubicBezTo>
                <a:cubicBezTo>
                  <a:pt x="143" y="482"/>
                  <a:pt x="142" y="471"/>
                  <a:pt x="137" y="463"/>
                </a:cubicBezTo>
                <a:cubicBezTo>
                  <a:pt x="132" y="456"/>
                  <a:pt x="122" y="453"/>
                  <a:pt x="118" y="445"/>
                </a:cubicBezTo>
                <a:cubicBezTo>
                  <a:pt x="88" y="387"/>
                  <a:pt x="92" y="311"/>
                  <a:pt x="46" y="263"/>
                </a:cubicBezTo>
                <a:cubicBezTo>
                  <a:pt x="27" y="188"/>
                  <a:pt x="51" y="263"/>
                  <a:pt x="18" y="200"/>
                </a:cubicBezTo>
                <a:cubicBezTo>
                  <a:pt x="14" y="192"/>
                  <a:pt x="0" y="176"/>
                  <a:pt x="9" y="173"/>
                </a:cubicBezTo>
                <a:cubicBezTo>
                  <a:pt x="22" y="169"/>
                  <a:pt x="34" y="185"/>
                  <a:pt x="46" y="191"/>
                </a:cubicBezTo>
                <a:cubicBezTo>
                  <a:pt x="119" y="264"/>
                  <a:pt x="189" y="308"/>
                  <a:pt x="282" y="354"/>
                </a:cubicBezTo>
                <a:cubicBezTo>
                  <a:pt x="316" y="371"/>
                  <a:pt x="355" y="371"/>
                  <a:pt x="391" y="382"/>
                </a:cubicBezTo>
                <a:cubicBezTo>
                  <a:pt x="440" y="379"/>
                  <a:pt x="489" y="378"/>
                  <a:pt x="537" y="373"/>
                </a:cubicBezTo>
                <a:cubicBezTo>
                  <a:pt x="604" y="366"/>
                  <a:pt x="655" y="236"/>
                  <a:pt x="691" y="182"/>
                </a:cubicBezTo>
                <a:cubicBezTo>
                  <a:pt x="706" y="121"/>
                  <a:pt x="730" y="62"/>
                  <a:pt x="746" y="0"/>
                </a:cubicBezTo>
                <a:cubicBezTo>
                  <a:pt x="783" y="55"/>
                  <a:pt x="806" y="117"/>
                  <a:pt x="846" y="173"/>
                </a:cubicBezTo>
                <a:cubicBezTo>
                  <a:pt x="855" y="185"/>
                  <a:pt x="864" y="197"/>
                  <a:pt x="873" y="209"/>
                </a:cubicBezTo>
                <a:cubicBezTo>
                  <a:pt x="882" y="221"/>
                  <a:pt x="900" y="245"/>
                  <a:pt x="900" y="245"/>
                </a:cubicBezTo>
                <a:cubicBezTo>
                  <a:pt x="918" y="300"/>
                  <a:pt x="896" y="248"/>
                  <a:pt x="946" y="309"/>
                </a:cubicBezTo>
                <a:cubicBezTo>
                  <a:pt x="980" y="350"/>
                  <a:pt x="1008" y="400"/>
                  <a:pt x="1037" y="445"/>
                </a:cubicBezTo>
                <a:cubicBezTo>
                  <a:pt x="1060" y="482"/>
                  <a:pt x="1138" y="610"/>
                  <a:pt x="1146" y="636"/>
                </a:cubicBezTo>
                <a:cubicBezTo>
                  <a:pt x="1166" y="698"/>
                  <a:pt x="1197" y="748"/>
                  <a:pt x="1236" y="800"/>
                </a:cubicBezTo>
                <a:cubicBezTo>
                  <a:pt x="1262" y="871"/>
                  <a:pt x="1239" y="820"/>
                  <a:pt x="1346" y="927"/>
                </a:cubicBezTo>
                <a:cubicBezTo>
                  <a:pt x="1375" y="956"/>
                  <a:pt x="1373" y="931"/>
                  <a:pt x="1373" y="954"/>
                </a:cubicBezTo>
                <a:lnTo>
                  <a:pt x="773" y="1054"/>
                </a:lnTo>
              </a:path>
            </a:pathLst>
          </a:custGeom>
          <a:solidFill>
            <a:srgbClr val="FFFFFF"/>
          </a:solidFill>
          <a:ln w="9525">
            <a:solidFill>
              <a:srgbClr val="FFFFFF"/>
            </a:solidFill>
            <a:round/>
          </a:ln>
          <a:effectLst/>
        </p:spPr>
        <p:txBody>
          <a:bodyPr wrap="none" anchor="ctr"/>
          <a:lstStyle/>
          <a:p>
            <a:endParaRPr lang="it-IT"/>
          </a:p>
        </p:txBody>
      </p:sp>
      <p:sp>
        <p:nvSpPr>
          <p:cNvPr id="592941" name="WordArt 1069"/>
          <p:cNvSpPr>
            <a:spLocks noChangeArrowheads="1" noChangeShapeType="1" noTextEdit="1"/>
          </p:cNvSpPr>
          <p:nvPr/>
        </p:nvSpPr>
        <p:spPr bwMode="auto">
          <a:xfrm>
            <a:off x="3429000" y="1600200"/>
            <a:ext cx="1200150" cy="874713"/>
          </a:xfrm>
          <a:prstGeom prst="rect">
            <a:avLst/>
          </a:prstGeom>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algn="ctr"/>
            <a:r>
              <a:rPr lang="it-IT" sz="3600" kern="10" dirty="0">
                <a:ln w="9525">
                  <a:round/>
                </a:ln>
                <a:gradFill rotWithShape="0">
                  <a:gsLst>
                    <a:gs pos="0">
                      <a:srgbClr val="FFE701"/>
                    </a:gs>
                    <a:gs pos="100000">
                      <a:srgbClr val="FE3E02"/>
                    </a:gs>
                  </a:gsLst>
                  <a:lin ang="5400000" scaled="1"/>
                </a:gradFill>
                <a:latin typeface="Impact" panose="020B0806030902050204"/>
              </a:rPr>
              <a:t>ATP </a:t>
            </a:r>
            <a:r>
              <a:rPr lang="it-IT" sz="3600" kern="10" dirty="0" err="1">
                <a:ln w="9525">
                  <a:round/>
                </a:ln>
                <a:gradFill rotWithShape="0">
                  <a:gsLst>
                    <a:gs pos="0">
                      <a:srgbClr val="FFE701"/>
                    </a:gs>
                    <a:gs pos="100000">
                      <a:srgbClr val="FE3E02"/>
                    </a:gs>
                  </a:gsLst>
                  <a:lin ang="5400000" scaled="1"/>
                </a:gradFill>
                <a:latin typeface="Impact" panose="020B0806030902050204"/>
              </a:rPr>
              <a:t>Need</a:t>
            </a:r>
            <a:endParaRPr lang="it-IT" sz="3600" kern="10" dirty="0">
              <a:ln w="9525">
                <a:round/>
              </a:ln>
              <a:gradFill rotWithShape="0">
                <a:gsLst>
                  <a:gs pos="0">
                    <a:srgbClr val="FFE701"/>
                  </a:gs>
                  <a:gs pos="100000">
                    <a:srgbClr val="FE3E02"/>
                  </a:gs>
                </a:gsLst>
                <a:lin ang="5400000" scaled="1"/>
              </a:gradFill>
              <a:latin typeface="Impact" panose="020B0806030902050204"/>
            </a:endParaRPr>
          </a:p>
        </p:txBody>
      </p:sp>
      <p:sp>
        <p:nvSpPr>
          <p:cNvPr id="592942" name="WordArt 1070"/>
          <p:cNvSpPr>
            <a:spLocks noChangeArrowheads="1" noChangeShapeType="1" noTextEdit="1"/>
          </p:cNvSpPr>
          <p:nvPr/>
        </p:nvSpPr>
        <p:spPr bwMode="auto">
          <a:xfrm>
            <a:off x="5638800" y="4953000"/>
            <a:ext cx="1504950" cy="874713"/>
          </a:xfrm>
          <a:prstGeom prst="rect">
            <a:avLst/>
          </a:prstGeom>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algn="ctr"/>
            <a:r>
              <a:rPr lang="it-IT" sz="3600" kern="10">
                <a:ln w="9525">
                  <a:round/>
                </a:ln>
                <a:gradFill rotWithShape="0">
                  <a:gsLst>
                    <a:gs pos="0">
                      <a:srgbClr val="FFE701"/>
                    </a:gs>
                    <a:gs pos="100000">
                      <a:srgbClr val="FE3E02"/>
                    </a:gs>
                  </a:gsLst>
                  <a:lin ang="5400000" scaled="1"/>
                </a:gradFill>
                <a:latin typeface="Impact" panose="020B0806030902050204"/>
              </a:rPr>
              <a:t>ATP Loss</a:t>
            </a:r>
            <a:endParaRPr lang="it-IT" sz="3600" kern="10">
              <a:ln w="9525">
                <a:round/>
              </a:ln>
              <a:gradFill rotWithShape="0">
                <a:gsLst>
                  <a:gs pos="0">
                    <a:srgbClr val="FFE701"/>
                  </a:gs>
                  <a:gs pos="100000">
                    <a:srgbClr val="FE3E02"/>
                  </a:gs>
                </a:gsLst>
                <a:lin ang="5400000" scaled="1"/>
              </a:gradFill>
              <a:latin typeface="Impact" panose="020B0806030902050204"/>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92935"/>
                                        </p:tgtEl>
                                        <p:attrNameLst>
                                          <p:attrName>style.visibility</p:attrName>
                                        </p:attrNameLst>
                                      </p:cBhvr>
                                      <p:to>
                                        <p:strVal val="visible"/>
                                      </p:to>
                                    </p:set>
                                    <p:anim calcmode="lin" valueType="num">
                                      <p:cBhvr additive="base">
                                        <p:cTn id="7" dur="500" fill="hold"/>
                                        <p:tgtEl>
                                          <p:spTgt spid="592935"/>
                                        </p:tgtEl>
                                        <p:attrNameLst>
                                          <p:attrName>ppt_x</p:attrName>
                                        </p:attrNameLst>
                                      </p:cBhvr>
                                      <p:tavLst>
                                        <p:tav tm="0">
                                          <p:val>
                                            <p:strVal val="0-#ppt_w/2"/>
                                          </p:val>
                                        </p:tav>
                                        <p:tav tm="100000">
                                          <p:val>
                                            <p:strVal val="#ppt_x"/>
                                          </p:val>
                                        </p:tav>
                                      </p:tavLst>
                                    </p:anim>
                                    <p:anim calcmode="lin" valueType="num">
                                      <p:cBhvr additive="base">
                                        <p:cTn id="8" dur="500" fill="hold"/>
                                        <p:tgtEl>
                                          <p:spTgt spid="59293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92941"/>
                                        </p:tgtEl>
                                        <p:attrNameLst>
                                          <p:attrName>style.visibility</p:attrName>
                                        </p:attrNameLst>
                                      </p:cBhvr>
                                      <p:to>
                                        <p:strVal val="visible"/>
                                      </p:to>
                                    </p:set>
                                    <p:anim calcmode="lin" valueType="num">
                                      <p:cBhvr additive="base">
                                        <p:cTn id="13" dur="500" fill="hold"/>
                                        <p:tgtEl>
                                          <p:spTgt spid="592941"/>
                                        </p:tgtEl>
                                        <p:attrNameLst>
                                          <p:attrName>ppt_x</p:attrName>
                                        </p:attrNameLst>
                                      </p:cBhvr>
                                      <p:tavLst>
                                        <p:tav tm="0">
                                          <p:val>
                                            <p:strVal val="0-#ppt_w/2"/>
                                          </p:val>
                                        </p:tav>
                                        <p:tav tm="100000">
                                          <p:val>
                                            <p:strVal val="#ppt_x"/>
                                          </p:val>
                                        </p:tav>
                                      </p:tavLst>
                                    </p:anim>
                                    <p:anim calcmode="lin" valueType="num">
                                      <p:cBhvr additive="base">
                                        <p:cTn id="14" dur="500" fill="hold"/>
                                        <p:tgtEl>
                                          <p:spTgt spid="59294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92936"/>
                                        </p:tgtEl>
                                        <p:attrNameLst>
                                          <p:attrName>style.visibility</p:attrName>
                                        </p:attrNameLst>
                                      </p:cBhvr>
                                      <p:to>
                                        <p:strVal val="visible"/>
                                      </p:to>
                                    </p:set>
                                    <p:anim calcmode="lin" valueType="num">
                                      <p:cBhvr additive="base">
                                        <p:cTn id="19" dur="500" fill="hold"/>
                                        <p:tgtEl>
                                          <p:spTgt spid="592936"/>
                                        </p:tgtEl>
                                        <p:attrNameLst>
                                          <p:attrName>ppt_x</p:attrName>
                                        </p:attrNameLst>
                                      </p:cBhvr>
                                      <p:tavLst>
                                        <p:tav tm="0">
                                          <p:val>
                                            <p:strVal val="0-#ppt_w/2"/>
                                          </p:val>
                                        </p:tav>
                                        <p:tav tm="100000">
                                          <p:val>
                                            <p:strVal val="#ppt_x"/>
                                          </p:val>
                                        </p:tav>
                                      </p:tavLst>
                                    </p:anim>
                                    <p:anim calcmode="lin" valueType="num">
                                      <p:cBhvr additive="base">
                                        <p:cTn id="20" dur="500" fill="hold"/>
                                        <p:tgtEl>
                                          <p:spTgt spid="59293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92942"/>
                                        </p:tgtEl>
                                        <p:attrNameLst>
                                          <p:attrName>style.visibility</p:attrName>
                                        </p:attrNameLst>
                                      </p:cBhvr>
                                      <p:to>
                                        <p:strVal val="visible"/>
                                      </p:to>
                                    </p:set>
                                    <p:anim calcmode="lin" valueType="num">
                                      <p:cBhvr additive="base">
                                        <p:cTn id="25" dur="500" fill="hold"/>
                                        <p:tgtEl>
                                          <p:spTgt spid="592942"/>
                                        </p:tgtEl>
                                        <p:attrNameLst>
                                          <p:attrName>ppt_x</p:attrName>
                                        </p:attrNameLst>
                                      </p:cBhvr>
                                      <p:tavLst>
                                        <p:tav tm="0">
                                          <p:val>
                                            <p:strVal val="0-#ppt_w/2"/>
                                          </p:val>
                                        </p:tav>
                                        <p:tav tm="100000">
                                          <p:val>
                                            <p:strVal val="#ppt_x"/>
                                          </p:val>
                                        </p:tav>
                                      </p:tavLst>
                                    </p:anim>
                                    <p:anim calcmode="lin" valueType="num">
                                      <p:cBhvr additive="base">
                                        <p:cTn id="26" dur="500" fill="hold"/>
                                        <p:tgtEl>
                                          <p:spTgt spid="5929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2935" grpId="0" animBg="1"/>
      <p:bldP spid="592936" grpId="0" animBg="1"/>
      <p:bldP spid="592941" grpId="0" animBg="1"/>
      <p:bldP spid="59294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1026"/>
          <p:cNvSpPr>
            <a:spLocks noGrp="1" noChangeArrowheads="1"/>
          </p:cNvSpPr>
          <p:nvPr>
            <p:ph type="title"/>
          </p:nvPr>
        </p:nvSpPr>
        <p:spPr>
          <a:xfrm>
            <a:off x="107504" y="152400"/>
            <a:ext cx="8928992" cy="1143000"/>
          </a:xfrm>
        </p:spPr>
        <p:txBody>
          <a:bodyPr>
            <a:normAutofit/>
          </a:bodyPr>
          <a:lstStyle/>
          <a:p>
            <a:pPr algn="ctr"/>
            <a:r>
              <a:rPr lang="en-US" sz="4800" dirty="0">
                <a:solidFill>
                  <a:srgbClr val="FFFF00"/>
                </a:solidFill>
                <a:latin typeface="Times New Roman" panose="02020603050405020304" pitchFamily="18" charset="0"/>
                <a:cs typeface="Times New Roman" panose="02020603050405020304" pitchFamily="18" charset="0"/>
              </a:rPr>
              <a:t>Injury Cascade</a:t>
            </a:r>
            <a:endParaRPr lang="en-US" sz="4800" dirty="0">
              <a:solidFill>
                <a:srgbClr val="FFFF00"/>
              </a:solidFill>
              <a:latin typeface="Times New Roman" panose="02020603050405020304" pitchFamily="18" charset="0"/>
              <a:cs typeface="Times New Roman" panose="02020603050405020304" pitchFamily="18" charset="0"/>
            </a:endParaRPr>
          </a:p>
        </p:txBody>
      </p:sp>
      <p:pic>
        <p:nvPicPr>
          <p:cNvPr id="206851" name="Picture 1027" descr="C:\Program Files\Wisdom-soft ScreenHunter\ScreenHunter_004.jpg"/>
          <p:cNvPicPr>
            <a:picLocks noChangeAspect="1" noChangeArrowheads="1"/>
          </p:cNvPicPr>
          <p:nvPr/>
        </p:nvPicPr>
        <p:blipFill>
          <a:blip r:embed="rId1" cstate="print"/>
          <a:srcRect/>
          <a:stretch>
            <a:fillRect/>
          </a:stretch>
        </p:blipFill>
        <p:spPr bwMode="auto">
          <a:xfrm>
            <a:off x="2051720" y="1196752"/>
            <a:ext cx="4703763" cy="5256584"/>
          </a:xfrm>
          <a:prstGeom prst="rect">
            <a:avLst/>
          </a:prstGeom>
          <a:noFill/>
        </p:spPr>
      </p:pic>
      <p:sp>
        <p:nvSpPr>
          <p:cNvPr id="206852" name="Text Box 1028"/>
          <p:cNvSpPr txBox="1">
            <a:spLocks noChangeArrowheads="1"/>
          </p:cNvSpPr>
          <p:nvPr/>
        </p:nvSpPr>
        <p:spPr bwMode="auto">
          <a:xfrm>
            <a:off x="6300192" y="6491288"/>
            <a:ext cx="2843808" cy="366712"/>
          </a:xfrm>
          <a:prstGeom prst="rect">
            <a:avLst/>
          </a:prstGeom>
          <a:noFill/>
          <a:ln w="9525">
            <a:noFill/>
            <a:miter lim="800000"/>
          </a:ln>
          <a:effectLst/>
        </p:spPr>
        <p:txBody>
          <a:bodyPr wrap="square">
            <a:spAutoFit/>
          </a:bodyPr>
          <a:lstStyle/>
          <a:p>
            <a:r>
              <a:rPr lang="en-US" sz="1800" dirty="0" err="1"/>
              <a:t>Gilgun-Sherki</a:t>
            </a:r>
            <a:r>
              <a:rPr lang="en-US" sz="1800" dirty="0"/>
              <a:t> et al., 2002</a:t>
            </a:r>
            <a:endParaRPr lang="en-US" sz="18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magine 14"/>
          <p:cNvPicPr>
            <a:picLocks noChangeAspect="1"/>
          </p:cNvPicPr>
          <p:nvPr/>
        </p:nvPicPr>
        <p:blipFill>
          <a:blip r:embed="rId1"/>
          <a:stretch>
            <a:fillRect/>
          </a:stretch>
        </p:blipFill>
        <p:spPr>
          <a:xfrm>
            <a:off x="1" y="0"/>
            <a:ext cx="9144000" cy="6858000"/>
          </a:xfrm>
          <a:prstGeom prst="rect">
            <a:avLst/>
          </a:prstGeom>
        </p:spPr>
      </p:pic>
      <p:pic>
        <p:nvPicPr>
          <p:cNvPr id="25" name="Immagine 24"/>
          <p:cNvPicPr>
            <a:picLocks noChangeAspect="1"/>
          </p:cNvPicPr>
          <p:nvPr/>
        </p:nvPicPr>
        <p:blipFill>
          <a:blip r:embed="rId2">
            <a:alphaModFix amt="22000"/>
          </a:blip>
          <a:stretch>
            <a:fillRect/>
          </a:stretch>
        </p:blipFill>
        <p:spPr>
          <a:xfrm>
            <a:off x="1777228" y="1919618"/>
            <a:ext cx="5589544" cy="3920628"/>
          </a:xfrm>
          <a:prstGeom prst="rect">
            <a:avLst/>
          </a:prstGeom>
        </p:spPr>
      </p:pic>
      <p:sp>
        <p:nvSpPr>
          <p:cNvPr id="6" name="CasellaDiTesto 5"/>
          <p:cNvSpPr txBox="1"/>
          <p:nvPr/>
        </p:nvSpPr>
        <p:spPr>
          <a:xfrm>
            <a:off x="788375" y="3151823"/>
            <a:ext cx="7567250" cy="618759"/>
          </a:xfrm>
          <a:prstGeom prst="rect">
            <a:avLst/>
          </a:prstGeom>
          <a:noFill/>
        </p:spPr>
        <p:txBody>
          <a:bodyPr wrap="square" rtlCol="0">
            <a:spAutoFit/>
          </a:bodyPr>
          <a:lstStyle/>
          <a:p>
            <a:pPr algn="ctr"/>
            <a:r>
              <a:rPr lang="it-IT" sz="3420" dirty="0">
                <a:latin typeface="COCOGOOSE" panose="02000000000000000000" pitchFamily="2" charset="0"/>
              </a:rPr>
              <a:t>Prof. Dott. Mario Ireneo Sturla</a:t>
            </a:r>
            <a:endParaRPr lang="it-IT" sz="3420" dirty="0">
              <a:latin typeface="COCOGOOSE" panose="02000000000000000000" pitchFamily="2" charset="0"/>
            </a:endParaRPr>
          </a:p>
        </p:txBody>
      </p:sp>
      <p:sp>
        <p:nvSpPr>
          <p:cNvPr id="7" name="CasellaDiTesto 6"/>
          <p:cNvSpPr txBox="1"/>
          <p:nvPr/>
        </p:nvSpPr>
        <p:spPr>
          <a:xfrm>
            <a:off x="1745424" y="3709883"/>
            <a:ext cx="5511777" cy="1987082"/>
          </a:xfrm>
          <a:prstGeom prst="rect">
            <a:avLst/>
          </a:prstGeom>
          <a:noFill/>
        </p:spPr>
        <p:txBody>
          <a:bodyPr wrap="square" rtlCol="0">
            <a:spAutoFit/>
          </a:bodyPr>
          <a:lstStyle/>
          <a:p>
            <a:r>
              <a:rPr lang="it-IT" sz="2050" i="1" dirty="0">
                <a:latin typeface="COCOGOOSE" panose="02000000000000000000" pitchFamily="2" charset="0"/>
              </a:rPr>
              <a:t>Presidente AMSD Pavia FMSI</a:t>
            </a:r>
            <a:endParaRPr lang="it-IT" sz="2050" i="1" dirty="0">
              <a:latin typeface="COCOGOOSE" panose="02000000000000000000" pitchFamily="2" charset="0"/>
            </a:endParaRPr>
          </a:p>
          <a:p>
            <a:r>
              <a:rPr lang="it-IT" sz="2050" i="1" dirty="0">
                <a:latin typeface="COCOGOOSE" panose="02000000000000000000" pitchFamily="2" charset="0"/>
              </a:rPr>
              <a:t>Coordinatore Sanitario Nazionale FPI</a:t>
            </a:r>
            <a:endParaRPr lang="it-IT" sz="2050" i="1" dirty="0">
              <a:latin typeface="COCOGOOSE" panose="02000000000000000000" pitchFamily="2" charset="0"/>
            </a:endParaRPr>
          </a:p>
          <a:p>
            <a:r>
              <a:rPr lang="it-IT" sz="2050" i="1" dirty="0">
                <a:latin typeface="COCOGOOSE" panose="02000000000000000000" pitchFamily="2" charset="0"/>
              </a:rPr>
              <a:t>Presidente Sezione Studi e Ricerche FPI</a:t>
            </a:r>
            <a:endParaRPr lang="it-IT" sz="2050" i="1" dirty="0">
              <a:latin typeface="COCOGOOSE" panose="02000000000000000000" pitchFamily="2" charset="0"/>
            </a:endParaRPr>
          </a:p>
          <a:p>
            <a:r>
              <a:rPr lang="it-IT" sz="2050" i="1" dirty="0">
                <a:latin typeface="COCOGOOSE" panose="02000000000000000000" pitchFamily="2" charset="0"/>
              </a:rPr>
              <a:t>Presidente Commissione Medica Europea EBU</a:t>
            </a:r>
            <a:endParaRPr lang="it-IT" sz="2050" i="1" dirty="0">
              <a:latin typeface="COCOGOOSE" panose="02000000000000000000" pitchFamily="2" charset="0"/>
            </a:endParaRPr>
          </a:p>
          <a:p>
            <a:r>
              <a:rPr lang="it-IT" sz="2050" i="1" dirty="0">
                <a:latin typeface="COCOGOOSE" panose="02000000000000000000" pitchFamily="2" charset="0"/>
              </a:rPr>
              <a:t>Co-chairman </a:t>
            </a:r>
            <a:r>
              <a:rPr lang="it-IT" sz="2050" i="1" dirty="0" err="1">
                <a:latin typeface="COCOGOOSE" panose="02000000000000000000" pitchFamily="2" charset="0"/>
              </a:rPr>
              <a:t>Medical</a:t>
            </a:r>
            <a:r>
              <a:rPr lang="it-IT" sz="2050" i="1" dirty="0">
                <a:latin typeface="COCOGOOSE" panose="02000000000000000000" pitchFamily="2" charset="0"/>
              </a:rPr>
              <a:t> Commission WBC</a:t>
            </a:r>
            <a:endParaRPr lang="it-IT" sz="2050" i="1" dirty="0">
              <a:latin typeface="COCOGOOSE" panose="02000000000000000000" pitchFamily="2" charset="0"/>
            </a:endParaRPr>
          </a:p>
          <a:p>
            <a:pPr algn="ctr"/>
            <a:endParaRPr lang="it-IT" sz="2050" dirty="0">
              <a:solidFill>
                <a:schemeClr val="bg1"/>
              </a:solidFill>
              <a:latin typeface="COCOGOOSE" panose="02000000000000000000" pitchFamily="2" charset="0"/>
            </a:endParaRPr>
          </a:p>
        </p:txBody>
      </p:sp>
      <p:pic>
        <p:nvPicPr>
          <p:cNvPr id="13" name="Immagine 12"/>
          <p:cNvPicPr>
            <a:picLocks noChangeAspect="1"/>
          </p:cNvPicPr>
          <p:nvPr/>
        </p:nvPicPr>
        <p:blipFill>
          <a:blip r:embed="rId3"/>
          <a:stretch>
            <a:fillRect/>
          </a:stretch>
        </p:blipFill>
        <p:spPr>
          <a:xfrm>
            <a:off x="4389173" y="1341672"/>
            <a:ext cx="2343071" cy="978848"/>
          </a:xfrm>
          <a:prstGeom prst="rect">
            <a:avLst/>
          </a:prstGeom>
        </p:spPr>
      </p:pic>
      <p:pic>
        <p:nvPicPr>
          <p:cNvPr id="17" name="Immagine 16"/>
          <p:cNvPicPr>
            <a:picLocks noChangeAspect="1"/>
          </p:cNvPicPr>
          <p:nvPr/>
        </p:nvPicPr>
        <p:blipFill rotWithShape="1">
          <a:blip r:embed="rId4"/>
          <a:srcRect r="55781"/>
          <a:stretch>
            <a:fillRect/>
          </a:stretch>
        </p:blipFill>
        <p:spPr>
          <a:xfrm>
            <a:off x="2131264" y="530256"/>
            <a:ext cx="1685485" cy="2018900"/>
          </a:xfrm>
          <a:prstGeom prst="rect">
            <a:avLst/>
          </a:prstGeom>
        </p:spPr>
      </p:pic>
      <p:cxnSp>
        <p:nvCxnSpPr>
          <p:cNvPr id="20" name="Connettore 1 19"/>
          <p:cNvCxnSpPr/>
          <p:nvPr/>
        </p:nvCxnSpPr>
        <p:spPr>
          <a:xfrm>
            <a:off x="1587992" y="3045383"/>
            <a:ext cx="581058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Connettore 1 20"/>
          <p:cNvCxnSpPr/>
          <p:nvPr/>
        </p:nvCxnSpPr>
        <p:spPr>
          <a:xfrm>
            <a:off x="1587992" y="2823043"/>
            <a:ext cx="581058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Connettore 1 21"/>
          <p:cNvCxnSpPr/>
          <p:nvPr/>
        </p:nvCxnSpPr>
        <p:spPr>
          <a:xfrm>
            <a:off x="1587992" y="5513834"/>
            <a:ext cx="581058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Connettore 1 22"/>
          <p:cNvCxnSpPr/>
          <p:nvPr/>
        </p:nvCxnSpPr>
        <p:spPr>
          <a:xfrm>
            <a:off x="1587992" y="5736175"/>
            <a:ext cx="581058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1" cstate="print"/>
          <a:srcRect/>
          <a:stretch>
            <a:fillRect/>
          </a:stretch>
        </p:blipFill>
        <p:spPr bwMode="auto">
          <a:xfrm>
            <a:off x="1685925" y="0"/>
            <a:ext cx="5772150" cy="6858000"/>
          </a:xfrm>
          <a:prstGeom prst="rect">
            <a:avLst/>
          </a:prstGeom>
          <a:solidFill>
            <a:schemeClr val="accent2"/>
          </a:solidFill>
          <a:ln w="9525">
            <a:noFill/>
            <a:miter lim="800000"/>
            <a:headEnd/>
            <a:tailEnd/>
          </a:ln>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hidden="1"/>
          <p:cNvSpPr>
            <a:spLocks noGrp="1" noRot="1" noChangeArrowheads="1"/>
          </p:cNvSpPr>
          <p:nvPr>
            <p:ph type="title"/>
          </p:nvPr>
        </p:nvSpPr>
        <p:spPr/>
        <p:txBody>
          <a:bodyPr/>
          <a:lstStyle/>
          <a:p>
            <a:endParaRPr lang="it-IT"/>
          </a:p>
        </p:txBody>
      </p:sp>
      <p:sp>
        <p:nvSpPr>
          <p:cNvPr id="285699" name="Rectangle 3" descr="2007-03-15 004"/>
          <p:cNvSpPr>
            <a:spLocks noGrp="1" noChangeAspect="1" noChangeArrowheads="1"/>
          </p:cNvSpPr>
          <p:nvPr isPhoto="1"/>
        </p:nvSpPr>
        <p:spPr bwMode="auto">
          <a:xfrm>
            <a:off x="4211960" y="2708920"/>
            <a:ext cx="4475162" cy="3373437"/>
          </a:xfrm>
          <a:prstGeom prst="rect">
            <a:avLst/>
          </a:prstGeom>
          <a:blipFill dpi="0" rotWithShape="1">
            <a:blip r:embed="rId1" cstate="print"/>
            <a:srcRect/>
            <a:stretch>
              <a:fillRect r="-508"/>
            </a:stretch>
          </a:blipFill>
          <a:ln w="57150">
            <a:noFill/>
            <a:miter lim="800000"/>
          </a:ln>
          <a:effectLst/>
        </p:spPr>
        <p:txBody>
          <a:bodyPr/>
          <a:lstStyle/>
          <a:p>
            <a:endParaRPr lang="it-IT"/>
          </a:p>
        </p:txBody>
      </p:sp>
      <p:sp>
        <p:nvSpPr>
          <p:cNvPr id="285700" name="Rectangle 4"/>
          <p:cNvSpPr>
            <a:spLocks noChangeArrowheads="1"/>
          </p:cNvSpPr>
          <p:nvPr/>
        </p:nvSpPr>
        <p:spPr bwMode="auto">
          <a:xfrm>
            <a:off x="468313" y="1339850"/>
            <a:ext cx="8229600" cy="4968875"/>
          </a:xfrm>
          <a:prstGeom prst="rect">
            <a:avLst/>
          </a:prstGeom>
          <a:noFill/>
          <a:ln w="9525">
            <a:noFill/>
            <a:miter lim="800000"/>
          </a:ln>
          <a:effectLst/>
        </p:spPr>
        <p:txBody>
          <a:bodyPr/>
          <a:lstStyle/>
          <a:p>
            <a:pPr marL="342900" indent="-342900">
              <a:lnSpc>
                <a:spcPct val="90000"/>
              </a:lnSpc>
              <a:spcBef>
                <a:spcPct val="20000"/>
              </a:spcBef>
              <a:buClr>
                <a:schemeClr val="hlink"/>
              </a:buClr>
              <a:buSzPct val="70000"/>
              <a:buFont typeface="Wingdings" panose="05000000000000000000" pitchFamily="2" charset="2"/>
              <a:buChar char="n"/>
            </a:pPr>
            <a:endParaRPr lang="en-US" sz="3600" dirty="0">
              <a:effectLst>
                <a:outerShdw blurRad="38100" dist="38100" dir="2700000" algn="tl">
                  <a:srgbClr val="000000"/>
                </a:outerShdw>
              </a:effectLst>
            </a:endParaRPr>
          </a:p>
          <a:p>
            <a:pPr marL="342900" indent="-342900">
              <a:lnSpc>
                <a:spcPct val="90000"/>
              </a:lnSpc>
              <a:spcBef>
                <a:spcPct val="20000"/>
              </a:spcBef>
              <a:buClr>
                <a:schemeClr val="hlink"/>
              </a:buClr>
              <a:buSzPct val="70000"/>
              <a:buFont typeface="Wingdings" panose="05000000000000000000" pitchFamily="2" charset="2"/>
              <a:buChar char="n"/>
            </a:pPr>
            <a:r>
              <a:rPr lang="en-US" sz="3600"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Based on ringside report forms</a:t>
            </a:r>
            <a:endParaRPr lang="en-US" sz="3600"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a:p>
            <a:pPr marL="342900" indent="-342900">
              <a:lnSpc>
                <a:spcPct val="90000"/>
              </a:lnSpc>
              <a:spcBef>
                <a:spcPct val="20000"/>
              </a:spcBef>
              <a:buClr>
                <a:schemeClr val="hlink"/>
              </a:buClr>
              <a:buSzPct val="70000"/>
              <a:buFont typeface="Wingdings" panose="05000000000000000000" pitchFamily="2" charset="2"/>
              <a:buChar char="n"/>
            </a:pPr>
            <a:endParaRPr lang="en-US" sz="3600"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a:p>
            <a:pPr marL="342900" indent="-342900">
              <a:lnSpc>
                <a:spcPct val="90000"/>
              </a:lnSpc>
              <a:spcBef>
                <a:spcPct val="20000"/>
              </a:spcBef>
              <a:buClr>
                <a:schemeClr val="hlink"/>
              </a:buClr>
              <a:buSzPct val="70000"/>
              <a:buFont typeface="Wingdings" panose="05000000000000000000" pitchFamily="2" charset="2"/>
              <a:buChar char="n"/>
            </a:pPr>
            <a:endParaRPr lang="en-US" sz="3600"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a:p>
            <a:pPr marL="342900" indent="-342900">
              <a:lnSpc>
                <a:spcPct val="90000"/>
              </a:lnSpc>
              <a:spcBef>
                <a:spcPct val="20000"/>
              </a:spcBef>
              <a:buClr>
                <a:schemeClr val="hlink"/>
              </a:buClr>
              <a:buSzPct val="70000"/>
              <a:buFont typeface="Wingdings" panose="05000000000000000000" pitchFamily="2" charset="2"/>
              <a:buChar char="n"/>
            </a:pPr>
            <a:r>
              <a:rPr lang="en-US" sz="3600"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Overestimated?</a:t>
            </a:r>
            <a:endParaRPr lang="en-US" sz="3600"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a:p>
            <a:pPr marL="342900" indent="-342900">
              <a:lnSpc>
                <a:spcPct val="90000"/>
              </a:lnSpc>
              <a:spcBef>
                <a:spcPct val="20000"/>
              </a:spcBef>
              <a:buClr>
                <a:schemeClr val="hlink"/>
              </a:buClr>
              <a:buSzPct val="70000"/>
              <a:buFont typeface="Wingdings" panose="05000000000000000000" pitchFamily="2" charset="2"/>
              <a:buChar char="n"/>
            </a:pPr>
            <a:endParaRPr lang="en-US" sz="3600"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a:p>
            <a:pPr marL="342900" indent="-342900">
              <a:lnSpc>
                <a:spcPct val="90000"/>
              </a:lnSpc>
              <a:spcBef>
                <a:spcPct val="20000"/>
              </a:spcBef>
              <a:buClr>
                <a:schemeClr val="hlink"/>
              </a:buClr>
              <a:buSzPct val="70000"/>
              <a:buFont typeface="Wingdings" panose="05000000000000000000" pitchFamily="2" charset="2"/>
              <a:buChar char="n"/>
            </a:pPr>
            <a:endParaRPr lang="en-US" sz="3600"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a:p>
            <a:pPr marL="342900" indent="-342900">
              <a:lnSpc>
                <a:spcPct val="90000"/>
              </a:lnSpc>
              <a:spcBef>
                <a:spcPct val="20000"/>
              </a:spcBef>
              <a:buClr>
                <a:schemeClr val="hlink"/>
              </a:buClr>
              <a:buSzPct val="70000"/>
              <a:buFont typeface="Wingdings" panose="05000000000000000000" pitchFamily="2" charset="2"/>
              <a:buChar char="n"/>
            </a:pPr>
            <a:r>
              <a:rPr lang="en-US" sz="3600"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Underestimated?</a:t>
            </a:r>
            <a:endParaRPr lang="en-US" sz="3600"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
        <p:nvSpPr>
          <p:cNvPr id="285701" name="Rectangle 5"/>
          <p:cNvSpPr>
            <a:spLocks noRot="1" noChangeArrowheads="1"/>
          </p:cNvSpPr>
          <p:nvPr/>
        </p:nvSpPr>
        <p:spPr bwMode="auto">
          <a:xfrm>
            <a:off x="755576" y="476672"/>
            <a:ext cx="8229600" cy="1143000"/>
          </a:xfrm>
          <a:prstGeom prst="rect">
            <a:avLst/>
          </a:prstGeom>
          <a:noFill/>
          <a:ln w="9525">
            <a:noFill/>
            <a:miter lim="800000"/>
          </a:ln>
          <a:effectLst/>
        </p:spPr>
        <p:txBody>
          <a:bodyPr anchor="ctr"/>
          <a:lstStyle/>
          <a:p>
            <a:pPr algn="ctr">
              <a:spcBef>
                <a:spcPct val="0"/>
              </a:spcBef>
            </a:pPr>
            <a:r>
              <a:rPr lang="en-US" sz="3600" b="1" dirty="0">
                <a:ln w="6350">
                  <a:noFill/>
                </a:ln>
                <a:solidFill>
                  <a:srgbClr val="FFFF00"/>
                </a:solidFill>
                <a:effectLst>
                  <a:outerShdw blurRad="114300" dist="101600" dir="2700000" algn="tl" rotWithShape="0">
                    <a:srgbClr val="000000">
                      <a:alpha val="40000"/>
                    </a:srgbClr>
                  </a:outerShdw>
                </a:effectLst>
                <a:latin typeface="Times New Roman" panose="02020603050405020304" pitchFamily="18" charset="0"/>
                <a:ea typeface="+mj-ea"/>
                <a:cs typeface="Times New Roman" panose="02020603050405020304" pitchFamily="18" charset="0"/>
              </a:rPr>
              <a:t>INCIDENCE OF CONCUSSION IN PROFESSIONAL BOXING</a:t>
            </a:r>
            <a:endParaRPr lang="en-US" sz="3600" b="1" dirty="0">
              <a:ln w="6350">
                <a:noFill/>
              </a:ln>
              <a:solidFill>
                <a:srgbClr val="FFFF00"/>
              </a:solidFill>
              <a:effectLst>
                <a:outerShdw blurRad="114300" dist="101600" dir="2700000" algn="tl" rotWithShape="0">
                  <a:srgbClr val="000000">
                    <a:alpha val="40000"/>
                  </a:srgbClr>
                </a:outerShdw>
              </a:effectLst>
              <a:latin typeface="Times New Roman" panose="02020603050405020304" pitchFamily="18" charset="0"/>
              <a:ea typeface="+mj-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570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5700">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570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700"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C:\Users\Mario\Desktop\Mario\foto Principe\Foto Blandamura 1.jpg"/>
          <p:cNvPicPr>
            <a:picLocks noGrp="1" noChangeAspect="1" noChangeArrowheads="1"/>
          </p:cNvPicPr>
          <p:nvPr>
            <p:ph/>
          </p:nvPr>
        </p:nvPicPr>
        <p:blipFill>
          <a:blip r:embed="rId1" cstate="print"/>
          <a:srcRect/>
          <a:stretch>
            <a:fillRect/>
          </a:stretch>
        </p:blipFill>
        <p:spPr bwMode="auto">
          <a:xfrm>
            <a:off x="467544" y="620688"/>
            <a:ext cx="8214010" cy="5760640"/>
          </a:xfrm>
          <a:prstGeom prst="rect">
            <a:avLst/>
          </a:prstGeom>
          <a:noFill/>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p:cNvPicPr>
            <a:picLocks noChangeAspect="1" noChangeArrowheads="1"/>
          </p:cNvPicPr>
          <p:nvPr/>
        </p:nvPicPr>
        <p:blipFill>
          <a:blip r:embed="rId1" cstate="print"/>
          <a:srcRect/>
          <a:stretch>
            <a:fillRect/>
          </a:stretch>
        </p:blipFill>
        <p:spPr bwMode="auto">
          <a:xfrm>
            <a:off x="1724025" y="0"/>
            <a:ext cx="5695950" cy="6858000"/>
          </a:xfrm>
          <a:prstGeom prst="rect">
            <a:avLst/>
          </a:prstGeom>
          <a:noFill/>
          <a:ln w="9525">
            <a:noFill/>
            <a:miter lim="800000"/>
            <a:headEnd/>
            <a:tailEnd/>
          </a:ln>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Mario\Desktop\Mario\foto Principe\Foto Blandamura 2.jpg"/>
          <p:cNvPicPr>
            <a:picLocks noGrp="1" noChangeAspect="1" noChangeArrowheads="1"/>
          </p:cNvPicPr>
          <p:nvPr>
            <p:ph/>
          </p:nvPr>
        </p:nvPicPr>
        <p:blipFill>
          <a:blip r:embed="rId1" cstate="print"/>
          <a:srcRect/>
          <a:stretch>
            <a:fillRect/>
          </a:stretch>
        </p:blipFill>
        <p:spPr bwMode="auto">
          <a:xfrm>
            <a:off x="611560" y="476672"/>
            <a:ext cx="7839628" cy="6020355"/>
          </a:xfrm>
          <a:prstGeom prst="rect">
            <a:avLst/>
          </a:prstGeom>
          <a:noFill/>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23528" y="188641"/>
            <a:ext cx="8496944" cy="648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463550"/>
            <a:ext cx="9144000" cy="593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854200" y="0"/>
            <a:ext cx="5435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476250"/>
            <a:ext cx="9144000" cy="590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Rot="1" noChangeArrowheads="1"/>
          </p:cNvSpPr>
          <p:nvPr>
            <p:ph type="title"/>
          </p:nvPr>
        </p:nvSpPr>
        <p:spPr>
          <a:xfrm>
            <a:off x="468313" y="0"/>
            <a:ext cx="8229600" cy="1143000"/>
          </a:xfrm>
        </p:spPr>
        <p:txBody>
          <a:bodyPr/>
          <a:lstStyle/>
          <a:p>
            <a:pPr algn="ctr"/>
            <a:r>
              <a:rPr lang="en-US" sz="3200" dirty="0">
                <a:solidFill>
                  <a:srgbClr val="FFFF00"/>
                </a:solidFill>
                <a:latin typeface="Times New Roman" panose="02020603050405020304" pitchFamily="18" charset="0"/>
                <a:cs typeface="Times New Roman" panose="02020603050405020304" pitchFamily="18" charset="0"/>
              </a:rPr>
              <a:t>SPORTS CONCUSSION INCIDENCE:</a:t>
            </a:r>
            <a:endParaRPr lang="en-US" sz="3200" dirty="0">
              <a:solidFill>
                <a:srgbClr val="FFFF00"/>
              </a:solidFill>
              <a:latin typeface="Times New Roman" panose="02020603050405020304" pitchFamily="18" charset="0"/>
              <a:cs typeface="Times New Roman" panose="02020603050405020304" pitchFamily="18" charset="0"/>
            </a:endParaRPr>
          </a:p>
        </p:txBody>
      </p:sp>
      <p:sp>
        <p:nvSpPr>
          <p:cNvPr id="132099" name="Rectangle 3"/>
          <p:cNvSpPr>
            <a:spLocks noGrp="1" noChangeArrowheads="1"/>
          </p:cNvSpPr>
          <p:nvPr>
            <p:ph idx="1"/>
          </p:nvPr>
        </p:nvSpPr>
        <p:spPr>
          <a:xfrm>
            <a:off x="467544" y="1556792"/>
            <a:ext cx="8229600" cy="5111750"/>
          </a:xfrm>
        </p:spPr>
        <p:txBody>
          <a:bodyPr>
            <a:normAutofit/>
          </a:bodyPr>
          <a:lstStyle/>
          <a:p>
            <a:pPr>
              <a:lnSpc>
                <a:spcPct val="80000"/>
              </a:lnSpc>
            </a:pPr>
            <a:r>
              <a:rPr lang="en-US" sz="2800" b="1" dirty="0">
                <a:solidFill>
                  <a:srgbClr val="FFFF00"/>
                </a:solidFill>
              </a:rPr>
              <a:t>Horse racing (flat)	 2.5 per 100 falls</a:t>
            </a:r>
            <a:endParaRPr lang="en-US" sz="2800" b="1" dirty="0">
              <a:solidFill>
                <a:srgbClr val="FFFF00"/>
              </a:solidFill>
            </a:endParaRPr>
          </a:p>
          <a:p>
            <a:pPr>
              <a:lnSpc>
                <a:spcPct val="80000"/>
              </a:lnSpc>
              <a:buFont typeface="Wingdings" panose="05000000000000000000" pitchFamily="2" charset="2"/>
              <a:buNone/>
            </a:pPr>
            <a:r>
              <a:rPr lang="en-US" sz="2800" b="1" dirty="0">
                <a:solidFill>
                  <a:srgbClr val="FFFF00"/>
                </a:solidFill>
              </a:rPr>
              <a:t>			     (jump)	 7.1 per 100 falls</a:t>
            </a:r>
            <a:endParaRPr lang="en-US" sz="2800" b="1" dirty="0">
              <a:solidFill>
                <a:srgbClr val="FFFF00"/>
              </a:solidFill>
            </a:endParaRPr>
          </a:p>
          <a:p>
            <a:pPr>
              <a:lnSpc>
                <a:spcPct val="80000"/>
              </a:lnSpc>
              <a:buFont typeface="Wingdings" panose="05000000000000000000" pitchFamily="2" charset="2"/>
              <a:buNone/>
            </a:pPr>
            <a:r>
              <a:rPr lang="en-US" sz="2800" b="1" dirty="0">
                <a:solidFill>
                  <a:srgbClr val="FFFF00"/>
                </a:solidFill>
              </a:rPr>
              <a:t>					(fall/ride ratio: 16)</a:t>
            </a:r>
            <a:endParaRPr lang="en-US" sz="2800" b="1" dirty="0">
              <a:solidFill>
                <a:srgbClr val="FFFF00"/>
              </a:solidFill>
            </a:endParaRPr>
          </a:p>
          <a:p>
            <a:pPr>
              <a:lnSpc>
                <a:spcPct val="80000"/>
              </a:lnSpc>
              <a:buFont typeface="Wingdings" panose="05000000000000000000" pitchFamily="2" charset="2"/>
              <a:buNone/>
            </a:pPr>
            <a:endParaRPr lang="en-US" sz="1600" b="1" dirty="0">
              <a:solidFill>
                <a:srgbClr val="FFFF00"/>
              </a:solidFill>
            </a:endParaRPr>
          </a:p>
          <a:p>
            <a:pPr>
              <a:lnSpc>
                <a:spcPct val="80000"/>
              </a:lnSpc>
            </a:pPr>
            <a:r>
              <a:rPr lang="en-US" sz="2800" b="1" dirty="0">
                <a:solidFill>
                  <a:srgbClr val="FFFF00"/>
                </a:solidFill>
              </a:rPr>
              <a:t>American football    0.2 per 1000 hours</a:t>
            </a:r>
            <a:endParaRPr lang="en-US" sz="2800" b="1" dirty="0">
              <a:solidFill>
                <a:srgbClr val="FFFF00"/>
              </a:solidFill>
            </a:endParaRPr>
          </a:p>
          <a:p>
            <a:pPr>
              <a:lnSpc>
                <a:spcPct val="80000"/>
              </a:lnSpc>
            </a:pPr>
            <a:r>
              <a:rPr lang="en-US" sz="2800" b="1" dirty="0">
                <a:solidFill>
                  <a:srgbClr val="FFFF00"/>
                </a:solidFill>
              </a:rPr>
              <a:t>Aussie Football	       4.1 per 1000 hours</a:t>
            </a:r>
            <a:endParaRPr lang="en-US" sz="2800" b="1" dirty="0">
              <a:solidFill>
                <a:srgbClr val="FFFF00"/>
              </a:solidFill>
            </a:endParaRPr>
          </a:p>
          <a:p>
            <a:pPr>
              <a:lnSpc>
                <a:spcPct val="80000"/>
              </a:lnSpc>
              <a:buFont typeface="Wingdings" panose="05000000000000000000" pitchFamily="2" charset="2"/>
              <a:buNone/>
            </a:pPr>
            <a:endParaRPr lang="en-US" sz="2800" dirty="0">
              <a:solidFill>
                <a:srgbClr val="FFFF00"/>
              </a:solidFill>
            </a:endParaRPr>
          </a:p>
          <a:p>
            <a:pPr>
              <a:lnSpc>
                <a:spcPct val="80000"/>
              </a:lnSpc>
              <a:buFont typeface="Wingdings" panose="05000000000000000000" pitchFamily="2" charset="2"/>
              <a:buNone/>
            </a:pPr>
            <a:r>
              <a:rPr lang="en-US" b="1" dirty="0">
                <a:solidFill>
                  <a:srgbClr val="FFFF00"/>
                </a:solidFill>
              </a:rPr>
              <a:t>Professional boxing concussion incidence: </a:t>
            </a:r>
            <a:endParaRPr lang="en-US" b="1" dirty="0">
              <a:solidFill>
                <a:srgbClr val="FFFF00"/>
              </a:solidFill>
            </a:endParaRPr>
          </a:p>
          <a:p>
            <a:pPr>
              <a:lnSpc>
                <a:spcPct val="80000"/>
              </a:lnSpc>
              <a:buFont typeface="Wingdings" panose="05000000000000000000" pitchFamily="2" charset="2"/>
              <a:buNone/>
            </a:pPr>
            <a:endParaRPr lang="en-US" sz="2000" b="1" dirty="0">
              <a:solidFill>
                <a:srgbClr val="FFFF00"/>
              </a:solidFill>
            </a:endParaRPr>
          </a:p>
          <a:p>
            <a:pPr>
              <a:lnSpc>
                <a:spcPct val="80000"/>
              </a:lnSpc>
            </a:pPr>
            <a:r>
              <a:rPr lang="en-US" sz="2800" b="1" dirty="0">
                <a:solidFill>
                  <a:srgbClr val="FFFF00"/>
                </a:solidFill>
              </a:rPr>
              <a:t>New York data:	 80 per 1000 bouts</a:t>
            </a:r>
            <a:endParaRPr lang="en-US" sz="2800" b="1" dirty="0">
              <a:solidFill>
                <a:srgbClr val="FFFF00"/>
              </a:solidFill>
            </a:endParaRPr>
          </a:p>
          <a:p>
            <a:pPr algn="r">
              <a:lnSpc>
                <a:spcPct val="80000"/>
              </a:lnSpc>
              <a:buFont typeface="Wingdings" panose="05000000000000000000" pitchFamily="2" charset="2"/>
              <a:buNone/>
            </a:pPr>
            <a:r>
              <a:rPr lang="en-US" sz="1800" b="1" dirty="0">
                <a:solidFill>
                  <a:srgbClr val="FFFF00"/>
                </a:solidFill>
              </a:rPr>
              <a:t>Jordan and Campbell, 1988</a:t>
            </a:r>
            <a:endParaRPr lang="en-US" sz="1800" b="1" dirty="0">
              <a:solidFill>
                <a:srgbClr val="FFFF00"/>
              </a:solidFill>
            </a:endParaRPr>
          </a:p>
          <a:p>
            <a:pPr>
              <a:lnSpc>
                <a:spcPct val="80000"/>
              </a:lnSpc>
            </a:pPr>
            <a:r>
              <a:rPr lang="en-US" sz="2800" b="1" dirty="0">
                <a:solidFill>
                  <a:srgbClr val="FFFF00"/>
                </a:solidFill>
              </a:rPr>
              <a:t>Australian data:	 39 per 1000 bouts</a:t>
            </a:r>
            <a:endParaRPr lang="en-US" sz="2800" b="1" dirty="0">
              <a:solidFill>
                <a:srgbClr val="FFFF00"/>
              </a:solidFill>
            </a:endParaRPr>
          </a:p>
          <a:p>
            <a:pPr algn="r">
              <a:lnSpc>
                <a:spcPct val="80000"/>
              </a:lnSpc>
              <a:buFont typeface="Wingdings" panose="05000000000000000000" pitchFamily="2" charset="2"/>
              <a:buNone/>
            </a:pPr>
            <a:r>
              <a:rPr lang="en-US" sz="1800" b="1" dirty="0" err="1">
                <a:solidFill>
                  <a:srgbClr val="FFFF00"/>
                </a:solidFill>
              </a:rPr>
              <a:t>Zazryn</a:t>
            </a:r>
            <a:r>
              <a:rPr lang="en-US" sz="1800" b="1" dirty="0">
                <a:solidFill>
                  <a:srgbClr val="FFFF00"/>
                </a:solidFill>
              </a:rPr>
              <a:t> at al., 2003</a:t>
            </a:r>
            <a:endParaRPr lang="en-US" sz="1800" b="1" dirty="0">
              <a:solidFill>
                <a:srgbClr val="FFFF00"/>
              </a:solidFill>
            </a:endParaRPr>
          </a:p>
          <a:p>
            <a:pPr>
              <a:lnSpc>
                <a:spcPct val="80000"/>
              </a:lnSpc>
              <a:buFont typeface="Wingdings" panose="05000000000000000000" pitchFamily="2" charset="2"/>
              <a:buNone/>
            </a:pPr>
            <a:endParaRPr lang="en-US" sz="2800" b="1" dirty="0"/>
          </a:p>
          <a:p>
            <a:pPr>
              <a:lnSpc>
                <a:spcPct val="80000"/>
              </a:lnSpc>
              <a:buFont typeface="Wingdings" panose="05000000000000000000" pitchFamily="2" charset="2"/>
              <a:buNone/>
            </a:pPr>
            <a:endParaRPr lang="en-US" sz="2800" b="1" dirty="0"/>
          </a:p>
          <a:p>
            <a:pPr>
              <a:lnSpc>
                <a:spcPct val="80000"/>
              </a:lnSpc>
            </a:pP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209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209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2099">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2099">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2099">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2099">
                                            <p:txEl>
                                              <p:pRg st="7" end="7"/>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2099">
                                            <p:txEl>
                                              <p:pRg st="9" end="9"/>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2099">
                                            <p:txEl>
                                              <p:pRg st="10" end="1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2099">
                                            <p:txEl>
                                              <p:pRg st="11" end="1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2099">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099"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D-S ok.mp4">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508000" y="1143000"/>
            <a:ext cx="8128000" cy="4572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6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rotWithShape="1">
          <a:blip r:embed="rId1">
            <a:extLst>
              <a:ext uri="{28A0092B-C50C-407E-A947-70E740481C1C}">
                <a14:useLocalDpi xmlns:a14="http://schemas.microsoft.com/office/drawing/2010/main" val="0"/>
              </a:ext>
            </a:extLst>
          </a:blip>
          <a:srcRect t="12201"/>
          <a:stretch>
            <a:fillRect/>
          </a:stretch>
        </p:blipFill>
        <p:spPr>
          <a:xfrm>
            <a:off x="1642882" y="0"/>
            <a:ext cx="5858235" cy="68580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304800" y="116632"/>
            <a:ext cx="8534400" cy="1981200"/>
          </a:xfrm>
          <a:prstGeom prst="rect">
            <a:avLst/>
          </a:prstGeom>
          <a:solidFill>
            <a:schemeClr val="accent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lvl1pPr>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it-IT" altLang="it-IT" sz="4400" dirty="0">
                <a:solidFill>
                  <a:schemeClr val="tx2"/>
                </a:solidFill>
              </a:rPr>
              <a:t>EMATOMI ACUTI INTRACEREBRALI O    SUBDURALI</a:t>
            </a:r>
            <a:endParaRPr lang="it-IT" altLang="it-IT" sz="4400" dirty="0">
              <a:solidFill>
                <a:schemeClr val="tx2"/>
              </a:solidFill>
            </a:endParaRPr>
          </a:p>
        </p:txBody>
      </p:sp>
      <p:sp>
        <p:nvSpPr>
          <p:cNvPr id="41987" name="Rectangle 3"/>
          <p:cNvSpPr>
            <a:spLocks noChangeArrowheads="1"/>
          </p:cNvSpPr>
          <p:nvPr/>
        </p:nvSpPr>
        <p:spPr bwMode="auto">
          <a:xfrm>
            <a:off x="114300" y="2348880"/>
            <a:ext cx="8915400" cy="4191000"/>
          </a:xfrm>
          <a:prstGeom prst="rect">
            <a:avLst/>
          </a:prstGeom>
          <a:solidFill>
            <a:schemeClr val="accent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285750" indent="-285750">
              <a:defRPr sz="2400">
                <a:solidFill>
                  <a:schemeClr val="tx1"/>
                </a:solidFill>
                <a:latin typeface="Times New Roman" panose="02020603050405020304" pitchFamily="18" charset="0"/>
              </a:defRPr>
            </a:lvl1pPr>
            <a:lvl2pPr marL="685800" indent="-22860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543050" indent="-171450">
              <a:defRPr sz="2400">
                <a:solidFill>
                  <a:schemeClr val="tx1"/>
                </a:solidFill>
                <a:latin typeface="Times New Roman" panose="02020603050405020304" pitchFamily="18" charset="0"/>
              </a:defRPr>
            </a:lvl4pPr>
            <a:lvl5pPr marL="2000250" indent="-171450">
              <a:defRPr sz="2400">
                <a:solidFill>
                  <a:schemeClr val="tx1"/>
                </a:solidFill>
                <a:latin typeface="Times New Roman" panose="02020603050405020304" pitchFamily="18" charset="0"/>
              </a:defRPr>
            </a:lvl5pPr>
            <a:lvl6pPr marL="2457450" indent="-171450" fontAlgn="base">
              <a:spcBef>
                <a:spcPct val="0"/>
              </a:spcBef>
              <a:spcAft>
                <a:spcPct val="0"/>
              </a:spcAft>
              <a:defRPr sz="2400">
                <a:solidFill>
                  <a:schemeClr val="tx1"/>
                </a:solidFill>
                <a:latin typeface="Times New Roman" panose="02020603050405020304" pitchFamily="18" charset="0"/>
              </a:defRPr>
            </a:lvl6pPr>
            <a:lvl7pPr marL="2914650" indent="-171450" fontAlgn="base">
              <a:spcBef>
                <a:spcPct val="0"/>
              </a:spcBef>
              <a:spcAft>
                <a:spcPct val="0"/>
              </a:spcAft>
              <a:defRPr sz="2400">
                <a:solidFill>
                  <a:schemeClr val="tx1"/>
                </a:solidFill>
                <a:latin typeface="Times New Roman" panose="02020603050405020304" pitchFamily="18" charset="0"/>
              </a:defRPr>
            </a:lvl7pPr>
            <a:lvl8pPr marL="3371850" indent="-171450" fontAlgn="base">
              <a:spcBef>
                <a:spcPct val="0"/>
              </a:spcBef>
              <a:spcAft>
                <a:spcPct val="0"/>
              </a:spcAft>
              <a:defRPr sz="2400">
                <a:solidFill>
                  <a:schemeClr val="tx1"/>
                </a:solidFill>
                <a:latin typeface="Times New Roman" panose="02020603050405020304" pitchFamily="18" charset="0"/>
              </a:defRPr>
            </a:lvl8pPr>
            <a:lvl9pPr marL="3829050" indent="-171450" fontAlgn="base">
              <a:spcBef>
                <a:spcPct val="0"/>
              </a:spcBef>
              <a:spcAft>
                <a:spcPct val="0"/>
              </a:spcAft>
              <a:defRPr sz="2400">
                <a:solidFill>
                  <a:schemeClr val="tx1"/>
                </a:solidFill>
                <a:latin typeface="Times New Roman" panose="02020603050405020304" pitchFamily="18" charset="0"/>
              </a:defRPr>
            </a:lvl9pPr>
          </a:lstStyle>
          <a:p>
            <a:pPr>
              <a:spcBef>
                <a:spcPct val="20000"/>
              </a:spcBef>
              <a:buFontTx/>
              <a:buChar char="•"/>
            </a:pPr>
            <a:r>
              <a:rPr lang="it-IT" altLang="it-IT" sz="2800" dirty="0">
                <a:solidFill>
                  <a:srgbClr val="FFFF00"/>
                </a:solidFill>
              </a:rPr>
              <a:t>DETERIORAMENTO  NEUROLOGICO ROSTRO CAUDALE</a:t>
            </a:r>
            <a:endParaRPr lang="it-IT" altLang="it-IT" sz="2800" dirty="0">
              <a:solidFill>
                <a:srgbClr val="FFFF00"/>
              </a:solidFill>
            </a:endParaRPr>
          </a:p>
          <a:p>
            <a:pPr>
              <a:spcBef>
                <a:spcPct val="20000"/>
              </a:spcBef>
              <a:buFontTx/>
              <a:buChar char="•"/>
            </a:pPr>
            <a:r>
              <a:rPr lang="it-IT" altLang="it-IT" sz="2800" dirty="0">
                <a:solidFill>
                  <a:srgbClr val="FFFF00"/>
                </a:solidFill>
              </a:rPr>
              <a:t>COMA PROFONDO</a:t>
            </a:r>
            <a:endParaRPr lang="it-IT" altLang="it-IT" sz="2800" dirty="0">
              <a:solidFill>
                <a:srgbClr val="FFFF00"/>
              </a:solidFill>
            </a:endParaRPr>
          </a:p>
          <a:p>
            <a:pPr>
              <a:spcBef>
                <a:spcPct val="20000"/>
              </a:spcBef>
              <a:buFontTx/>
              <a:buChar char="•"/>
            </a:pPr>
            <a:r>
              <a:rPr lang="it-IT" altLang="it-IT" sz="2800" dirty="0">
                <a:solidFill>
                  <a:srgbClr val="FFFF00"/>
                </a:solidFill>
              </a:rPr>
              <a:t>IPERTENSIONE SISTEMICA E LIQUORALE</a:t>
            </a:r>
            <a:endParaRPr lang="it-IT" altLang="it-IT" sz="2800" dirty="0">
              <a:solidFill>
                <a:srgbClr val="FFFF00"/>
              </a:solidFill>
            </a:endParaRPr>
          </a:p>
          <a:p>
            <a:pPr>
              <a:spcBef>
                <a:spcPct val="20000"/>
              </a:spcBef>
              <a:buFontTx/>
              <a:buChar char="•"/>
            </a:pPr>
            <a:r>
              <a:rPr lang="it-IT" altLang="it-IT" sz="2800" dirty="0">
                <a:solidFill>
                  <a:srgbClr val="FFFF00"/>
                </a:solidFill>
              </a:rPr>
              <a:t>MIDRIASI FISSA ,  ASSENZA DI RIFLESSO FOTOMOTORE</a:t>
            </a:r>
            <a:endParaRPr lang="it-IT" altLang="it-IT" sz="2800" dirty="0">
              <a:solidFill>
                <a:srgbClr val="FFFF00"/>
              </a:solidFill>
            </a:endParaRPr>
          </a:p>
          <a:p>
            <a:pPr>
              <a:spcBef>
                <a:spcPct val="20000"/>
              </a:spcBef>
              <a:buFontTx/>
              <a:buChar char="•"/>
            </a:pPr>
            <a:r>
              <a:rPr lang="it-IT" altLang="it-IT" sz="2800" dirty="0">
                <a:solidFill>
                  <a:srgbClr val="FFFF00"/>
                </a:solidFill>
              </a:rPr>
              <a:t>EMIPLEGIA SPASTICA IPERRIFLESSICA</a:t>
            </a:r>
            <a:endParaRPr lang="it-IT" altLang="it-IT" sz="2800" dirty="0">
              <a:solidFill>
                <a:srgbClr val="FFFF00"/>
              </a:solidFill>
            </a:endParaRPr>
          </a:p>
          <a:p>
            <a:pPr>
              <a:spcBef>
                <a:spcPct val="20000"/>
              </a:spcBef>
              <a:buFontTx/>
              <a:buChar char="•"/>
            </a:pPr>
            <a:r>
              <a:rPr lang="it-IT" altLang="it-IT" sz="2800" dirty="0">
                <a:solidFill>
                  <a:srgbClr val="FFFF00"/>
                </a:solidFill>
              </a:rPr>
              <a:t>RIGIDITA' DECORTICATA E DECEREBRATA</a:t>
            </a:r>
            <a:endParaRPr lang="it-IT" altLang="it-IT" sz="2800"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anim calcmode="lin" valueType="num">
                                      <p:cBhvr additive="base">
                                        <p:cTn id="7" dur="500" fill="hold"/>
                                        <p:tgtEl>
                                          <p:spTgt spid="4198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198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1987">
                                            <p:txEl>
                                              <p:pRg st="1" end="1"/>
                                            </p:txEl>
                                          </p:spTgt>
                                        </p:tgtEl>
                                        <p:attrNameLst>
                                          <p:attrName>style.visibility</p:attrName>
                                        </p:attrNameLst>
                                      </p:cBhvr>
                                      <p:to>
                                        <p:strVal val="visible"/>
                                      </p:to>
                                    </p:set>
                                    <p:anim calcmode="lin" valueType="num">
                                      <p:cBhvr additive="base">
                                        <p:cTn id="13" dur="500" fill="hold"/>
                                        <p:tgtEl>
                                          <p:spTgt spid="4198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198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1987">
                                            <p:txEl>
                                              <p:pRg st="2" end="2"/>
                                            </p:txEl>
                                          </p:spTgt>
                                        </p:tgtEl>
                                        <p:attrNameLst>
                                          <p:attrName>style.visibility</p:attrName>
                                        </p:attrNameLst>
                                      </p:cBhvr>
                                      <p:to>
                                        <p:strVal val="visible"/>
                                      </p:to>
                                    </p:set>
                                    <p:anim calcmode="lin" valueType="num">
                                      <p:cBhvr additive="base">
                                        <p:cTn id="19" dur="500" fill="hold"/>
                                        <p:tgtEl>
                                          <p:spTgt spid="4198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198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1987">
                                            <p:txEl>
                                              <p:pRg st="3" end="3"/>
                                            </p:txEl>
                                          </p:spTgt>
                                        </p:tgtEl>
                                        <p:attrNameLst>
                                          <p:attrName>style.visibility</p:attrName>
                                        </p:attrNameLst>
                                      </p:cBhvr>
                                      <p:to>
                                        <p:strVal val="visible"/>
                                      </p:to>
                                    </p:set>
                                    <p:anim calcmode="lin" valueType="num">
                                      <p:cBhvr additive="base">
                                        <p:cTn id="25" dur="500" fill="hold"/>
                                        <p:tgtEl>
                                          <p:spTgt spid="4198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198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1987">
                                            <p:txEl>
                                              <p:pRg st="4" end="4"/>
                                            </p:txEl>
                                          </p:spTgt>
                                        </p:tgtEl>
                                        <p:attrNameLst>
                                          <p:attrName>style.visibility</p:attrName>
                                        </p:attrNameLst>
                                      </p:cBhvr>
                                      <p:to>
                                        <p:strVal val="visible"/>
                                      </p:to>
                                    </p:set>
                                    <p:anim calcmode="lin" valueType="num">
                                      <p:cBhvr additive="base">
                                        <p:cTn id="31" dur="500" fill="hold"/>
                                        <p:tgtEl>
                                          <p:spTgt spid="41987">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198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1987">
                                            <p:txEl>
                                              <p:pRg st="5" end="5"/>
                                            </p:txEl>
                                          </p:spTgt>
                                        </p:tgtEl>
                                        <p:attrNameLst>
                                          <p:attrName>style.visibility</p:attrName>
                                        </p:attrNameLst>
                                      </p:cBhvr>
                                      <p:to>
                                        <p:strVal val="visible"/>
                                      </p:to>
                                    </p:set>
                                    <p:anim calcmode="lin" valueType="num">
                                      <p:cBhvr additive="base">
                                        <p:cTn id="37" dur="500" fill="hold"/>
                                        <p:tgtEl>
                                          <p:spTgt spid="41987">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1987">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autoUpdateAnimBg="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ChangeArrowheads="1"/>
          </p:cNvSpPr>
          <p:nvPr/>
        </p:nvSpPr>
        <p:spPr bwMode="auto">
          <a:xfrm>
            <a:off x="990600" y="533400"/>
            <a:ext cx="7162800" cy="1143000"/>
          </a:xfrm>
          <a:prstGeom prst="rect">
            <a:avLst/>
          </a:prstGeom>
          <a:solidFill>
            <a:schemeClr val="accent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lvl1pPr>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it-IT" altLang="it-IT" sz="4400">
                <a:solidFill>
                  <a:schemeClr val="tx2"/>
                </a:solidFill>
              </a:rPr>
              <a:t>EMATOMA EPIDURALE</a:t>
            </a:r>
            <a:endParaRPr lang="it-IT" altLang="it-IT" sz="4400">
              <a:solidFill>
                <a:schemeClr val="tx2"/>
              </a:solidFill>
            </a:endParaRPr>
          </a:p>
        </p:txBody>
      </p:sp>
      <p:sp>
        <p:nvSpPr>
          <p:cNvPr id="43011" name="Rectangle 3"/>
          <p:cNvSpPr>
            <a:spLocks noChangeArrowheads="1"/>
          </p:cNvSpPr>
          <p:nvPr/>
        </p:nvSpPr>
        <p:spPr bwMode="auto">
          <a:xfrm>
            <a:off x="495300" y="2133600"/>
            <a:ext cx="8153400" cy="4038600"/>
          </a:xfrm>
          <a:prstGeom prst="rect">
            <a:avLst/>
          </a:prstGeom>
          <a:solidFill>
            <a:schemeClr val="accent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285750" indent="-285750">
              <a:defRPr sz="2400">
                <a:solidFill>
                  <a:schemeClr val="tx1"/>
                </a:solidFill>
                <a:latin typeface="Times New Roman" panose="02020603050405020304" pitchFamily="18" charset="0"/>
              </a:defRPr>
            </a:lvl1pPr>
            <a:lvl2pPr marL="685800" indent="-22860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543050" indent="-171450">
              <a:defRPr sz="2400">
                <a:solidFill>
                  <a:schemeClr val="tx1"/>
                </a:solidFill>
                <a:latin typeface="Times New Roman" panose="02020603050405020304" pitchFamily="18" charset="0"/>
              </a:defRPr>
            </a:lvl4pPr>
            <a:lvl5pPr marL="2000250" indent="-171450">
              <a:defRPr sz="2400">
                <a:solidFill>
                  <a:schemeClr val="tx1"/>
                </a:solidFill>
                <a:latin typeface="Times New Roman" panose="02020603050405020304" pitchFamily="18" charset="0"/>
              </a:defRPr>
            </a:lvl5pPr>
            <a:lvl6pPr marL="2457450" indent="-171450" fontAlgn="base">
              <a:spcBef>
                <a:spcPct val="0"/>
              </a:spcBef>
              <a:spcAft>
                <a:spcPct val="0"/>
              </a:spcAft>
              <a:defRPr sz="2400">
                <a:solidFill>
                  <a:schemeClr val="tx1"/>
                </a:solidFill>
                <a:latin typeface="Times New Roman" panose="02020603050405020304" pitchFamily="18" charset="0"/>
              </a:defRPr>
            </a:lvl6pPr>
            <a:lvl7pPr marL="2914650" indent="-171450" fontAlgn="base">
              <a:spcBef>
                <a:spcPct val="0"/>
              </a:spcBef>
              <a:spcAft>
                <a:spcPct val="0"/>
              </a:spcAft>
              <a:defRPr sz="2400">
                <a:solidFill>
                  <a:schemeClr val="tx1"/>
                </a:solidFill>
                <a:latin typeface="Times New Roman" panose="02020603050405020304" pitchFamily="18" charset="0"/>
              </a:defRPr>
            </a:lvl7pPr>
            <a:lvl8pPr marL="3371850" indent="-171450" fontAlgn="base">
              <a:spcBef>
                <a:spcPct val="0"/>
              </a:spcBef>
              <a:spcAft>
                <a:spcPct val="0"/>
              </a:spcAft>
              <a:defRPr sz="2400">
                <a:solidFill>
                  <a:schemeClr val="tx1"/>
                </a:solidFill>
                <a:latin typeface="Times New Roman" panose="02020603050405020304" pitchFamily="18" charset="0"/>
              </a:defRPr>
            </a:lvl8pPr>
            <a:lvl9pPr marL="3829050" indent="-171450" fontAlgn="base">
              <a:spcBef>
                <a:spcPct val="0"/>
              </a:spcBef>
              <a:spcAft>
                <a:spcPct val="0"/>
              </a:spcAft>
              <a:defRPr sz="2400">
                <a:solidFill>
                  <a:schemeClr val="tx1"/>
                </a:solidFill>
                <a:latin typeface="Times New Roman" panose="02020603050405020304" pitchFamily="18" charset="0"/>
              </a:defRPr>
            </a:lvl9pPr>
          </a:lstStyle>
          <a:p>
            <a:pPr>
              <a:spcBef>
                <a:spcPct val="20000"/>
              </a:spcBef>
              <a:buFontTx/>
              <a:buChar char="•"/>
            </a:pPr>
            <a:r>
              <a:rPr lang="it-IT" altLang="it-IT" sz="3200">
                <a:solidFill>
                  <a:srgbClr val="FFFF00"/>
                </a:solidFill>
              </a:rPr>
              <a:t>DI SOLITO DA ROTTURA DELL'ARTERIA TEMPORALE   (rima di frattura temporale)</a:t>
            </a:r>
            <a:endParaRPr lang="it-IT" altLang="it-IT" sz="3200">
              <a:solidFill>
                <a:srgbClr val="FFFF00"/>
              </a:solidFill>
            </a:endParaRPr>
          </a:p>
          <a:p>
            <a:pPr>
              <a:spcBef>
                <a:spcPct val="20000"/>
              </a:spcBef>
              <a:buFontTx/>
              <a:buChar char="•"/>
            </a:pPr>
            <a:r>
              <a:rPr lang="it-IT" altLang="it-IT" sz="3200">
                <a:solidFill>
                  <a:srgbClr val="FFFF00"/>
                </a:solidFill>
              </a:rPr>
              <a:t>COMPARSA DEI SINTOMI ENTRO  3 GIORNI</a:t>
            </a:r>
            <a:endParaRPr lang="it-IT" altLang="it-IT" sz="3200">
              <a:solidFill>
                <a:srgbClr val="FFFF00"/>
              </a:solidFill>
            </a:endParaRPr>
          </a:p>
          <a:p>
            <a:pPr>
              <a:spcBef>
                <a:spcPct val="20000"/>
              </a:spcBef>
              <a:buFontTx/>
              <a:buChar char="•"/>
            </a:pPr>
            <a:r>
              <a:rPr lang="it-IT" altLang="it-IT" sz="3200">
                <a:solidFill>
                  <a:srgbClr val="FFFF00"/>
                </a:solidFill>
              </a:rPr>
              <a:t>CEFALEA INGRAVESCENTE</a:t>
            </a:r>
            <a:endParaRPr lang="it-IT" altLang="it-IT" sz="3200">
              <a:solidFill>
                <a:srgbClr val="FFFF00"/>
              </a:solidFill>
            </a:endParaRPr>
          </a:p>
          <a:p>
            <a:pPr>
              <a:spcBef>
                <a:spcPct val="20000"/>
              </a:spcBef>
              <a:buFontTx/>
              <a:buChar char="•"/>
            </a:pPr>
            <a:r>
              <a:rPr lang="it-IT" altLang="it-IT" sz="3200">
                <a:solidFill>
                  <a:srgbClr val="FFFF00"/>
                </a:solidFill>
              </a:rPr>
              <a:t>DISFUNZIONI MOTORIE</a:t>
            </a:r>
            <a:endParaRPr lang="it-IT" altLang="it-IT" sz="3200">
              <a:solidFill>
                <a:srgbClr val="FFFF00"/>
              </a:solidFill>
            </a:endParaRPr>
          </a:p>
          <a:p>
            <a:pPr>
              <a:spcBef>
                <a:spcPct val="20000"/>
              </a:spcBef>
              <a:buFontTx/>
              <a:buChar char="•"/>
            </a:pPr>
            <a:r>
              <a:rPr lang="it-IT" altLang="it-IT" sz="3200">
                <a:solidFill>
                  <a:srgbClr val="FFFF00"/>
                </a:solidFill>
              </a:rPr>
              <a:t>DISTURBI STATO DI COSCIENZA</a:t>
            </a:r>
            <a:endParaRPr lang="it-IT" altLang="it-IT" sz="320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3011">
                                            <p:txEl>
                                              <p:pRg st="0" end="0"/>
                                            </p:txEl>
                                          </p:spTgt>
                                        </p:tgtEl>
                                        <p:attrNameLst>
                                          <p:attrName>style.visibility</p:attrName>
                                        </p:attrNameLst>
                                      </p:cBhvr>
                                      <p:to>
                                        <p:strVal val="visible"/>
                                      </p:to>
                                    </p:set>
                                    <p:anim calcmode="lin" valueType="num">
                                      <p:cBhvr additive="base">
                                        <p:cTn id="7" dur="500" fill="hold"/>
                                        <p:tgtEl>
                                          <p:spTgt spid="4301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30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3011">
                                            <p:txEl>
                                              <p:pRg st="1" end="1"/>
                                            </p:txEl>
                                          </p:spTgt>
                                        </p:tgtEl>
                                        <p:attrNameLst>
                                          <p:attrName>style.visibility</p:attrName>
                                        </p:attrNameLst>
                                      </p:cBhvr>
                                      <p:to>
                                        <p:strVal val="visible"/>
                                      </p:to>
                                    </p:set>
                                    <p:anim calcmode="lin" valueType="num">
                                      <p:cBhvr additive="base">
                                        <p:cTn id="13" dur="500" fill="hold"/>
                                        <p:tgtEl>
                                          <p:spTgt spid="4301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301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3011">
                                            <p:txEl>
                                              <p:pRg st="2" end="2"/>
                                            </p:txEl>
                                          </p:spTgt>
                                        </p:tgtEl>
                                        <p:attrNameLst>
                                          <p:attrName>style.visibility</p:attrName>
                                        </p:attrNameLst>
                                      </p:cBhvr>
                                      <p:to>
                                        <p:strVal val="visible"/>
                                      </p:to>
                                    </p:set>
                                    <p:anim calcmode="lin" valueType="num">
                                      <p:cBhvr additive="base">
                                        <p:cTn id="19" dur="500" fill="hold"/>
                                        <p:tgtEl>
                                          <p:spTgt spid="4301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301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3011">
                                            <p:txEl>
                                              <p:pRg st="3" end="3"/>
                                            </p:txEl>
                                          </p:spTgt>
                                        </p:tgtEl>
                                        <p:attrNameLst>
                                          <p:attrName>style.visibility</p:attrName>
                                        </p:attrNameLst>
                                      </p:cBhvr>
                                      <p:to>
                                        <p:strVal val="visible"/>
                                      </p:to>
                                    </p:set>
                                    <p:anim calcmode="lin" valueType="num">
                                      <p:cBhvr additive="base">
                                        <p:cTn id="25" dur="500" fill="hold"/>
                                        <p:tgtEl>
                                          <p:spTgt spid="43011">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301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3011">
                                            <p:txEl>
                                              <p:pRg st="4" end="4"/>
                                            </p:txEl>
                                          </p:spTgt>
                                        </p:tgtEl>
                                        <p:attrNameLst>
                                          <p:attrName>style.visibility</p:attrName>
                                        </p:attrNameLst>
                                      </p:cBhvr>
                                      <p:to>
                                        <p:strVal val="visible"/>
                                      </p:to>
                                    </p:set>
                                    <p:anim calcmode="lin" valueType="num">
                                      <p:cBhvr additive="base">
                                        <p:cTn id="31" dur="500" fill="hold"/>
                                        <p:tgtEl>
                                          <p:spTgt spid="43011">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3011">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autoUpdateAnimBg="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1026"/>
          <p:cNvSpPr>
            <a:spLocks noChangeArrowheads="1"/>
          </p:cNvSpPr>
          <p:nvPr/>
        </p:nvSpPr>
        <p:spPr bwMode="auto">
          <a:xfrm>
            <a:off x="990600" y="304800"/>
            <a:ext cx="7162800" cy="1143000"/>
          </a:xfrm>
          <a:prstGeom prst="rect">
            <a:avLst/>
          </a:prstGeom>
          <a:solidFill>
            <a:schemeClr val="accent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lvl1pPr>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it-IT" altLang="it-IT" sz="4400">
                <a:solidFill>
                  <a:schemeClr val="tx2"/>
                </a:solidFill>
              </a:rPr>
              <a:t>EDEMA CEREBRALE</a:t>
            </a:r>
            <a:endParaRPr lang="it-IT" altLang="it-IT" sz="4400">
              <a:solidFill>
                <a:schemeClr val="tx2"/>
              </a:solidFill>
            </a:endParaRPr>
          </a:p>
        </p:txBody>
      </p:sp>
      <p:sp>
        <p:nvSpPr>
          <p:cNvPr id="44035" name="Rectangle 1027"/>
          <p:cNvSpPr>
            <a:spLocks noChangeArrowheads="1"/>
          </p:cNvSpPr>
          <p:nvPr/>
        </p:nvSpPr>
        <p:spPr bwMode="auto">
          <a:xfrm>
            <a:off x="152400" y="1981200"/>
            <a:ext cx="8839200" cy="4267200"/>
          </a:xfrm>
          <a:prstGeom prst="rect">
            <a:avLst/>
          </a:prstGeom>
          <a:solidFill>
            <a:schemeClr val="accent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285750" indent="-285750">
              <a:defRPr sz="2400">
                <a:solidFill>
                  <a:schemeClr val="tx1"/>
                </a:solidFill>
                <a:latin typeface="Times New Roman" panose="02020603050405020304" pitchFamily="18" charset="0"/>
              </a:defRPr>
            </a:lvl1pPr>
            <a:lvl2pPr marL="685800" indent="-22860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543050" indent="-171450">
              <a:defRPr sz="2400">
                <a:solidFill>
                  <a:schemeClr val="tx1"/>
                </a:solidFill>
                <a:latin typeface="Times New Roman" panose="02020603050405020304" pitchFamily="18" charset="0"/>
              </a:defRPr>
            </a:lvl4pPr>
            <a:lvl5pPr marL="2000250" indent="-171450">
              <a:defRPr sz="2400">
                <a:solidFill>
                  <a:schemeClr val="tx1"/>
                </a:solidFill>
                <a:latin typeface="Times New Roman" panose="02020603050405020304" pitchFamily="18" charset="0"/>
              </a:defRPr>
            </a:lvl5pPr>
            <a:lvl6pPr marL="2457450" indent="-171450" fontAlgn="base">
              <a:spcBef>
                <a:spcPct val="0"/>
              </a:spcBef>
              <a:spcAft>
                <a:spcPct val="0"/>
              </a:spcAft>
              <a:defRPr sz="2400">
                <a:solidFill>
                  <a:schemeClr val="tx1"/>
                </a:solidFill>
                <a:latin typeface="Times New Roman" panose="02020603050405020304" pitchFamily="18" charset="0"/>
              </a:defRPr>
            </a:lvl6pPr>
            <a:lvl7pPr marL="2914650" indent="-171450" fontAlgn="base">
              <a:spcBef>
                <a:spcPct val="0"/>
              </a:spcBef>
              <a:spcAft>
                <a:spcPct val="0"/>
              </a:spcAft>
              <a:defRPr sz="2400">
                <a:solidFill>
                  <a:schemeClr val="tx1"/>
                </a:solidFill>
                <a:latin typeface="Times New Roman" panose="02020603050405020304" pitchFamily="18" charset="0"/>
              </a:defRPr>
            </a:lvl7pPr>
            <a:lvl8pPr marL="3371850" indent="-171450" fontAlgn="base">
              <a:spcBef>
                <a:spcPct val="0"/>
              </a:spcBef>
              <a:spcAft>
                <a:spcPct val="0"/>
              </a:spcAft>
              <a:defRPr sz="2400">
                <a:solidFill>
                  <a:schemeClr val="tx1"/>
                </a:solidFill>
                <a:latin typeface="Times New Roman" panose="02020603050405020304" pitchFamily="18" charset="0"/>
              </a:defRPr>
            </a:lvl8pPr>
            <a:lvl9pPr marL="3829050" indent="-171450" fontAlgn="base">
              <a:spcBef>
                <a:spcPct val="0"/>
              </a:spcBef>
              <a:spcAft>
                <a:spcPct val="0"/>
              </a:spcAft>
              <a:defRPr sz="2400">
                <a:solidFill>
                  <a:schemeClr val="tx1"/>
                </a:solidFill>
                <a:latin typeface="Times New Roman" panose="02020603050405020304" pitchFamily="18" charset="0"/>
              </a:defRPr>
            </a:lvl9pPr>
          </a:lstStyle>
          <a:p>
            <a:pPr>
              <a:spcBef>
                <a:spcPct val="20000"/>
              </a:spcBef>
              <a:buFontTx/>
              <a:buChar char="•"/>
            </a:pPr>
            <a:r>
              <a:rPr lang="it-IT" altLang="it-IT" sz="2800">
                <a:solidFill>
                  <a:srgbClr val="FFFF00"/>
                </a:solidFill>
              </a:rPr>
              <a:t>COMPLICANZA NEI TRAUMI CRANICI DI MEDIA E GRAVE ENTITA'</a:t>
            </a:r>
            <a:endParaRPr lang="it-IT" altLang="it-IT" sz="2800">
              <a:solidFill>
                <a:srgbClr val="FFFF00"/>
              </a:solidFill>
            </a:endParaRPr>
          </a:p>
          <a:p>
            <a:pPr>
              <a:spcBef>
                <a:spcPct val="20000"/>
              </a:spcBef>
              <a:buFontTx/>
              <a:buChar char="•"/>
            </a:pPr>
            <a:r>
              <a:rPr lang="it-IT" altLang="it-IT" sz="2800">
                <a:solidFill>
                  <a:srgbClr val="FFFF00"/>
                </a:solidFill>
              </a:rPr>
              <a:t>PORTA AD ARRESTO RESPIRATORIO E CARDIACO</a:t>
            </a:r>
            <a:endParaRPr lang="it-IT" altLang="it-IT" sz="2800">
              <a:solidFill>
                <a:srgbClr val="FFFF00"/>
              </a:solidFill>
            </a:endParaRPr>
          </a:p>
          <a:p>
            <a:pPr>
              <a:spcBef>
                <a:spcPct val="20000"/>
              </a:spcBef>
              <a:buFontTx/>
              <a:buChar char="•"/>
            </a:pPr>
            <a:r>
              <a:rPr lang="it-IT" altLang="it-IT" sz="2800">
                <a:solidFill>
                  <a:srgbClr val="FFFF00"/>
                </a:solidFill>
              </a:rPr>
              <a:t>POSSIBILE COMPARSA DI CRISI EPILETTICHE</a:t>
            </a:r>
            <a:endParaRPr lang="it-IT" altLang="it-IT" sz="2800">
              <a:solidFill>
                <a:srgbClr val="FFFF00"/>
              </a:solidFill>
            </a:endParaRPr>
          </a:p>
          <a:p>
            <a:pPr>
              <a:spcBef>
                <a:spcPct val="20000"/>
              </a:spcBef>
              <a:buFontTx/>
              <a:buChar char="•"/>
            </a:pPr>
            <a:r>
              <a:rPr lang="it-IT" altLang="it-IT" sz="2800">
                <a:solidFill>
                  <a:srgbClr val="FFFF00"/>
                </a:solidFill>
              </a:rPr>
              <a:t>USARE DIURETICI OSMOTICI (cateterizzare il paziente)</a:t>
            </a:r>
            <a:endParaRPr lang="it-IT" altLang="it-IT" sz="2800">
              <a:solidFill>
                <a:srgbClr val="FFFF00"/>
              </a:solidFill>
            </a:endParaRPr>
          </a:p>
          <a:p>
            <a:pPr>
              <a:spcBef>
                <a:spcPct val="20000"/>
              </a:spcBef>
              <a:buFontTx/>
              <a:buChar char="•"/>
            </a:pPr>
            <a:r>
              <a:rPr lang="it-IT" altLang="it-IT" sz="2800">
                <a:solidFill>
                  <a:srgbClr val="FFFF00"/>
                </a:solidFill>
              </a:rPr>
              <a:t>MONITORAGGIO NEUROLOGICO CON </a:t>
            </a:r>
            <a:endParaRPr lang="it-IT" altLang="it-IT" sz="2800">
              <a:solidFill>
                <a:srgbClr val="FFFF00"/>
              </a:solidFill>
            </a:endParaRPr>
          </a:p>
          <a:p>
            <a:pPr>
              <a:spcBef>
                <a:spcPct val="20000"/>
              </a:spcBef>
            </a:pPr>
            <a:r>
              <a:rPr lang="it-IT" altLang="it-IT" sz="2800">
                <a:solidFill>
                  <a:srgbClr val="FFFF00"/>
                </a:solidFill>
              </a:rPr>
              <a:t>           </a:t>
            </a:r>
            <a:r>
              <a:rPr lang="it-IT" altLang="it-IT" sz="2800">
                <a:solidFill>
                  <a:srgbClr val="FFFF00"/>
                </a:solidFill>
                <a:effectLst>
                  <a:outerShdw blurRad="38100" dist="38100" dir="2700000" algn="tl">
                    <a:srgbClr val="000000"/>
                  </a:outerShdw>
                </a:effectLst>
              </a:rPr>
              <a:t>G</a:t>
            </a:r>
            <a:r>
              <a:rPr lang="it-IT" altLang="it-IT" sz="2800">
                <a:solidFill>
                  <a:srgbClr val="FFFF00"/>
                </a:solidFill>
              </a:rPr>
              <a:t>lasgow </a:t>
            </a:r>
            <a:r>
              <a:rPr lang="it-IT" altLang="it-IT" sz="2800">
                <a:solidFill>
                  <a:srgbClr val="FFFF00"/>
                </a:solidFill>
                <a:effectLst>
                  <a:outerShdw blurRad="38100" dist="38100" dir="2700000" algn="tl">
                    <a:srgbClr val="000000"/>
                  </a:outerShdw>
                </a:effectLst>
              </a:rPr>
              <a:t>C</a:t>
            </a:r>
            <a:r>
              <a:rPr lang="it-IT" altLang="it-IT" sz="2800">
                <a:solidFill>
                  <a:srgbClr val="FFFF00"/>
                </a:solidFill>
              </a:rPr>
              <a:t>oma  </a:t>
            </a:r>
            <a:r>
              <a:rPr lang="it-IT" altLang="it-IT" sz="2800">
                <a:solidFill>
                  <a:srgbClr val="FFFF00"/>
                </a:solidFill>
                <a:effectLst>
                  <a:outerShdw blurRad="38100" dist="38100" dir="2700000" algn="tl">
                    <a:srgbClr val="000000"/>
                  </a:outerShdw>
                </a:effectLst>
              </a:rPr>
              <a:t>S</a:t>
            </a:r>
            <a:r>
              <a:rPr lang="it-IT" altLang="it-IT" sz="2800">
                <a:solidFill>
                  <a:srgbClr val="FFFF00"/>
                </a:solidFill>
              </a:rPr>
              <a:t>cale ogni 5 minuti</a:t>
            </a:r>
            <a:endParaRPr lang="it-IT" altLang="it-IT" sz="280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4035">
                                            <p:txEl>
                                              <p:pRg st="0" end="0"/>
                                            </p:txEl>
                                          </p:spTgt>
                                        </p:tgtEl>
                                        <p:attrNameLst>
                                          <p:attrName>style.visibility</p:attrName>
                                        </p:attrNameLst>
                                      </p:cBhvr>
                                      <p:to>
                                        <p:strVal val="visible"/>
                                      </p:to>
                                    </p:set>
                                    <p:anim calcmode="lin" valueType="num">
                                      <p:cBhvr additive="base">
                                        <p:cTn id="7" dur="500" fill="hold"/>
                                        <p:tgtEl>
                                          <p:spTgt spid="4403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403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4035">
                                            <p:txEl>
                                              <p:pRg st="1" end="1"/>
                                            </p:txEl>
                                          </p:spTgt>
                                        </p:tgtEl>
                                        <p:attrNameLst>
                                          <p:attrName>style.visibility</p:attrName>
                                        </p:attrNameLst>
                                      </p:cBhvr>
                                      <p:to>
                                        <p:strVal val="visible"/>
                                      </p:to>
                                    </p:set>
                                    <p:anim calcmode="lin" valueType="num">
                                      <p:cBhvr additive="base">
                                        <p:cTn id="13" dur="500" fill="hold"/>
                                        <p:tgtEl>
                                          <p:spTgt spid="4403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403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4035">
                                            <p:txEl>
                                              <p:pRg st="2" end="2"/>
                                            </p:txEl>
                                          </p:spTgt>
                                        </p:tgtEl>
                                        <p:attrNameLst>
                                          <p:attrName>style.visibility</p:attrName>
                                        </p:attrNameLst>
                                      </p:cBhvr>
                                      <p:to>
                                        <p:strVal val="visible"/>
                                      </p:to>
                                    </p:set>
                                    <p:anim calcmode="lin" valueType="num">
                                      <p:cBhvr additive="base">
                                        <p:cTn id="19" dur="500" fill="hold"/>
                                        <p:tgtEl>
                                          <p:spTgt spid="4403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403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4035">
                                            <p:txEl>
                                              <p:pRg st="3" end="3"/>
                                            </p:txEl>
                                          </p:spTgt>
                                        </p:tgtEl>
                                        <p:attrNameLst>
                                          <p:attrName>style.visibility</p:attrName>
                                        </p:attrNameLst>
                                      </p:cBhvr>
                                      <p:to>
                                        <p:strVal val="visible"/>
                                      </p:to>
                                    </p:set>
                                    <p:anim calcmode="lin" valueType="num">
                                      <p:cBhvr additive="base">
                                        <p:cTn id="25" dur="500" fill="hold"/>
                                        <p:tgtEl>
                                          <p:spTgt spid="4403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403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4035">
                                            <p:txEl>
                                              <p:pRg st="4" end="4"/>
                                            </p:txEl>
                                          </p:spTgt>
                                        </p:tgtEl>
                                        <p:attrNameLst>
                                          <p:attrName>style.visibility</p:attrName>
                                        </p:attrNameLst>
                                      </p:cBhvr>
                                      <p:to>
                                        <p:strVal val="visible"/>
                                      </p:to>
                                    </p:set>
                                    <p:anim calcmode="lin" valueType="num">
                                      <p:cBhvr additive="base">
                                        <p:cTn id="31" dur="500" fill="hold"/>
                                        <p:tgtEl>
                                          <p:spTgt spid="44035">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403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4035">
                                            <p:txEl>
                                              <p:pRg st="5" end="5"/>
                                            </p:txEl>
                                          </p:spTgt>
                                        </p:tgtEl>
                                        <p:attrNameLst>
                                          <p:attrName>style.visibility</p:attrName>
                                        </p:attrNameLst>
                                      </p:cBhvr>
                                      <p:to>
                                        <p:strVal val="visible"/>
                                      </p:to>
                                    </p:set>
                                    <p:anim calcmode="lin" valueType="num">
                                      <p:cBhvr additive="base">
                                        <p:cTn id="37" dur="500" fill="hold"/>
                                        <p:tgtEl>
                                          <p:spTgt spid="44035">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4035">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autoUpdateAnimBg="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323528" y="548680"/>
            <a:ext cx="1968500" cy="5702300"/>
          </a:xfrm>
          <a:prstGeom prst="rect">
            <a:avLst/>
          </a:prstGeom>
          <a:solidFill>
            <a:schemeClr val="accent1"/>
          </a:solidFill>
          <a:ln w="12700">
            <a:solidFill>
              <a:schemeClr val="tx1"/>
            </a:solidFill>
            <a:miter lim="800000"/>
          </a:ln>
          <a:effectLst>
            <a:outerShdw dist="107763" dir="2700000" algn="ctr" rotWithShape="0">
              <a:schemeClr val="bg2"/>
            </a:outerShdw>
          </a:effectLst>
        </p:spPr>
        <p:txBody>
          <a:bodyPr lIns="90488" tIns="44450" rIns="90488" bIns="44450" anchor="ctr"/>
          <a:lstStyle>
            <a:lvl1pPr>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fontAlgn="base">
              <a:spcBef>
                <a:spcPct val="0"/>
              </a:spcBef>
              <a:spcAft>
                <a:spcPct val="0"/>
              </a:spcAft>
              <a:defRPr sz="2400">
                <a:solidFill>
                  <a:schemeClr val="tx1"/>
                </a:solidFill>
                <a:latin typeface="Times New Roman" panose="02020603050405020304" pitchFamily="18" charset="0"/>
              </a:defRPr>
            </a:lvl6pPr>
            <a:lvl7pPr marL="914400" fontAlgn="base">
              <a:spcBef>
                <a:spcPct val="0"/>
              </a:spcBef>
              <a:spcAft>
                <a:spcPct val="0"/>
              </a:spcAft>
              <a:defRPr sz="2400">
                <a:solidFill>
                  <a:schemeClr val="tx1"/>
                </a:solidFill>
                <a:latin typeface="Times New Roman" panose="02020603050405020304" pitchFamily="18" charset="0"/>
              </a:defRPr>
            </a:lvl7pPr>
            <a:lvl8pPr marL="1371600" fontAlgn="base">
              <a:spcBef>
                <a:spcPct val="0"/>
              </a:spcBef>
              <a:spcAft>
                <a:spcPct val="0"/>
              </a:spcAft>
              <a:defRPr sz="2400">
                <a:solidFill>
                  <a:schemeClr val="tx1"/>
                </a:solidFill>
                <a:latin typeface="Times New Roman" panose="02020603050405020304" pitchFamily="18" charset="0"/>
              </a:defRPr>
            </a:lvl8pPr>
            <a:lvl9pPr marL="1828800" fontAlgn="base">
              <a:spcBef>
                <a:spcPct val="0"/>
              </a:spcBef>
              <a:spcAft>
                <a:spcPct val="0"/>
              </a:spcAft>
              <a:defRPr sz="2400">
                <a:solidFill>
                  <a:schemeClr val="tx1"/>
                </a:solidFill>
                <a:latin typeface="Times New Roman" panose="02020603050405020304" pitchFamily="18" charset="0"/>
              </a:defRPr>
            </a:lvl9pPr>
          </a:lstStyle>
          <a:p>
            <a:pPr algn="ctr"/>
            <a:r>
              <a:rPr lang="it-IT" altLang="it-IT" sz="4400">
                <a:solidFill>
                  <a:schemeClr val="tx2"/>
                </a:solidFill>
              </a:rPr>
              <a:t>G.</a:t>
            </a:r>
            <a:br>
              <a:rPr lang="it-IT" altLang="it-IT" sz="4400">
                <a:solidFill>
                  <a:schemeClr val="tx2"/>
                </a:solidFill>
              </a:rPr>
            </a:br>
            <a:br>
              <a:rPr lang="it-IT" altLang="it-IT" sz="4400">
                <a:solidFill>
                  <a:schemeClr val="tx2"/>
                </a:solidFill>
              </a:rPr>
            </a:br>
            <a:r>
              <a:rPr lang="it-IT" altLang="it-IT" sz="4400">
                <a:solidFill>
                  <a:schemeClr val="tx2"/>
                </a:solidFill>
              </a:rPr>
              <a:t>C.</a:t>
            </a:r>
            <a:br>
              <a:rPr lang="it-IT" altLang="it-IT" sz="4400">
                <a:solidFill>
                  <a:schemeClr val="tx2"/>
                </a:solidFill>
              </a:rPr>
            </a:br>
            <a:br>
              <a:rPr lang="it-IT" altLang="it-IT" sz="4400">
                <a:solidFill>
                  <a:schemeClr val="tx2"/>
                </a:solidFill>
              </a:rPr>
            </a:br>
            <a:r>
              <a:rPr lang="it-IT" altLang="it-IT" sz="4400">
                <a:solidFill>
                  <a:schemeClr val="tx2"/>
                </a:solidFill>
              </a:rPr>
              <a:t>S.</a:t>
            </a:r>
            <a:endParaRPr lang="it-IT" altLang="it-IT" sz="4400">
              <a:solidFill>
                <a:schemeClr val="tx2"/>
              </a:solidFill>
            </a:endParaRPr>
          </a:p>
        </p:txBody>
      </p:sp>
      <p:sp>
        <p:nvSpPr>
          <p:cNvPr id="45059" name="Rectangle 3"/>
          <p:cNvSpPr>
            <a:spLocks noChangeArrowheads="1"/>
          </p:cNvSpPr>
          <p:nvPr/>
        </p:nvSpPr>
        <p:spPr bwMode="auto">
          <a:xfrm>
            <a:off x="2699792" y="404664"/>
            <a:ext cx="6172200" cy="6096000"/>
          </a:xfrm>
          <a:prstGeom prst="rect">
            <a:avLst/>
          </a:prstGeom>
          <a:solidFill>
            <a:schemeClr val="accent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285750" indent="-285750">
              <a:defRPr sz="2400">
                <a:solidFill>
                  <a:schemeClr val="tx1"/>
                </a:solidFill>
                <a:latin typeface="Times New Roman" panose="02020603050405020304" pitchFamily="18" charset="0"/>
              </a:defRPr>
            </a:lvl1pPr>
            <a:lvl2pPr marL="685800" indent="-22860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543050" indent="-171450">
              <a:defRPr sz="2400">
                <a:solidFill>
                  <a:schemeClr val="tx1"/>
                </a:solidFill>
                <a:latin typeface="Times New Roman" panose="02020603050405020304" pitchFamily="18" charset="0"/>
              </a:defRPr>
            </a:lvl4pPr>
            <a:lvl5pPr marL="2000250" indent="-171450">
              <a:defRPr sz="2400">
                <a:solidFill>
                  <a:schemeClr val="tx1"/>
                </a:solidFill>
                <a:latin typeface="Times New Roman" panose="02020603050405020304" pitchFamily="18" charset="0"/>
              </a:defRPr>
            </a:lvl5pPr>
            <a:lvl6pPr marL="2457450" indent="-171450" fontAlgn="base">
              <a:spcBef>
                <a:spcPct val="0"/>
              </a:spcBef>
              <a:spcAft>
                <a:spcPct val="0"/>
              </a:spcAft>
              <a:defRPr sz="2400">
                <a:solidFill>
                  <a:schemeClr val="tx1"/>
                </a:solidFill>
                <a:latin typeface="Times New Roman" panose="02020603050405020304" pitchFamily="18" charset="0"/>
              </a:defRPr>
            </a:lvl6pPr>
            <a:lvl7pPr marL="2914650" indent="-171450" fontAlgn="base">
              <a:spcBef>
                <a:spcPct val="0"/>
              </a:spcBef>
              <a:spcAft>
                <a:spcPct val="0"/>
              </a:spcAft>
              <a:defRPr sz="2400">
                <a:solidFill>
                  <a:schemeClr val="tx1"/>
                </a:solidFill>
                <a:latin typeface="Times New Roman" panose="02020603050405020304" pitchFamily="18" charset="0"/>
              </a:defRPr>
            </a:lvl7pPr>
            <a:lvl8pPr marL="3371850" indent="-171450" fontAlgn="base">
              <a:spcBef>
                <a:spcPct val="0"/>
              </a:spcBef>
              <a:spcAft>
                <a:spcPct val="0"/>
              </a:spcAft>
              <a:defRPr sz="2400">
                <a:solidFill>
                  <a:schemeClr val="tx1"/>
                </a:solidFill>
                <a:latin typeface="Times New Roman" panose="02020603050405020304" pitchFamily="18" charset="0"/>
              </a:defRPr>
            </a:lvl8pPr>
            <a:lvl9pPr marL="3829050" indent="-171450" fontAlgn="base">
              <a:spcBef>
                <a:spcPct val="0"/>
              </a:spcBef>
              <a:spcAft>
                <a:spcPct val="0"/>
              </a:spcAft>
              <a:defRPr sz="2400">
                <a:solidFill>
                  <a:schemeClr val="tx1"/>
                </a:solidFill>
                <a:latin typeface="Times New Roman" panose="02020603050405020304" pitchFamily="18" charset="0"/>
              </a:defRPr>
            </a:lvl9pPr>
          </a:lstStyle>
          <a:p>
            <a:pPr>
              <a:spcBef>
                <a:spcPct val="20000"/>
              </a:spcBef>
              <a:buFontTx/>
              <a:buChar char="•"/>
            </a:pPr>
            <a:r>
              <a:rPr lang="it-IT" altLang="it-IT" sz="1800" dirty="0">
                <a:solidFill>
                  <a:srgbClr val="FFFF00"/>
                </a:solidFill>
              </a:rPr>
              <a:t>APERTURA DEGLI OCCHI</a:t>
            </a:r>
            <a:endParaRPr lang="it-IT" altLang="it-IT" sz="1800" dirty="0">
              <a:solidFill>
                <a:srgbClr val="FFFF00"/>
              </a:solidFill>
            </a:endParaRPr>
          </a:p>
          <a:p>
            <a:pPr lvl="1">
              <a:spcBef>
                <a:spcPct val="20000"/>
              </a:spcBef>
              <a:buFontTx/>
              <a:buChar char="–"/>
            </a:pPr>
            <a:r>
              <a:rPr lang="it-IT" altLang="it-IT" sz="1800" dirty="0">
                <a:solidFill>
                  <a:srgbClr val="FFFF00"/>
                </a:solidFill>
              </a:rPr>
              <a:t>	SPONTANEA				4</a:t>
            </a:r>
            <a:endParaRPr lang="it-IT" altLang="it-IT" sz="1800" dirty="0">
              <a:solidFill>
                <a:srgbClr val="FFFF00"/>
              </a:solidFill>
            </a:endParaRPr>
          </a:p>
          <a:p>
            <a:pPr lvl="1">
              <a:spcBef>
                <a:spcPct val="20000"/>
              </a:spcBef>
              <a:buFontTx/>
              <a:buChar char="–"/>
            </a:pPr>
            <a:r>
              <a:rPr lang="it-IT" altLang="it-IT" sz="1800" dirty="0">
                <a:solidFill>
                  <a:srgbClr val="FFFF00"/>
                </a:solidFill>
              </a:rPr>
              <a:t>   A COMANDO				3</a:t>
            </a:r>
            <a:endParaRPr lang="it-IT" altLang="it-IT" sz="1800" dirty="0">
              <a:solidFill>
                <a:srgbClr val="FFFF00"/>
              </a:solidFill>
            </a:endParaRPr>
          </a:p>
          <a:p>
            <a:pPr lvl="1">
              <a:spcBef>
                <a:spcPct val="20000"/>
              </a:spcBef>
              <a:buFontTx/>
              <a:buChar char="–"/>
            </a:pPr>
            <a:r>
              <a:rPr lang="it-IT" altLang="it-IT" sz="1800" dirty="0">
                <a:solidFill>
                  <a:srgbClr val="FFFF00"/>
                </a:solidFill>
              </a:rPr>
              <a:t>   DOPO STIMOLO DOLOROSO		2</a:t>
            </a:r>
            <a:endParaRPr lang="it-IT" altLang="it-IT" sz="1800" dirty="0">
              <a:solidFill>
                <a:srgbClr val="FFFF00"/>
              </a:solidFill>
            </a:endParaRPr>
          </a:p>
          <a:p>
            <a:pPr lvl="1">
              <a:spcBef>
                <a:spcPct val="20000"/>
              </a:spcBef>
              <a:buFontTx/>
              <a:buChar char="–"/>
            </a:pPr>
            <a:r>
              <a:rPr lang="it-IT" altLang="it-IT" sz="1800" dirty="0">
                <a:solidFill>
                  <a:srgbClr val="FFFF00"/>
                </a:solidFill>
              </a:rPr>
              <a:t>   ASSENTE				1</a:t>
            </a:r>
            <a:endParaRPr lang="it-IT" altLang="it-IT" sz="1800" dirty="0">
              <a:solidFill>
                <a:srgbClr val="FFFF00"/>
              </a:solidFill>
            </a:endParaRPr>
          </a:p>
          <a:p>
            <a:pPr>
              <a:spcBef>
                <a:spcPct val="20000"/>
              </a:spcBef>
              <a:buFontTx/>
              <a:buChar char="•"/>
            </a:pPr>
            <a:r>
              <a:rPr lang="it-IT" altLang="it-IT" sz="1800" dirty="0">
                <a:solidFill>
                  <a:srgbClr val="FFFF00"/>
                </a:solidFill>
              </a:rPr>
              <a:t>RISPOSTA VERBALE</a:t>
            </a:r>
            <a:endParaRPr lang="it-IT" altLang="it-IT" sz="1800" dirty="0">
              <a:solidFill>
                <a:srgbClr val="FFFF00"/>
              </a:solidFill>
            </a:endParaRPr>
          </a:p>
          <a:p>
            <a:pPr lvl="1">
              <a:spcBef>
                <a:spcPct val="20000"/>
              </a:spcBef>
              <a:buFontTx/>
              <a:buChar char="–"/>
            </a:pPr>
            <a:r>
              <a:rPr lang="it-IT" altLang="it-IT" sz="1800" dirty="0">
                <a:solidFill>
                  <a:srgbClr val="FFFF00"/>
                </a:solidFill>
              </a:rPr>
              <a:t>ORIENTATA				5</a:t>
            </a:r>
            <a:endParaRPr lang="it-IT" altLang="it-IT" sz="1800" dirty="0">
              <a:solidFill>
                <a:srgbClr val="FFFF00"/>
              </a:solidFill>
            </a:endParaRPr>
          </a:p>
          <a:p>
            <a:pPr lvl="1">
              <a:spcBef>
                <a:spcPct val="20000"/>
              </a:spcBef>
              <a:buFontTx/>
              <a:buChar char="–"/>
            </a:pPr>
            <a:r>
              <a:rPr lang="it-IT" altLang="it-IT" sz="1800" dirty="0">
                <a:solidFill>
                  <a:srgbClr val="FFFF00"/>
                </a:solidFill>
              </a:rPr>
              <a:t>DISORIENTATA				4</a:t>
            </a:r>
            <a:endParaRPr lang="it-IT" altLang="it-IT" sz="1800" dirty="0">
              <a:solidFill>
                <a:srgbClr val="FFFF00"/>
              </a:solidFill>
            </a:endParaRPr>
          </a:p>
          <a:p>
            <a:pPr lvl="1">
              <a:spcBef>
                <a:spcPct val="20000"/>
              </a:spcBef>
              <a:buFontTx/>
              <a:buChar char="–"/>
            </a:pPr>
            <a:r>
              <a:rPr lang="it-IT" altLang="it-IT" sz="1800" dirty="0">
                <a:solidFill>
                  <a:srgbClr val="FFFF00"/>
                </a:solidFill>
              </a:rPr>
              <a:t>PAROLE IMPROPRIE			3</a:t>
            </a:r>
            <a:endParaRPr lang="it-IT" altLang="it-IT" sz="1800" dirty="0">
              <a:solidFill>
                <a:srgbClr val="FFFF00"/>
              </a:solidFill>
            </a:endParaRPr>
          </a:p>
          <a:p>
            <a:pPr lvl="1">
              <a:spcBef>
                <a:spcPct val="20000"/>
              </a:spcBef>
              <a:buFontTx/>
              <a:buChar char="–"/>
            </a:pPr>
            <a:r>
              <a:rPr lang="it-IT" altLang="it-IT" sz="1800" dirty="0">
                <a:solidFill>
                  <a:srgbClr val="FFFF00"/>
                </a:solidFill>
              </a:rPr>
              <a:t>SUONI INCOMPRENSIBILI			2</a:t>
            </a:r>
            <a:endParaRPr lang="it-IT" altLang="it-IT" sz="1800" dirty="0">
              <a:solidFill>
                <a:srgbClr val="FFFF00"/>
              </a:solidFill>
            </a:endParaRPr>
          </a:p>
          <a:p>
            <a:pPr lvl="1">
              <a:spcBef>
                <a:spcPct val="20000"/>
              </a:spcBef>
              <a:buFontTx/>
              <a:buChar char="–"/>
            </a:pPr>
            <a:r>
              <a:rPr lang="it-IT" altLang="it-IT" sz="1800" dirty="0">
                <a:solidFill>
                  <a:srgbClr val="FFFF00"/>
                </a:solidFill>
              </a:rPr>
              <a:t>NESSUNA RISPOSTA			1</a:t>
            </a:r>
            <a:endParaRPr lang="it-IT" altLang="it-IT" sz="1800" dirty="0">
              <a:solidFill>
                <a:srgbClr val="FFFF00"/>
              </a:solidFill>
            </a:endParaRPr>
          </a:p>
          <a:p>
            <a:pPr>
              <a:spcBef>
                <a:spcPct val="20000"/>
              </a:spcBef>
              <a:buFontTx/>
              <a:buChar char="•"/>
            </a:pPr>
            <a:r>
              <a:rPr lang="it-IT" altLang="it-IT" sz="1800" dirty="0">
                <a:solidFill>
                  <a:srgbClr val="FFFF00"/>
                </a:solidFill>
              </a:rPr>
              <a:t>RISPOSTA MOTORIA</a:t>
            </a:r>
            <a:endParaRPr lang="it-IT" altLang="it-IT" sz="1800" dirty="0">
              <a:solidFill>
                <a:srgbClr val="FFFF00"/>
              </a:solidFill>
            </a:endParaRPr>
          </a:p>
          <a:p>
            <a:pPr lvl="1">
              <a:spcBef>
                <a:spcPct val="20000"/>
              </a:spcBef>
              <a:buFontTx/>
              <a:buChar char="–"/>
            </a:pPr>
            <a:r>
              <a:rPr lang="it-IT" altLang="it-IT" sz="1800" dirty="0">
                <a:solidFill>
                  <a:srgbClr val="FFFF00"/>
                </a:solidFill>
              </a:rPr>
              <a:t>RISPONDE AI COMANDI			6</a:t>
            </a:r>
            <a:endParaRPr lang="it-IT" altLang="it-IT" sz="1800" dirty="0">
              <a:solidFill>
                <a:srgbClr val="FFFF00"/>
              </a:solidFill>
            </a:endParaRPr>
          </a:p>
          <a:p>
            <a:pPr lvl="1">
              <a:spcBef>
                <a:spcPct val="20000"/>
              </a:spcBef>
              <a:buFontTx/>
              <a:buChar char="–"/>
            </a:pPr>
            <a:r>
              <a:rPr lang="it-IT" altLang="it-IT" sz="1800" dirty="0">
                <a:solidFill>
                  <a:srgbClr val="FFFF00"/>
                </a:solidFill>
              </a:rPr>
              <a:t>LOCALIZZA IL DOLORE			5</a:t>
            </a:r>
            <a:endParaRPr lang="it-IT" altLang="it-IT" sz="1800" dirty="0">
              <a:solidFill>
                <a:srgbClr val="FFFF00"/>
              </a:solidFill>
            </a:endParaRPr>
          </a:p>
          <a:p>
            <a:pPr lvl="1">
              <a:spcBef>
                <a:spcPct val="20000"/>
              </a:spcBef>
              <a:buFontTx/>
              <a:buChar char="–"/>
            </a:pPr>
            <a:r>
              <a:rPr lang="it-IT" altLang="it-IT" sz="1800" dirty="0">
                <a:solidFill>
                  <a:srgbClr val="FFFF00"/>
                </a:solidFill>
              </a:rPr>
              <a:t>FLESSIONE ED ALLONTANAMENTO		4</a:t>
            </a:r>
            <a:endParaRPr lang="it-IT" altLang="it-IT" sz="1800" dirty="0">
              <a:solidFill>
                <a:srgbClr val="FFFF00"/>
              </a:solidFill>
            </a:endParaRPr>
          </a:p>
          <a:p>
            <a:pPr lvl="1">
              <a:spcBef>
                <a:spcPct val="20000"/>
              </a:spcBef>
              <a:buFontTx/>
              <a:buChar char="–"/>
            </a:pPr>
            <a:r>
              <a:rPr lang="it-IT" altLang="it-IT" sz="1800" dirty="0">
                <a:solidFill>
                  <a:srgbClr val="FFFF00"/>
                </a:solidFill>
              </a:rPr>
              <a:t>RIGIDITÀ DECORTICATA			3</a:t>
            </a:r>
            <a:endParaRPr lang="it-IT" altLang="it-IT" sz="1800" dirty="0">
              <a:solidFill>
                <a:srgbClr val="FFFF00"/>
              </a:solidFill>
            </a:endParaRPr>
          </a:p>
          <a:p>
            <a:pPr lvl="1">
              <a:spcBef>
                <a:spcPct val="20000"/>
              </a:spcBef>
              <a:buFontTx/>
              <a:buChar char="–"/>
            </a:pPr>
            <a:r>
              <a:rPr lang="it-IT" altLang="it-IT" sz="1800" dirty="0">
                <a:solidFill>
                  <a:srgbClr val="FFFF00"/>
                </a:solidFill>
              </a:rPr>
              <a:t>RIGIDITA' DECEREBRATA			2</a:t>
            </a:r>
            <a:endParaRPr lang="it-IT" altLang="it-IT" sz="1800" dirty="0">
              <a:solidFill>
                <a:srgbClr val="FFFF00"/>
              </a:solidFill>
            </a:endParaRPr>
          </a:p>
          <a:p>
            <a:pPr lvl="1">
              <a:spcBef>
                <a:spcPct val="20000"/>
              </a:spcBef>
              <a:buFontTx/>
              <a:buChar char="–"/>
            </a:pPr>
            <a:r>
              <a:rPr lang="it-IT" altLang="it-IT" sz="1800" dirty="0">
                <a:solidFill>
                  <a:srgbClr val="FFFF00"/>
                </a:solidFill>
              </a:rPr>
              <a:t>NESSUNA RISPOSTA			1</a:t>
            </a:r>
            <a:endParaRPr lang="it-IT" altLang="it-IT" sz="1800" dirty="0">
              <a:solidFill>
                <a:srgbClr val="FFFF00"/>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144000" cy="1571612"/>
          </a:xfrm>
          <a:solidFill>
            <a:srgbClr val="000099">
              <a:alpha val="0"/>
            </a:srgbClr>
          </a:solidFill>
        </p:spPr>
        <p:txBody>
          <a:bodyPr/>
          <a:lstStyle/>
          <a:p>
            <a:r>
              <a:rPr lang="it-IT" dirty="0">
                <a:solidFill>
                  <a:srgbClr val="FFFF00"/>
                </a:solidFill>
                <a:latin typeface="Times New Roman" panose="02020603050405020304" pitchFamily="18" charset="0"/>
                <a:cs typeface="Times New Roman" panose="02020603050405020304" pitchFamily="18" charset="0"/>
              </a:rPr>
              <a:t>Roberts, 1969</a:t>
            </a:r>
            <a:endParaRPr lang="it-IT" dirty="0">
              <a:solidFill>
                <a:srgbClr val="FFFF00"/>
              </a:solidFill>
              <a:latin typeface="Times New Roman" panose="02020603050405020304" pitchFamily="18" charset="0"/>
              <a:cs typeface="Times New Roman" panose="02020603050405020304" pitchFamily="18" charset="0"/>
            </a:endParaRPr>
          </a:p>
        </p:txBody>
      </p:sp>
      <p:sp>
        <p:nvSpPr>
          <p:cNvPr id="3" name="Segnaposto contenuto 2"/>
          <p:cNvSpPr>
            <a:spLocks noGrp="1"/>
          </p:cNvSpPr>
          <p:nvPr>
            <p:ph idx="1"/>
          </p:nvPr>
        </p:nvSpPr>
        <p:spPr>
          <a:xfrm>
            <a:off x="467544" y="1700808"/>
            <a:ext cx="8208912" cy="5025740"/>
          </a:xfrm>
          <a:solidFill>
            <a:srgbClr val="000099">
              <a:alpha val="0"/>
            </a:srgbClr>
          </a:solidFill>
        </p:spPr>
        <p:txBody>
          <a:bodyPr>
            <a:normAutofit/>
          </a:bodyPr>
          <a:lstStyle/>
          <a:p>
            <a:r>
              <a:rPr lang="it-IT" dirty="0">
                <a:solidFill>
                  <a:srgbClr val="FFFF00"/>
                </a:solidFill>
                <a:latin typeface="Times New Roman" panose="02020603050405020304" pitchFamily="18" charset="0"/>
                <a:cs typeface="Times New Roman" panose="02020603050405020304" pitchFamily="18" charset="0"/>
              </a:rPr>
              <a:t>224 </a:t>
            </a:r>
            <a:r>
              <a:rPr lang="it-IT" dirty="0" err="1">
                <a:solidFill>
                  <a:srgbClr val="FFFF00"/>
                </a:solidFill>
                <a:latin typeface="Times New Roman" panose="02020603050405020304" pitchFamily="18" charset="0"/>
                <a:cs typeface="Times New Roman" panose="02020603050405020304" pitchFamily="18" charset="0"/>
              </a:rPr>
              <a:t>boxers</a:t>
            </a:r>
            <a:endParaRPr lang="it-IT" dirty="0">
              <a:solidFill>
                <a:srgbClr val="FFFF00"/>
              </a:solidFill>
              <a:latin typeface="Times New Roman" panose="02020603050405020304" pitchFamily="18" charset="0"/>
              <a:cs typeface="Times New Roman" panose="02020603050405020304" pitchFamily="18" charset="0"/>
            </a:endParaRPr>
          </a:p>
          <a:p>
            <a:r>
              <a:rPr lang="it-IT" dirty="0">
                <a:solidFill>
                  <a:srgbClr val="FFFF00"/>
                </a:solidFill>
                <a:latin typeface="Times New Roman" panose="02020603050405020304" pitchFamily="18" charset="0"/>
                <a:cs typeface="Times New Roman" panose="02020603050405020304" pitchFamily="18" charset="0"/>
              </a:rPr>
              <a:t>Late </a:t>
            </a:r>
            <a:r>
              <a:rPr lang="it-IT" dirty="0" err="1">
                <a:solidFill>
                  <a:srgbClr val="FFFF00"/>
                </a:solidFill>
                <a:latin typeface="Times New Roman" panose="02020603050405020304" pitchFamily="18" charset="0"/>
                <a:cs typeface="Times New Roman" panose="02020603050405020304" pitchFamily="18" charset="0"/>
              </a:rPr>
              <a:t>retirement</a:t>
            </a:r>
            <a:r>
              <a:rPr lang="it-IT" dirty="0">
                <a:solidFill>
                  <a:srgbClr val="FFFF00"/>
                </a:solidFill>
                <a:latin typeface="Times New Roman" panose="02020603050405020304" pitchFamily="18" charset="0"/>
                <a:cs typeface="Times New Roman" panose="02020603050405020304" pitchFamily="18" charset="0"/>
              </a:rPr>
              <a:t> vs </a:t>
            </a:r>
            <a:r>
              <a:rPr lang="it-IT" dirty="0" err="1">
                <a:solidFill>
                  <a:srgbClr val="FFFF00"/>
                </a:solidFill>
                <a:latin typeface="Times New Roman" panose="02020603050405020304" pitchFamily="18" charset="0"/>
                <a:cs typeface="Times New Roman" panose="02020603050405020304" pitchFamily="18" charset="0"/>
              </a:rPr>
              <a:t>early</a:t>
            </a:r>
            <a:r>
              <a:rPr lang="it-IT" dirty="0">
                <a:solidFill>
                  <a:srgbClr val="FFFF00"/>
                </a:solidFill>
                <a:latin typeface="Times New Roman" panose="02020603050405020304" pitchFamily="18" charset="0"/>
                <a:cs typeface="Times New Roman" panose="02020603050405020304" pitchFamily="18" charset="0"/>
              </a:rPr>
              <a:t> </a:t>
            </a:r>
            <a:r>
              <a:rPr lang="it-IT" dirty="0" err="1">
                <a:solidFill>
                  <a:srgbClr val="FFFF00"/>
                </a:solidFill>
                <a:latin typeface="Times New Roman" panose="02020603050405020304" pitchFamily="18" charset="0"/>
                <a:cs typeface="Times New Roman" panose="02020603050405020304" pitchFamily="18" charset="0"/>
              </a:rPr>
              <a:t>retirement</a:t>
            </a:r>
            <a:r>
              <a:rPr lang="it-IT" dirty="0">
                <a:solidFill>
                  <a:srgbClr val="FFFF00"/>
                </a:solidFill>
                <a:latin typeface="Times New Roman" panose="02020603050405020304" pitchFamily="18" charset="0"/>
                <a:cs typeface="Times New Roman" panose="02020603050405020304" pitchFamily="18" charset="0"/>
              </a:rPr>
              <a:t>: the </a:t>
            </a:r>
            <a:r>
              <a:rPr lang="it-IT" dirty="0" err="1">
                <a:solidFill>
                  <a:srgbClr val="FFFF00"/>
                </a:solidFill>
                <a:latin typeface="Times New Roman" panose="02020603050405020304" pitchFamily="18" charset="0"/>
                <a:cs typeface="Times New Roman" panose="02020603050405020304" pitchFamily="18" charset="0"/>
              </a:rPr>
              <a:t>former</a:t>
            </a:r>
            <a:r>
              <a:rPr lang="it-IT" dirty="0">
                <a:solidFill>
                  <a:srgbClr val="FFFF00"/>
                </a:solidFill>
                <a:latin typeface="Times New Roman" panose="02020603050405020304" pitchFamily="18" charset="0"/>
                <a:cs typeface="Times New Roman" panose="02020603050405020304" pitchFamily="18" charset="0"/>
              </a:rPr>
              <a:t>, </a:t>
            </a:r>
            <a:r>
              <a:rPr lang="it-IT" dirty="0" err="1">
                <a:solidFill>
                  <a:srgbClr val="FFFF00"/>
                </a:solidFill>
                <a:latin typeface="Times New Roman" panose="02020603050405020304" pitchFamily="18" charset="0"/>
                <a:cs typeface="Times New Roman" panose="02020603050405020304" pitchFamily="18" charset="0"/>
              </a:rPr>
              <a:t>higher</a:t>
            </a:r>
            <a:r>
              <a:rPr lang="it-IT" dirty="0">
                <a:solidFill>
                  <a:srgbClr val="FFFF00"/>
                </a:solidFill>
                <a:latin typeface="Times New Roman" panose="02020603050405020304" pitchFamily="18" charset="0"/>
                <a:cs typeface="Times New Roman" panose="02020603050405020304" pitchFamily="18" charset="0"/>
              </a:rPr>
              <a:t> </a:t>
            </a:r>
            <a:r>
              <a:rPr lang="it-IT" dirty="0" err="1">
                <a:solidFill>
                  <a:srgbClr val="FFFF00"/>
                </a:solidFill>
                <a:latin typeface="Times New Roman" panose="02020603050405020304" pitchFamily="18" charset="0"/>
                <a:cs typeface="Times New Roman" panose="02020603050405020304" pitchFamily="18" charset="0"/>
              </a:rPr>
              <a:t>risk</a:t>
            </a:r>
            <a:r>
              <a:rPr lang="it-IT" dirty="0">
                <a:solidFill>
                  <a:srgbClr val="FFFF00"/>
                </a:solidFill>
                <a:latin typeface="Times New Roman" panose="02020603050405020304" pitchFamily="18" charset="0"/>
                <a:cs typeface="Times New Roman" panose="02020603050405020304" pitchFamily="18" charset="0"/>
              </a:rPr>
              <a:t> (37% vs 19%) </a:t>
            </a:r>
            <a:r>
              <a:rPr lang="it-IT" dirty="0" err="1">
                <a:solidFill>
                  <a:srgbClr val="FFFF00"/>
                </a:solidFill>
                <a:latin typeface="Times New Roman" panose="02020603050405020304" pitchFamily="18" charset="0"/>
                <a:cs typeface="Times New Roman" panose="02020603050405020304" pitchFamily="18" charset="0"/>
              </a:rPr>
              <a:t>of</a:t>
            </a:r>
            <a:r>
              <a:rPr lang="it-IT" dirty="0">
                <a:solidFill>
                  <a:srgbClr val="FFFF00"/>
                </a:solidFill>
                <a:latin typeface="Times New Roman" panose="02020603050405020304" pitchFamily="18" charset="0"/>
                <a:cs typeface="Times New Roman" panose="02020603050405020304" pitchFamily="18" charset="0"/>
              </a:rPr>
              <a:t> </a:t>
            </a:r>
            <a:r>
              <a:rPr lang="it-IT" dirty="0" err="1">
                <a:solidFill>
                  <a:srgbClr val="FFFF00"/>
                </a:solidFill>
                <a:latin typeface="Times New Roman" panose="02020603050405020304" pitchFamily="18" charset="0"/>
                <a:cs typeface="Times New Roman" panose="02020603050405020304" pitchFamily="18" charset="0"/>
              </a:rPr>
              <a:t>brain</a:t>
            </a:r>
            <a:r>
              <a:rPr lang="it-IT" dirty="0">
                <a:solidFill>
                  <a:srgbClr val="FFFF00"/>
                </a:solidFill>
                <a:latin typeface="Times New Roman" panose="02020603050405020304" pitchFamily="18" charset="0"/>
                <a:cs typeface="Times New Roman" panose="02020603050405020304" pitchFamily="18" charset="0"/>
              </a:rPr>
              <a:t> injury</a:t>
            </a:r>
            <a:endParaRPr lang="it-IT" dirty="0">
              <a:solidFill>
                <a:srgbClr val="FFFF00"/>
              </a:solidFill>
              <a:latin typeface="Times New Roman" panose="02020603050405020304" pitchFamily="18" charset="0"/>
              <a:cs typeface="Times New Roman" panose="02020603050405020304" pitchFamily="18" charset="0"/>
            </a:endParaRPr>
          </a:p>
          <a:p>
            <a:endParaRPr lang="it-IT" dirty="0">
              <a:solidFill>
                <a:srgbClr val="FFFF00"/>
              </a:solidFill>
              <a:latin typeface="Times New Roman" panose="02020603050405020304" pitchFamily="18" charset="0"/>
              <a:cs typeface="Times New Roman" panose="02020603050405020304" pitchFamily="18" charset="0"/>
            </a:endParaRPr>
          </a:p>
          <a:p>
            <a:r>
              <a:rPr lang="it-IT" dirty="0" err="1">
                <a:solidFill>
                  <a:srgbClr val="FFFF00"/>
                </a:solidFill>
                <a:latin typeface="Times New Roman" panose="02020603050405020304" pitchFamily="18" charset="0"/>
                <a:cs typeface="Times New Roman" panose="02020603050405020304" pitchFamily="18" charset="0"/>
              </a:rPr>
              <a:t>Risk</a:t>
            </a:r>
            <a:r>
              <a:rPr lang="it-IT" dirty="0">
                <a:solidFill>
                  <a:srgbClr val="FFFF00"/>
                </a:solidFill>
                <a:latin typeface="Times New Roman" panose="02020603050405020304" pitchFamily="18" charset="0"/>
                <a:cs typeface="Times New Roman" panose="02020603050405020304" pitchFamily="18" charset="0"/>
              </a:rPr>
              <a:t> </a:t>
            </a:r>
            <a:r>
              <a:rPr lang="it-IT" dirty="0" err="1">
                <a:solidFill>
                  <a:srgbClr val="FFFF00"/>
                </a:solidFill>
                <a:latin typeface="Times New Roman" panose="02020603050405020304" pitchFamily="18" charset="0"/>
                <a:cs typeface="Times New Roman" panose="02020603050405020304" pitchFamily="18" charset="0"/>
              </a:rPr>
              <a:t>of</a:t>
            </a:r>
            <a:r>
              <a:rPr lang="it-IT" dirty="0">
                <a:solidFill>
                  <a:srgbClr val="FFFF00"/>
                </a:solidFill>
                <a:latin typeface="Times New Roman" panose="02020603050405020304" pitchFamily="18" charset="0"/>
                <a:cs typeface="Times New Roman" panose="02020603050405020304" pitchFamily="18" charset="0"/>
              </a:rPr>
              <a:t> </a:t>
            </a:r>
            <a:r>
              <a:rPr lang="it-IT" dirty="0" err="1">
                <a:solidFill>
                  <a:srgbClr val="FFFF00"/>
                </a:solidFill>
                <a:latin typeface="Times New Roman" panose="02020603050405020304" pitchFamily="18" charset="0"/>
                <a:cs typeface="Times New Roman" panose="02020603050405020304" pitchFamily="18" charset="0"/>
              </a:rPr>
              <a:t>cronic</a:t>
            </a:r>
            <a:r>
              <a:rPr lang="it-IT" dirty="0">
                <a:solidFill>
                  <a:srgbClr val="FFFF00"/>
                </a:solidFill>
                <a:latin typeface="Times New Roman" panose="02020603050405020304" pitchFamily="18" charset="0"/>
                <a:cs typeface="Times New Roman" panose="02020603050405020304" pitchFamily="18" charset="0"/>
              </a:rPr>
              <a:t> </a:t>
            </a:r>
            <a:r>
              <a:rPr lang="it-IT" dirty="0" err="1">
                <a:solidFill>
                  <a:srgbClr val="FFFF00"/>
                </a:solidFill>
                <a:latin typeface="Times New Roman" panose="02020603050405020304" pitchFamily="18" charset="0"/>
                <a:cs typeface="Times New Roman" panose="02020603050405020304" pitchFamily="18" charset="0"/>
              </a:rPr>
              <a:t>brain</a:t>
            </a:r>
            <a:r>
              <a:rPr lang="it-IT" dirty="0">
                <a:solidFill>
                  <a:srgbClr val="FFFF00"/>
                </a:solidFill>
                <a:latin typeface="Times New Roman" panose="02020603050405020304" pitchFamily="18" charset="0"/>
                <a:cs typeface="Times New Roman" panose="02020603050405020304" pitchFamily="18" charset="0"/>
              </a:rPr>
              <a:t> injury </a:t>
            </a:r>
            <a:r>
              <a:rPr lang="it-IT" dirty="0" err="1">
                <a:solidFill>
                  <a:srgbClr val="FFFF00"/>
                </a:solidFill>
                <a:latin typeface="Times New Roman" panose="02020603050405020304" pitchFamily="18" charset="0"/>
                <a:cs typeface="Times New Roman" panose="02020603050405020304" pitchFamily="18" charset="0"/>
              </a:rPr>
              <a:t>depending</a:t>
            </a:r>
            <a:r>
              <a:rPr lang="it-IT" dirty="0">
                <a:solidFill>
                  <a:srgbClr val="FFFF00"/>
                </a:solidFill>
                <a:latin typeface="Times New Roman" panose="02020603050405020304" pitchFamily="18" charset="0"/>
                <a:cs typeface="Times New Roman" panose="02020603050405020304" pitchFamily="18" charset="0"/>
              </a:rPr>
              <a:t> on:</a:t>
            </a:r>
            <a:endParaRPr lang="it-IT" dirty="0">
              <a:solidFill>
                <a:srgbClr val="FFFF00"/>
              </a:solidFill>
              <a:latin typeface="Times New Roman" panose="02020603050405020304" pitchFamily="18" charset="0"/>
              <a:cs typeface="Times New Roman" panose="02020603050405020304" pitchFamily="18" charset="0"/>
            </a:endParaRPr>
          </a:p>
          <a:p>
            <a:pPr lvl="1"/>
            <a:r>
              <a:rPr lang="it-IT" dirty="0">
                <a:solidFill>
                  <a:srgbClr val="FFFF00"/>
                </a:solidFill>
                <a:latin typeface="Times New Roman" panose="02020603050405020304" pitchFamily="18" charset="0"/>
                <a:cs typeface="Times New Roman" panose="02020603050405020304" pitchFamily="18" charset="0"/>
              </a:rPr>
              <a:t>Career </a:t>
            </a:r>
            <a:r>
              <a:rPr lang="it-IT" dirty="0" err="1">
                <a:solidFill>
                  <a:srgbClr val="FFFF00"/>
                </a:solidFill>
                <a:latin typeface="Times New Roman" panose="02020603050405020304" pitchFamily="18" charset="0"/>
                <a:cs typeface="Times New Roman" panose="02020603050405020304" pitchFamily="18" charset="0"/>
              </a:rPr>
              <a:t>duration</a:t>
            </a:r>
            <a:endParaRPr lang="it-IT" dirty="0">
              <a:solidFill>
                <a:srgbClr val="FFFF00"/>
              </a:solidFill>
              <a:latin typeface="Times New Roman" panose="02020603050405020304" pitchFamily="18" charset="0"/>
              <a:cs typeface="Times New Roman" panose="02020603050405020304" pitchFamily="18" charset="0"/>
            </a:endParaRPr>
          </a:p>
          <a:p>
            <a:pPr lvl="1"/>
            <a:r>
              <a:rPr lang="it-IT" dirty="0" err="1">
                <a:solidFill>
                  <a:srgbClr val="FFFF00"/>
                </a:solidFill>
                <a:latin typeface="Times New Roman" panose="02020603050405020304" pitchFamily="18" charset="0"/>
                <a:cs typeface="Times New Roman" panose="02020603050405020304" pitchFamily="18" charset="0"/>
              </a:rPr>
              <a:t>Age</a:t>
            </a:r>
            <a:r>
              <a:rPr lang="it-IT" dirty="0">
                <a:solidFill>
                  <a:srgbClr val="FFFF00"/>
                </a:solidFill>
                <a:latin typeface="Times New Roman" panose="02020603050405020304" pitchFamily="18" charset="0"/>
                <a:cs typeface="Times New Roman" panose="02020603050405020304" pitchFamily="18" charset="0"/>
              </a:rPr>
              <a:t> </a:t>
            </a:r>
            <a:r>
              <a:rPr lang="it-IT" dirty="0" err="1">
                <a:solidFill>
                  <a:srgbClr val="FFFF00"/>
                </a:solidFill>
                <a:latin typeface="Times New Roman" panose="02020603050405020304" pitchFamily="18" charset="0"/>
                <a:cs typeface="Times New Roman" panose="02020603050405020304" pitchFamily="18" charset="0"/>
              </a:rPr>
              <a:t>of</a:t>
            </a:r>
            <a:r>
              <a:rPr lang="it-IT" dirty="0">
                <a:solidFill>
                  <a:srgbClr val="FFFF00"/>
                </a:solidFill>
                <a:latin typeface="Times New Roman" panose="02020603050405020304" pitchFamily="18" charset="0"/>
                <a:cs typeface="Times New Roman" panose="02020603050405020304" pitchFamily="18" charset="0"/>
              </a:rPr>
              <a:t> </a:t>
            </a:r>
            <a:r>
              <a:rPr lang="it-IT" dirty="0" err="1">
                <a:solidFill>
                  <a:srgbClr val="FFFF00"/>
                </a:solidFill>
                <a:latin typeface="Times New Roman" panose="02020603050405020304" pitchFamily="18" charset="0"/>
                <a:cs typeface="Times New Roman" panose="02020603050405020304" pitchFamily="18" charset="0"/>
              </a:rPr>
              <a:t>retirement</a:t>
            </a:r>
            <a:endParaRPr lang="it-IT" dirty="0">
              <a:solidFill>
                <a:srgbClr val="FFFF00"/>
              </a:solidFill>
              <a:latin typeface="Times New Roman" panose="02020603050405020304" pitchFamily="18" charset="0"/>
              <a:cs typeface="Times New Roman" panose="02020603050405020304" pitchFamily="18" charset="0"/>
            </a:endParaRPr>
          </a:p>
          <a:p>
            <a:pPr lvl="1"/>
            <a:r>
              <a:rPr lang="it-IT" dirty="0">
                <a:solidFill>
                  <a:srgbClr val="FFFF00"/>
                </a:solidFill>
                <a:latin typeface="Times New Roman" panose="02020603050405020304" pitchFamily="18" charset="0"/>
                <a:cs typeface="Times New Roman" panose="02020603050405020304" pitchFamily="18" charset="0"/>
              </a:rPr>
              <a:t>Total </a:t>
            </a:r>
            <a:r>
              <a:rPr lang="it-IT" dirty="0" err="1">
                <a:solidFill>
                  <a:srgbClr val="FFFF00"/>
                </a:solidFill>
                <a:latin typeface="Times New Roman" panose="02020603050405020304" pitchFamily="18" charset="0"/>
                <a:cs typeface="Times New Roman" panose="02020603050405020304" pitchFamily="18" charset="0"/>
              </a:rPr>
              <a:t>number</a:t>
            </a:r>
            <a:r>
              <a:rPr lang="it-IT" dirty="0">
                <a:solidFill>
                  <a:srgbClr val="FFFF00"/>
                </a:solidFill>
                <a:latin typeface="Times New Roman" panose="02020603050405020304" pitchFamily="18" charset="0"/>
                <a:cs typeface="Times New Roman" panose="02020603050405020304" pitchFamily="18" charset="0"/>
              </a:rPr>
              <a:t> </a:t>
            </a:r>
            <a:r>
              <a:rPr lang="it-IT" dirty="0" err="1">
                <a:solidFill>
                  <a:srgbClr val="FFFF00"/>
                </a:solidFill>
                <a:latin typeface="Times New Roman" panose="02020603050405020304" pitchFamily="18" charset="0"/>
                <a:cs typeface="Times New Roman" panose="02020603050405020304" pitchFamily="18" charset="0"/>
              </a:rPr>
              <a:t>of</a:t>
            </a:r>
            <a:r>
              <a:rPr lang="it-IT" dirty="0">
                <a:solidFill>
                  <a:srgbClr val="FFFF00"/>
                </a:solidFill>
                <a:latin typeface="Times New Roman" panose="02020603050405020304" pitchFamily="18" charset="0"/>
                <a:cs typeface="Times New Roman" panose="02020603050405020304" pitchFamily="18" charset="0"/>
              </a:rPr>
              <a:t> </a:t>
            </a:r>
            <a:r>
              <a:rPr lang="it-IT" dirty="0" err="1">
                <a:solidFill>
                  <a:srgbClr val="FFFF00"/>
                </a:solidFill>
                <a:latin typeface="Times New Roman" panose="02020603050405020304" pitchFamily="18" charset="0"/>
                <a:cs typeface="Times New Roman" panose="02020603050405020304" pitchFamily="18" charset="0"/>
              </a:rPr>
              <a:t>fights</a:t>
            </a:r>
            <a:endParaRPr lang="it-IT" dirty="0">
              <a:solidFill>
                <a:srgbClr val="FFFF00"/>
              </a:solidFill>
              <a:latin typeface="Times New Roman" panose="02020603050405020304" pitchFamily="18" charset="0"/>
              <a:cs typeface="Times New Roman" panose="02020603050405020304" pitchFamily="18" charset="0"/>
            </a:endParaRPr>
          </a:p>
          <a:p>
            <a:pPr lvl="1" algn="ctr">
              <a:buNone/>
            </a:pPr>
            <a:r>
              <a:rPr lang="it-IT" sz="3600" dirty="0" err="1">
                <a:solidFill>
                  <a:srgbClr val="FFFF00"/>
                </a:solidFill>
                <a:latin typeface="Times New Roman" panose="02020603050405020304" pitchFamily="18" charset="0"/>
                <a:cs typeface="Times New Roman" panose="02020603050405020304" pitchFamily="18" charset="0"/>
              </a:rPr>
              <a:t>Increasing</a:t>
            </a:r>
            <a:r>
              <a:rPr lang="it-IT" sz="3600" dirty="0">
                <a:solidFill>
                  <a:srgbClr val="FFFF00"/>
                </a:solidFill>
                <a:latin typeface="Times New Roman" panose="02020603050405020304" pitchFamily="18" charset="0"/>
                <a:cs typeface="Times New Roman" panose="02020603050405020304" pitchFamily="18" charset="0"/>
              </a:rPr>
              <a:t> </a:t>
            </a:r>
            <a:r>
              <a:rPr lang="it-IT" sz="3600" dirty="0" err="1">
                <a:solidFill>
                  <a:srgbClr val="FFFF00"/>
                </a:solidFill>
                <a:latin typeface="Times New Roman" panose="02020603050405020304" pitchFamily="18" charset="0"/>
                <a:cs typeface="Times New Roman" panose="02020603050405020304" pitchFamily="18" charset="0"/>
              </a:rPr>
              <a:t>exposure</a:t>
            </a:r>
            <a:r>
              <a:rPr lang="it-IT" sz="3600" dirty="0">
                <a:solidFill>
                  <a:srgbClr val="FFFF00"/>
                </a:solidFill>
                <a:latin typeface="Times New Roman" panose="02020603050405020304" pitchFamily="18" charset="0"/>
                <a:cs typeface="Times New Roman" panose="02020603050405020304" pitchFamily="18" charset="0"/>
              </a:rPr>
              <a:t> </a:t>
            </a:r>
            <a:r>
              <a:rPr lang="it-IT" sz="3600" dirty="0" err="1">
                <a:solidFill>
                  <a:srgbClr val="FFFF00"/>
                </a:solidFill>
                <a:latin typeface="Times New Roman" panose="02020603050405020304" pitchFamily="18" charset="0"/>
                <a:cs typeface="Times New Roman" panose="02020603050405020304" pitchFamily="18" charset="0"/>
              </a:rPr>
              <a:t>increases</a:t>
            </a:r>
            <a:r>
              <a:rPr lang="it-IT" sz="3600" dirty="0">
                <a:solidFill>
                  <a:srgbClr val="FFFF00"/>
                </a:solidFill>
                <a:latin typeface="Times New Roman" panose="02020603050405020304" pitchFamily="18" charset="0"/>
                <a:cs typeface="Times New Roman" panose="02020603050405020304" pitchFamily="18" charset="0"/>
              </a:rPr>
              <a:t> the </a:t>
            </a:r>
            <a:r>
              <a:rPr lang="it-IT" sz="3600" dirty="0" err="1">
                <a:solidFill>
                  <a:srgbClr val="FFFF00"/>
                </a:solidFill>
                <a:latin typeface="Times New Roman" panose="02020603050405020304" pitchFamily="18" charset="0"/>
                <a:cs typeface="Times New Roman" panose="02020603050405020304" pitchFamily="18" charset="0"/>
              </a:rPr>
              <a:t>risk</a:t>
            </a:r>
            <a:endParaRPr lang="it-IT" sz="3600" dirty="0">
              <a:solidFill>
                <a:srgbClr val="FFFF00"/>
              </a:solidFill>
              <a:latin typeface="Times New Roman" panose="02020603050405020304" pitchFamily="18" charset="0"/>
              <a:cs typeface="Times New Roman" panose="02020603050405020304" pitchFamily="18" charset="0"/>
            </a:endParaRPr>
          </a:p>
          <a:p>
            <a:pPr lvl="1">
              <a:buNone/>
            </a:pPr>
            <a:endParaRPr lang="it-IT" dirty="0">
              <a:solidFill>
                <a:srgbClr val="FFFF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rrowheads="1"/>
          </p:cNvSpPr>
          <p:nvPr>
            <p:ph type="title"/>
          </p:nvPr>
        </p:nvSpPr>
        <p:spPr/>
        <p:txBody>
          <a:bodyPr/>
          <a:lstStyle/>
          <a:p>
            <a:pPr algn="ctr"/>
            <a:r>
              <a:rPr lang="en-US" sz="4000" dirty="0">
                <a:solidFill>
                  <a:srgbClr val="FFFF00"/>
                </a:solidFill>
                <a:latin typeface="Times New Roman" panose="02020603050405020304" pitchFamily="18" charset="0"/>
                <a:cs typeface="Times New Roman" panose="02020603050405020304" pitchFamily="18" charset="0"/>
              </a:rPr>
              <a:t>RISK FACTORS FOR CTBI</a:t>
            </a:r>
            <a:endParaRPr lang="en-US" sz="4000" dirty="0">
              <a:solidFill>
                <a:srgbClr val="FFFF00"/>
              </a:solidFill>
              <a:latin typeface="Times New Roman" panose="02020603050405020304" pitchFamily="18" charset="0"/>
              <a:cs typeface="Times New Roman" panose="02020603050405020304" pitchFamily="18" charset="0"/>
            </a:endParaRPr>
          </a:p>
        </p:txBody>
      </p:sp>
      <p:sp>
        <p:nvSpPr>
          <p:cNvPr id="95235" name="Rectangle 3"/>
          <p:cNvSpPr>
            <a:spLocks noGrp="1" noChangeArrowheads="1"/>
          </p:cNvSpPr>
          <p:nvPr>
            <p:ph idx="1"/>
          </p:nvPr>
        </p:nvSpPr>
        <p:spPr>
          <a:xfrm>
            <a:off x="323528" y="1744663"/>
            <a:ext cx="8496300" cy="5113337"/>
          </a:xfrm>
        </p:spPr>
        <p:txBody>
          <a:bodyPr>
            <a:normAutofit/>
          </a:bodyPr>
          <a:lstStyle/>
          <a:p>
            <a:pPr>
              <a:buFont typeface="Wingdings" panose="05000000000000000000" pitchFamily="2" charset="2"/>
              <a:buNone/>
            </a:pPr>
            <a:r>
              <a:rPr lang="en-US" sz="2800" b="1" u="sng" dirty="0">
                <a:solidFill>
                  <a:srgbClr val="FFFF00"/>
                </a:solidFill>
                <a:latin typeface="Times New Roman" panose="02020603050405020304" pitchFamily="18" charset="0"/>
                <a:cs typeface="Times New Roman" panose="02020603050405020304" pitchFamily="18" charset="0"/>
              </a:rPr>
              <a:t>Genotype: </a:t>
            </a:r>
            <a:r>
              <a:rPr lang="en-US" sz="2800" b="1" i="1" u="sng" dirty="0">
                <a:solidFill>
                  <a:srgbClr val="FFFF00"/>
                </a:solidFill>
                <a:latin typeface="Times New Roman" panose="02020603050405020304" pitchFamily="18" charset="0"/>
                <a:cs typeface="Times New Roman" panose="02020603050405020304" pitchFamily="18" charset="0"/>
              </a:rPr>
              <a:t>ApoE4</a:t>
            </a:r>
            <a:endParaRPr lang="en-US" sz="2800" b="1" u="sng" dirty="0">
              <a:solidFill>
                <a:srgbClr val="FFFF00"/>
              </a:solidFill>
              <a:latin typeface="Times New Roman" panose="02020603050405020304" pitchFamily="18" charset="0"/>
              <a:cs typeface="Times New Roman" panose="02020603050405020304" pitchFamily="18" charset="0"/>
            </a:endParaRPr>
          </a:p>
          <a:p>
            <a:r>
              <a:rPr lang="en-US" sz="2800" b="1" dirty="0">
                <a:solidFill>
                  <a:srgbClr val="FFFF00"/>
                </a:solidFill>
                <a:latin typeface="Times New Roman" panose="02020603050405020304" pitchFamily="18" charset="0"/>
                <a:cs typeface="Times New Roman" panose="02020603050405020304" pitchFamily="18" charset="0"/>
              </a:rPr>
              <a:t>Susceptibility gene for late onset and sporadic dementia of the Alzheimer’s type</a:t>
            </a:r>
            <a:endParaRPr lang="en-US" sz="2800" b="1" dirty="0">
              <a:solidFill>
                <a:srgbClr val="FFFF00"/>
              </a:solidFill>
              <a:latin typeface="Times New Roman" panose="02020603050405020304" pitchFamily="18" charset="0"/>
              <a:cs typeface="Times New Roman" panose="02020603050405020304" pitchFamily="18" charset="0"/>
            </a:endParaRPr>
          </a:p>
          <a:p>
            <a:pPr algn="r">
              <a:buFont typeface="Wingdings" panose="05000000000000000000" pitchFamily="2" charset="2"/>
              <a:buNone/>
            </a:pPr>
            <a:r>
              <a:rPr lang="en-US" sz="2000" b="1" dirty="0">
                <a:solidFill>
                  <a:srgbClr val="FFFF00"/>
                </a:solidFill>
                <a:latin typeface="Times New Roman" panose="02020603050405020304" pitchFamily="18" charset="0"/>
                <a:cs typeface="Times New Roman" panose="02020603050405020304" pitchFamily="18" charset="0"/>
              </a:rPr>
              <a:t>Saunders et al., 1993</a:t>
            </a:r>
            <a:r>
              <a:rPr lang="en-US" sz="2400" b="1" dirty="0">
                <a:solidFill>
                  <a:srgbClr val="FFFF00"/>
                </a:solidFill>
                <a:latin typeface="Times New Roman" panose="02020603050405020304" pitchFamily="18" charset="0"/>
                <a:cs typeface="Times New Roman" panose="02020603050405020304" pitchFamily="18" charset="0"/>
              </a:rPr>
              <a:t> </a:t>
            </a:r>
            <a:endParaRPr lang="en-US" sz="2400" b="1" dirty="0">
              <a:solidFill>
                <a:srgbClr val="FFFF00"/>
              </a:solidFill>
              <a:latin typeface="Times New Roman" panose="02020603050405020304" pitchFamily="18" charset="0"/>
              <a:cs typeface="Times New Roman" panose="02020603050405020304" pitchFamily="18" charset="0"/>
            </a:endParaRPr>
          </a:p>
          <a:p>
            <a:r>
              <a:rPr lang="en-US" sz="2800" b="1" dirty="0">
                <a:solidFill>
                  <a:srgbClr val="FFFF00"/>
                </a:solidFill>
                <a:latin typeface="Times New Roman" panose="02020603050405020304" pitchFamily="18" charset="0"/>
                <a:cs typeface="Times New Roman" panose="02020603050405020304" pitchFamily="18" charset="0"/>
              </a:rPr>
              <a:t>Risk factor for slower and poorer outcome after</a:t>
            </a:r>
            <a:endParaRPr lang="en-US" sz="2800" b="1" dirty="0">
              <a:solidFill>
                <a:srgbClr val="FFFF00"/>
              </a:solidFill>
              <a:latin typeface="Times New Roman" panose="02020603050405020304" pitchFamily="18" charset="0"/>
              <a:cs typeface="Times New Roman" panose="02020603050405020304" pitchFamily="18" charset="0"/>
            </a:endParaRPr>
          </a:p>
          <a:p>
            <a:pPr>
              <a:buFont typeface="Wingdings" panose="05000000000000000000" pitchFamily="2" charset="2"/>
              <a:buNone/>
            </a:pPr>
            <a:r>
              <a:rPr lang="en-US" sz="2800" b="1" dirty="0">
                <a:solidFill>
                  <a:srgbClr val="FFFF00"/>
                </a:solidFill>
                <a:latin typeface="Times New Roman" panose="02020603050405020304" pitchFamily="18" charset="0"/>
                <a:cs typeface="Times New Roman" panose="02020603050405020304" pitchFamily="18" charset="0"/>
              </a:rPr>
              <a:t>	 head injury</a:t>
            </a:r>
            <a:endParaRPr lang="en-US" sz="2800" b="1" dirty="0">
              <a:solidFill>
                <a:srgbClr val="FFFF00"/>
              </a:solidFill>
              <a:latin typeface="Times New Roman" panose="02020603050405020304" pitchFamily="18" charset="0"/>
              <a:cs typeface="Times New Roman" panose="02020603050405020304" pitchFamily="18" charset="0"/>
            </a:endParaRPr>
          </a:p>
          <a:p>
            <a:pPr algn="r">
              <a:buFont typeface="Wingdings" panose="05000000000000000000" pitchFamily="2" charset="2"/>
              <a:buNone/>
            </a:pPr>
            <a:r>
              <a:rPr lang="en-US" sz="2000" b="1" dirty="0" err="1">
                <a:solidFill>
                  <a:srgbClr val="FFFF00"/>
                </a:solidFill>
                <a:latin typeface="Times New Roman" panose="02020603050405020304" pitchFamily="18" charset="0"/>
                <a:cs typeface="Times New Roman" panose="02020603050405020304" pitchFamily="18" charset="0"/>
              </a:rPr>
              <a:t>Liberman</a:t>
            </a:r>
            <a:r>
              <a:rPr lang="en-US" sz="2000" b="1" dirty="0">
                <a:solidFill>
                  <a:srgbClr val="FFFF00"/>
                </a:solidFill>
                <a:latin typeface="Times New Roman" panose="02020603050405020304" pitchFamily="18" charset="0"/>
                <a:cs typeface="Times New Roman" panose="02020603050405020304" pitchFamily="18" charset="0"/>
              </a:rPr>
              <a:t> </a:t>
            </a:r>
            <a:r>
              <a:rPr lang="en-US" sz="2000" b="1" dirty="0" err="1">
                <a:solidFill>
                  <a:srgbClr val="FFFF00"/>
                </a:solidFill>
                <a:latin typeface="Times New Roman" panose="02020603050405020304" pitchFamily="18" charset="0"/>
                <a:cs typeface="Times New Roman" panose="02020603050405020304" pitchFamily="18" charset="0"/>
              </a:rPr>
              <a:t>etal</a:t>
            </a:r>
            <a:r>
              <a:rPr lang="en-US" sz="2000" b="1" dirty="0">
                <a:solidFill>
                  <a:srgbClr val="FFFF00"/>
                </a:solidFill>
                <a:latin typeface="Times New Roman" panose="02020603050405020304" pitchFamily="18" charset="0"/>
                <a:cs typeface="Times New Roman" panose="02020603050405020304" pitchFamily="18" charset="0"/>
              </a:rPr>
              <a:t>., 2002</a:t>
            </a:r>
            <a:endParaRPr lang="en-US" sz="2000" b="1" dirty="0">
              <a:solidFill>
                <a:srgbClr val="FFFF00"/>
              </a:solidFill>
              <a:latin typeface="Times New Roman" panose="02020603050405020304" pitchFamily="18" charset="0"/>
              <a:cs typeface="Times New Roman" panose="02020603050405020304" pitchFamily="18" charset="0"/>
            </a:endParaRPr>
          </a:p>
          <a:p>
            <a:r>
              <a:rPr lang="en-US" sz="2800" b="1" dirty="0">
                <a:solidFill>
                  <a:srgbClr val="FFFF00"/>
                </a:solidFill>
                <a:latin typeface="Times New Roman" panose="02020603050405020304" pitchFamily="18" charset="0"/>
                <a:cs typeface="Times New Roman" panose="02020603050405020304" pitchFamily="18" charset="0"/>
              </a:rPr>
              <a:t>Relationship between ApoE4 genotype, boxing exposure and development of CTBI</a:t>
            </a:r>
            <a:r>
              <a:rPr lang="en-US" sz="2400" b="1" dirty="0">
                <a:solidFill>
                  <a:srgbClr val="FFFF00"/>
                </a:solidFill>
                <a:latin typeface="Times New Roman" panose="02020603050405020304" pitchFamily="18" charset="0"/>
                <a:cs typeface="Times New Roman" panose="02020603050405020304" pitchFamily="18" charset="0"/>
              </a:rPr>
              <a:t>			</a:t>
            </a:r>
            <a:endParaRPr lang="en-US" sz="2400" b="1" dirty="0">
              <a:solidFill>
                <a:srgbClr val="FFFF00"/>
              </a:solidFill>
              <a:latin typeface="Times New Roman" panose="02020603050405020304" pitchFamily="18" charset="0"/>
              <a:cs typeface="Times New Roman" panose="02020603050405020304" pitchFamily="18" charset="0"/>
            </a:endParaRPr>
          </a:p>
          <a:p>
            <a:pPr algn="r">
              <a:buFont typeface="Wingdings" panose="05000000000000000000" pitchFamily="2" charset="2"/>
              <a:buNone/>
            </a:pPr>
            <a:r>
              <a:rPr lang="en-US" sz="2000" b="1" dirty="0">
                <a:solidFill>
                  <a:srgbClr val="FFFF00"/>
                </a:solidFill>
                <a:latin typeface="Times New Roman" panose="02020603050405020304" pitchFamily="18" charset="0"/>
                <a:cs typeface="Times New Roman" panose="02020603050405020304" pitchFamily="18" charset="0"/>
              </a:rPr>
              <a:t>Jordan, 1997</a:t>
            </a:r>
            <a:endParaRPr lang="en-US" sz="2000" dirty="0">
              <a:solidFill>
                <a:srgbClr val="FFFF00"/>
              </a:solidFill>
              <a:latin typeface="Times New Roman" panose="02020603050405020304" pitchFamily="18" charset="0"/>
              <a:cs typeface="Times New Roman" panose="02020603050405020304" pitchFamily="18" charset="0"/>
            </a:endParaRPr>
          </a:p>
          <a:p>
            <a:pPr>
              <a:buFont typeface="Wingdings" panose="05000000000000000000" pitchFamily="2" charset="2"/>
              <a:buNone/>
            </a:pPr>
            <a:endParaRPr lang="en-US" sz="200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1115616" y="228600"/>
            <a:ext cx="7848872" cy="533400"/>
          </a:xfrm>
        </p:spPr>
        <p:txBody>
          <a:bodyPr>
            <a:noAutofit/>
          </a:bodyPr>
          <a:lstStyle/>
          <a:p>
            <a:pPr algn="ctr"/>
            <a:r>
              <a:rPr lang="en-US" sz="4800" b="1" dirty="0">
                <a:solidFill>
                  <a:srgbClr val="FFFF00"/>
                </a:solidFill>
                <a:latin typeface="Times New Roman" panose="02020603050405020304" pitchFamily="18" charset="0"/>
                <a:cs typeface="Times New Roman" panose="02020603050405020304" pitchFamily="18" charset="0"/>
              </a:rPr>
              <a:t>ApoE4 and Boxing</a:t>
            </a:r>
            <a:endParaRPr lang="en-US" sz="4800" b="1" dirty="0">
              <a:solidFill>
                <a:srgbClr val="FFFF00"/>
              </a:solidFill>
              <a:latin typeface="Times New Roman" panose="02020603050405020304" pitchFamily="18" charset="0"/>
              <a:cs typeface="Times New Roman" panose="02020603050405020304" pitchFamily="18" charset="0"/>
            </a:endParaRPr>
          </a:p>
        </p:txBody>
      </p:sp>
      <p:sp>
        <p:nvSpPr>
          <p:cNvPr id="79875" name="Text Box 3"/>
          <p:cNvSpPr txBox="1">
            <a:spLocks noChangeArrowheads="1"/>
          </p:cNvSpPr>
          <p:nvPr/>
        </p:nvSpPr>
        <p:spPr bwMode="auto">
          <a:xfrm>
            <a:off x="6300192" y="5949280"/>
            <a:ext cx="2759217" cy="400110"/>
          </a:xfrm>
          <a:prstGeom prst="rect">
            <a:avLst/>
          </a:prstGeom>
          <a:noFill/>
          <a:ln w="9525">
            <a:noFill/>
            <a:miter lim="800000"/>
          </a:ln>
          <a:effectLst/>
        </p:spPr>
        <p:txBody>
          <a:bodyPr wrap="none">
            <a:spAutoFit/>
          </a:bodyPr>
          <a:lstStyle/>
          <a:p>
            <a:r>
              <a:rPr lang="en-US" sz="2000" i="1" dirty="0">
                <a:solidFill>
                  <a:srgbClr val="FFFF00"/>
                </a:solidFill>
                <a:latin typeface="Times New Roman" panose="02020603050405020304" pitchFamily="18" charset="0"/>
                <a:cs typeface="Times New Roman" panose="02020603050405020304" pitchFamily="18" charset="0"/>
              </a:rPr>
              <a:t>Jordan, et al., </a:t>
            </a:r>
            <a:r>
              <a:rPr lang="en-US" sz="2000" dirty="0">
                <a:solidFill>
                  <a:srgbClr val="FFFF00"/>
                </a:solidFill>
                <a:latin typeface="Times New Roman" panose="02020603050405020304" pitchFamily="18" charset="0"/>
                <a:cs typeface="Times New Roman" panose="02020603050405020304" pitchFamily="18" charset="0"/>
              </a:rPr>
              <a:t>JAM 2007</a:t>
            </a:r>
            <a:endParaRPr lang="en-US" sz="2000" dirty="0">
              <a:solidFill>
                <a:srgbClr val="FFFF00"/>
              </a:solidFill>
              <a:latin typeface="Times New Roman" panose="02020603050405020304" pitchFamily="18" charset="0"/>
              <a:cs typeface="Times New Roman" panose="02020603050405020304" pitchFamily="18" charset="0"/>
            </a:endParaRPr>
          </a:p>
        </p:txBody>
      </p:sp>
      <p:sp>
        <p:nvSpPr>
          <p:cNvPr id="79876" name="Text Box 4"/>
          <p:cNvSpPr txBox="1">
            <a:spLocks noChangeArrowheads="1"/>
          </p:cNvSpPr>
          <p:nvPr/>
        </p:nvSpPr>
        <p:spPr bwMode="auto">
          <a:xfrm>
            <a:off x="838200" y="1295400"/>
            <a:ext cx="3810000" cy="366713"/>
          </a:xfrm>
          <a:prstGeom prst="rect">
            <a:avLst/>
          </a:prstGeom>
          <a:noFill/>
          <a:ln w="9525">
            <a:noFill/>
            <a:miter lim="800000"/>
          </a:ln>
          <a:effectLst/>
        </p:spPr>
        <p:txBody>
          <a:bodyPr>
            <a:spAutoFit/>
          </a:bodyPr>
          <a:lstStyle/>
          <a:p>
            <a:pPr>
              <a:spcBef>
                <a:spcPct val="50000"/>
              </a:spcBef>
              <a:buFontTx/>
              <a:buChar char="•"/>
            </a:pPr>
            <a:endParaRPr lang="it-IT" sz="1800"/>
          </a:p>
        </p:txBody>
      </p:sp>
      <p:sp>
        <p:nvSpPr>
          <p:cNvPr id="79878" name="Text Box 6"/>
          <p:cNvSpPr txBox="1">
            <a:spLocks noChangeArrowheads="1"/>
          </p:cNvSpPr>
          <p:nvPr/>
        </p:nvSpPr>
        <p:spPr bwMode="auto">
          <a:xfrm>
            <a:off x="6019800" y="1546225"/>
            <a:ext cx="2895600" cy="4154984"/>
          </a:xfrm>
          <a:prstGeom prst="rect">
            <a:avLst/>
          </a:prstGeom>
          <a:noFill/>
          <a:ln w="9525">
            <a:noFill/>
            <a:miter lim="800000"/>
          </a:ln>
          <a:effectLst/>
        </p:spPr>
        <p:txBody>
          <a:bodyPr>
            <a:spAutoFit/>
          </a:bodyPr>
          <a:lstStyle/>
          <a:p>
            <a:pPr marL="228600" indent="-228600">
              <a:buFontTx/>
              <a:buChar char="•"/>
            </a:pPr>
            <a:r>
              <a:rPr lang="en-US" sz="2400" dirty="0">
                <a:solidFill>
                  <a:srgbClr val="FFFF00"/>
                </a:solidFill>
                <a:latin typeface="Times New Roman" panose="02020603050405020304" pitchFamily="18" charset="0"/>
                <a:cs typeface="Times New Roman" panose="02020603050405020304" pitchFamily="18" charset="0"/>
              </a:rPr>
              <a:t>Percent of boxers with apoE4 was higher with increasing injury severity.</a:t>
            </a:r>
            <a:endParaRPr lang="en-US" sz="2400" dirty="0">
              <a:solidFill>
                <a:srgbClr val="FFFF00"/>
              </a:solidFill>
              <a:latin typeface="Times New Roman" panose="02020603050405020304" pitchFamily="18" charset="0"/>
              <a:cs typeface="Times New Roman" panose="02020603050405020304" pitchFamily="18" charset="0"/>
            </a:endParaRPr>
          </a:p>
          <a:p>
            <a:pPr marL="228600" indent="-228600">
              <a:buFontTx/>
              <a:buChar char="•"/>
            </a:pPr>
            <a:endParaRPr lang="en-US" sz="2400" dirty="0">
              <a:solidFill>
                <a:srgbClr val="FFFF00"/>
              </a:solidFill>
              <a:latin typeface="Times New Roman" panose="02020603050405020304" pitchFamily="18" charset="0"/>
              <a:cs typeface="Times New Roman" panose="02020603050405020304" pitchFamily="18" charset="0"/>
            </a:endParaRPr>
          </a:p>
          <a:p>
            <a:pPr marL="228600" indent="-228600">
              <a:buFontTx/>
              <a:buChar char="•"/>
            </a:pPr>
            <a:r>
              <a:rPr lang="en-US" sz="2400" dirty="0">
                <a:solidFill>
                  <a:srgbClr val="FFFF00"/>
                </a:solidFill>
                <a:latin typeface="Times New Roman" panose="02020603050405020304" pitchFamily="18" charset="0"/>
                <a:cs typeface="Times New Roman" panose="02020603050405020304" pitchFamily="18" charset="0"/>
              </a:rPr>
              <a:t>Among high exposure boxers, those with apoE4 had higher chronic brain injury scores.</a:t>
            </a:r>
            <a:endParaRPr lang="en-US" sz="2400" dirty="0">
              <a:solidFill>
                <a:srgbClr val="FFFF00"/>
              </a:solidFill>
              <a:latin typeface="Times New Roman" panose="02020603050405020304" pitchFamily="18" charset="0"/>
              <a:cs typeface="Times New Roman" panose="02020603050405020304" pitchFamily="18" charset="0"/>
            </a:endParaRPr>
          </a:p>
        </p:txBody>
      </p:sp>
      <p:pic>
        <p:nvPicPr>
          <p:cNvPr id="79879" name="Picture 7"/>
          <p:cNvPicPr>
            <a:picLocks noChangeAspect="1" noChangeArrowheads="1"/>
          </p:cNvPicPr>
          <p:nvPr/>
        </p:nvPicPr>
        <p:blipFill>
          <a:blip r:embed="rId1" cstate="print"/>
          <a:srcRect/>
          <a:stretch>
            <a:fillRect/>
          </a:stretch>
        </p:blipFill>
        <p:spPr bwMode="auto">
          <a:xfrm>
            <a:off x="304800" y="1238250"/>
            <a:ext cx="5486400" cy="1581150"/>
          </a:xfrm>
          <a:prstGeom prst="rect">
            <a:avLst/>
          </a:prstGeom>
          <a:noFill/>
          <a:ln w="9525">
            <a:noFill/>
            <a:miter lim="800000"/>
            <a:headEnd/>
            <a:tailEnd/>
          </a:ln>
          <a:effectLst/>
        </p:spPr>
      </p:pic>
      <p:pic>
        <p:nvPicPr>
          <p:cNvPr id="79880" name="Picture 8"/>
          <p:cNvPicPr>
            <a:picLocks noChangeAspect="1" noChangeArrowheads="1"/>
          </p:cNvPicPr>
          <p:nvPr/>
        </p:nvPicPr>
        <p:blipFill>
          <a:blip r:embed="rId2" cstate="print"/>
          <a:srcRect/>
          <a:stretch>
            <a:fillRect/>
          </a:stretch>
        </p:blipFill>
        <p:spPr bwMode="auto">
          <a:xfrm>
            <a:off x="304800" y="3352800"/>
            <a:ext cx="2678113" cy="3200400"/>
          </a:xfrm>
          <a:prstGeom prst="rect">
            <a:avLst/>
          </a:prstGeom>
          <a:noFill/>
          <a:ln w="9525">
            <a:noFill/>
            <a:miter lim="800000"/>
            <a:headEnd/>
            <a:tailEnd/>
          </a:ln>
          <a:effectLst/>
        </p:spPr>
      </p:pic>
      <p:pic>
        <p:nvPicPr>
          <p:cNvPr id="79881" name="Picture 9"/>
          <p:cNvPicPr>
            <a:picLocks noChangeAspect="1" noChangeArrowheads="1"/>
          </p:cNvPicPr>
          <p:nvPr/>
        </p:nvPicPr>
        <p:blipFill>
          <a:blip r:embed="rId3" cstate="print"/>
          <a:srcRect/>
          <a:stretch>
            <a:fillRect/>
          </a:stretch>
        </p:blipFill>
        <p:spPr bwMode="auto">
          <a:xfrm>
            <a:off x="3124200" y="3352800"/>
            <a:ext cx="2709863" cy="3200400"/>
          </a:xfrm>
          <a:prstGeom prst="rect">
            <a:avLst/>
          </a:prstGeom>
          <a:noFill/>
          <a:ln w="9525">
            <a:noFill/>
            <a:miter lim="800000"/>
            <a:headEnd/>
            <a:tailEnd/>
          </a:ln>
          <a:effectLst/>
        </p:spPr>
      </p:pic>
      <p:pic>
        <p:nvPicPr>
          <p:cNvPr id="80418" name="Picture 546" descr="gloves_everlast_youth_boxing_gloves_a83033"/>
          <p:cNvPicPr>
            <a:picLocks noChangeAspect="1" noChangeArrowheads="1"/>
          </p:cNvPicPr>
          <p:nvPr/>
        </p:nvPicPr>
        <p:blipFill>
          <a:blip r:embed="rId4" cstate="print"/>
          <a:srcRect/>
          <a:stretch>
            <a:fillRect/>
          </a:stretch>
        </p:blipFill>
        <p:spPr bwMode="auto">
          <a:xfrm>
            <a:off x="76200" y="76200"/>
            <a:ext cx="914400" cy="914400"/>
          </a:xfrm>
          <a:prstGeom prst="rect">
            <a:avLst/>
          </a:prstGeom>
          <a:noFill/>
        </p:spPr>
      </p:pic>
      <p:sp>
        <p:nvSpPr>
          <p:cNvPr id="10" name="CasellaDiTesto 9"/>
          <p:cNvSpPr txBox="1"/>
          <p:nvPr/>
        </p:nvSpPr>
        <p:spPr>
          <a:xfrm>
            <a:off x="6643671" y="6550223"/>
            <a:ext cx="2500329" cy="276999"/>
          </a:xfrm>
          <a:prstGeom prst="rect">
            <a:avLst/>
          </a:prstGeom>
          <a:noFill/>
        </p:spPr>
        <p:txBody>
          <a:bodyPr wrap="square" rtlCol="0">
            <a:spAutoFit/>
          </a:bodyPr>
          <a:lstStyle/>
          <a:p>
            <a:r>
              <a:rPr lang="en-US" sz="1200" dirty="0">
                <a:latin typeface="Arial" panose="020B0604020202020204" pitchFamily="34" charset="0"/>
              </a:rPr>
              <a:t>From C.C. Giza UCLA</a:t>
            </a:r>
            <a:endParaRPr lang="it-IT" sz="1200" dirty="0"/>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olo 1"/>
          <p:cNvSpPr>
            <a:spLocks noGrp="1"/>
          </p:cNvSpPr>
          <p:nvPr>
            <p:ph type="ctrTitle"/>
          </p:nvPr>
        </p:nvSpPr>
        <p:spPr>
          <a:xfrm>
            <a:off x="0" y="0"/>
            <a:ext cx="9144000" cy="3140968"/>
          </a:xfrm>
          <a:solidFill>
            <a:srgbClr val="0070C0">
              <a:alpha val="0"/>
            </a:srgbClr>
          </a:solidFill>
        </p:spPr>
        <p:txBody>
          <a:bodyPr>
            <a:normAutofit/>
          </a:bodyPr>
          <a:lstStyle/>
          <a:p>
            <a:pPr eaLnBrk="1" hangingPunct="1">
              <a:defRPr/>
            </a:pPr>
            <a:r>
              <a:rPr lang="it-IT" b="1" cap="all" dirty="0">
                <a:solidFill>
                  <a:schemeClr val="tx1"/>
                </a:solidFill>
              </a:rPr>
              <a:t>Maastricht</a:t>
            </a:r>
            <a:br>
              <a:rPr lang="it-IT" b="1" cap="all" dirty="0">
                <a:solidFill>
                  <a:srgbClr val="FF0000"/>
                </a:solidFill>
              </a:rPr>
            </a:br>
            <a:br>
              <a:rPr lang="it-IT" dirty="0">
                <a:solidFill>
                  <a:schemeClr val="bg1"/>
                </a:solidFill>
              </a:rPr>
            </a:br>
            <a:r>
              <a:rPr lang="it-IT" dirty="0">
                <a:solidFill>
                  <a:schemeClr val="tx1"/>
                </a:solidFill>
              </a:rPr>
              <a:t>A case </a:t>
            </a:r>
            <a:r>
              <a:rPr lang="it-IT" dirty="0" err="1">
                <a:solidFill>
                  <a:schemeClr val="tx1"/>
                </a:solidFill>
              </a:rPr>
              <a:t>study</a:t>
            </a:r>
            <a:r>
              <a:rPr lang="it-IT" dirty="0">
                <a:solidFill>
                  <a:schemeClr val="tx1"/>
                </a:solidFill>
              </a:rPr>
              <a:t> </a:t>
            </a:r>
            <a:r>
              <a:rPr lang="it-IT" dirty="0" err="1">
                <a:solidFill>
                  <a:schemeClr val="tx1"/>
                </a:solidFill>
              </a:rPr>
              <a:t>for</a:t>
            </a:r>
            <a:r>
              <a:rPr lang="it-IT" dirty="0">
                <a:solidFill>
                  <a:schemeClr val="tx1"/>
                </a:solidFill>
              </a:rPr>
              <a:t> </a:t>
            </a:r>
            <a:r>
              <a:rPr lang="it-IT" dirty="0" err="1">
                <a:solidFill>
                  <a:schemeClr val="tx1"/>
                </a:solidFill>
              </a:rPr>
              <a:t>genetic</a:t>
            </a:r>
            <a:r>
              <a:rPr lang="it-IT" dirty="0">
                <a:solidFill>
                  <a:schemeClr val="tx1"/>
                </a:solidFill>
              </a:rPr>
              <a:t> </a:t>
            </a:r>
            <a:r>
              <a:rPr lang="it-IT" dirty="0" err="1">
                <a:solidFill>
                  <a:schemeClr val="tx1"/>
                </a:solidFill>
              </a:rPr>
              <a:t>testing</a:t>
            </a:r>
            <a:r>
              <a:rPr lang="it-IT" dirty="0">
                <a:solidFill>
                  <a:schemeClr val="tx1"/>
                </a:solidFill>
              </a:rPr>
              <a:t> in </a:t>
            </a:r>
            <a:r>
              <a:rPr lang="it-IT" dirty="0" err="1">
                <a:solidFill>
                  <a:schemeClr val="tx1"/>
                </a:solidFill>
              </a:rPr>
              <a:t>sports</a:t>
            </a:r>
            <a:endParaRPr lang="it-IT" dirty="0">
              <a:solidFill>
                <a:schemeClr val="tx1"/>
              </a:solidFill>
            </a:endParaRPr>
          </a:p>
        </p:txBody>
      </p:sp>
      <p:sp>
        <p:nvSpPr>
          <p:cNvPr id="56323" name="Sottotitolo 2"/>
          <p:cNvSpPr>
            <a:spLocks noGrp="1"/>
          </p:cNvSpPr>
          <p:nvPr>
            <p:ph type="subTitle" idx="1"/>
          </p:nvPr>
        </p:nvSpPr>
        <p:spPr>
          <a:xfrm>
            <a:off x="0" y="3143250"/>
            <a:ext cx="9144000" cy="3714750"/>
          </a:xfrm>
          <a:solidFill>
            <a:srgbClr val="0070C0">
              <a:alpha val="0"/>
            </a:srgbClr>
          </a:solidFill>
        </p:spPr>
        <p:txBody>
          <a:bodyPr/>
          <a:lstStyle/>
          <a:p>
            <a:pPr eaLnBrk="1" hangingPunct="1"/>
            <a:r>
              <a:rPr lang="it-IT" sz="4000" dirty="0" err="1"/>
              <a:t>February</a:t>
            </a:r>
            <a:r>
              <a:rPr lang="it-IT" sz="4000" dirty="0"/>
              <a:t> 2009</a:t>
            </a:r>
            <a:endParaRPr lang="it-IT" sz="4000" dirty="0"/>
          </a:p>
          <a:p>
            <a:pPr eaLnBrk="1" hangingPunct="1"/>
            <a:endParaRPr lang="it-IT" sz="1400" dirty="0">
              <a:solidFill>
                <a:srgbClr val="FFFF00"/>
              </a:solidFill>
            </a:endParaRPr>
          </a:p>
          <a:p>
            <a:pPr eaLnBrk="1" hangingPunct="1"/>
            <a:r>
              <a:rPr lang="it-IT" dirty="0">
                <a:solidFill>
                  <a:srgbClr val="FFFF00"/>
                </a:solidFill>
              </a:rPr>
              <a:t>Mario I. </a:t>
            </a:r>
            <a:r>
              <a:rPr lang="it-IT" dirty="0" err="1">
                <a:solidFill>
                  <a:srgbClr val="FFFF00"/>
                </a:solidFill>
              </a:rPr>
              <a:t>Sturla</a:t>
            </a:r>
            <a:endParaRPr lang="it-IT" dirty="0">
              <a:solidFill>
                <a:srgbClr val="FFFF00"/>
              </a:solidFill>
            </a:endParaRPr>
          </a:p>
          <a:p>
            <a:pPr eaLnBrk="1" hangingPunct="1"/>
            <a:r>
              <a:rPr lang="it-IT" dirty="0" err="1">
                <a:solidFill>
                  <a:srgbClr val="FFFF00"/>
                </a:solidFill>
              </a:rPr>
              <a:t>President</a:t>
            </a:r>
            <a:r>
              <a:rPr lang="it-IT" dirty="0">
                <a:solidFill>
                  <a:srgbClr val="FFFF00"/>
                </a:solidFill>
              </a:rPr>
              <a:t> EBU </a:t>
            </a:r>
            <a:r>
              <a:rPr lang="it-IT" dirty="0" err="1">
                <a:solidFill>
                  <a:srgbClr val="FFFF00"/>
                </a:solidFill>
              </a:rPr>
              <a:t>Medical</a:t>
            </a:r>
            <a:r>
              <a:rPr lang="it-IT" dirty="0">
                <a:solidFill>
                  <a:srgbClr val="FFFF00"/>
                </a:solidFill>
              </a:rPr>
              <a:t> </a:t>
            </a:r>
            <a:r>
              <a:rPr lang="it-IT" dirty="0" err="1">
                <a:solidFill>
                  <a:srgbClr val="FFFF00"/>
                </a:solidFill>
              </a:rPr>
              <a:t>Commission</a:t>
            </a:r>
            <a:endParaRPr lang="it-IT" dirty="0">
              <a:solidFill>
                <a:srgbClr val="FFFF00"/>
              </a:solidFill>
            </a:endParaRPr>
          </a:p>
          <a:p>
            <a:pPr eaLnBrk="1" hangingPunct="1"/>
            <a:r>
              <a:rPr lang="it-IT" dirty="0" err="1">
                <a:solidFill>
                  <a:srgbClr val="FFFF00"/>
                </a:solidFill>
              </a:rPr>
              <a:t>President</a:t>
            </a:r>
            <a:r>
              <a:rPr lang="it-IT" dirty="0">
                <a:solidFill>
                  <a:srgbClr val="FFFF00"/>
                </a:solidFill>
              </a:rPr>
              <a:t>  </a:t>
            </a:r>
            <a:r>
              <a:rPr lang="it-IT" dirty="0" err="1">
                <a:solidFill>
                  <a:srgbClr val="FFFF00"/>
                </a:solidFill>
              </a:rPr>
              <a:t>Sports</a:t>
            </a:r>
            <a:r>
              <a:rPr lang="it-IT" dirty="0">
                <a:solidFill>
                  <a:srgbClr val="FFFF00"/>
                </a:solidFill>
              </a:rPr>
              <a:t> Medicine </a:t>
            </a:r>
            <a:r>
              <a:rPr lang="it-IT" dirty="0" err="1">
                <a:solidFill>
                  <a:srgbClr val="FFFF00"/>
                </a:solidFill>
              </a:rPr>
              <a:t>Association</a:t>
            </a:r>
            <a:r>
              <a:rPr lang="it-IT" dirty="0">
                <a:solidFill>
                  <a:srgbClr val="FFFF00"/>
                </a:solidFill>
              </a:rPr>
              <a:t> Pavia</a:t>
            </a:r>
            <a:endParaRPr lang="it-IT" dirty="0">
              <a:solidFill>
                <a:srgbClr val="FFFF00"/>
              </a:solidFill>
            </a:endParaRPr>
          </a:p>
          <a:p>
            <a:pPr eaLnBrk="1" hangingPunct="1"/>
            <a:r>
              <a:rPr lang="it-IT" dirty="0" err="1">
                <a:solidFill>
                  <a:srgbClr val="FFFF00"/>
                </a:solidFill>
              </a:rPr>
              <a:t>Italian</a:t>
            </a:r>
            <a:r>
              <a:rPr lang="it-IT" dirty="0">
                <a:solidFill>
                  <a:srgbClr val="FFFF00"/>
                </a:solidFill>
              </a:rPr>
              <a:t> </a:t>
            </a:r>
            <a:r>
              <a:rPr lang="it-IT" dirty="0" err="1">
                <a:solidFill>
                  <a:srgbClr val="FFFF00"/>
                </a:solidFill>
              </a:rPr>
              <a:t>Sports</a:t>
            </a:r>
            <a:r>
              <a:rPr lang="it-IT" dirty="0">
                <a:solidFill>
                  <a:srgbClr val="FFFF00"/>
                </a:solidFill>
              </a:rPr>
              <a:t> Medicine </a:t>
            </a:r>
            <a:r>
              <a:rPr lang="it-IT" dirty="0" err="1">
                <a:solidFill>
                  <a:srgbClr val="FFFF00"/>
                </a:solidFill>
              </a:rPr>
              <a:t>Federation</a:t>
            </a:r>
            <a:endParaRPr lang="it-IT" dirty="0">
              <a:solidFill>
                <a:srgbClr val="FFFF00"/>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144000" cy="1928802"/>
          </a:xfrm>
          <a:solidFill>
            <a:srgbClr val="000099">
              <a:alpha val="0"/>
            </a:srgbClr>
          </a:solidFill>
        </p:spPr>
        <p:txBody>
          <a:bodyPr>
            <a:normAutofit/>
          </a:bodyPr>
          <a:lstStyle/>
          <a:p>
            <a:r>
              <a:rPr lang="it-IT" sz="4800" dirty="0">
                <a:solidFill>
                  <a:srgbClr val="FFFF00"/>
                </a:solidFill>
                <a:latin typeface="Times New Roman" panose="02020603050405020304" pitchFamily="18" charset="0"/>
                <a:cs typeface="Times New Roman" panose="02020603050405020304" pitchFamily="18" charset="0"/>
              </a:rPr>
              <a:t>Acute </a:t>
            </a:r>
            <a:r>
              <a:rPr lang="it-IT" sz="4800" dirty="0" err="1">
                <a:solidFill>
                  <a:srgbClr val="FFFF00"/>
                </a:solidFill>
                <a:latin typeface="Times New Roman" panose="02020603050405020304" pitchFamily="18" charset="0"/>
                <a:cs typeface="Times New Roman" panose="02020603050405020304" pitchFamily="18" charset="0"/>
              </a:rPr>
              <a:t>Brain</a:t>
            </a:r>
            <a:r>
              <a:rPr lang="it-IT" sz="4800" dirty="0">
                <a:solidFill>
                  <a:srgbClr val="FFFF00"/>
                </a:solidFill>
                <a:latin typeface="Times New Roman" panose="02020603050405020304" pitchFamily="18" charset="0"/>
                <a:cs typeface="Times New Roman" panose="02020603050405020304" pitchFamily="18" charset="0"/>
              </a:rPr>
              <a:t> Injury/</a:t>
            </a:r>
            <a:r>
              <a:rPr lang="it-IT" sz="4800" dirty="0" err="1">
                <a:solidFill>
                  <a:srgbClr val="FFFF00"/>
                </a:solidFill>
                <a:latin typeface="Times New Roman" panose="02020603050405020304" pitchFamily="18" charset="0"/>
                <a:cs typeface="Times New Roman" panose="02020603050405020304" pitchFamily="18" charset="0"/>
              </a:rPr>
              <a:t>concussion</a:t>
            </a:r>
            <a:endParaRPr lang="it-IT" sz="4800" dirty="0">
              <a:solidFill>
                <a:srgbClr val="FFFF00"/>
              </a:solidFill>
              <a:latin typeface="Times New Roman" panose="02020603050405020304" pitchFamily="18" charset="0"/>
              <a:cs typeface="Times New Roman" panose="02020603050405020304" pitchFamily="18" charset="0"/>
            </a:endParaRPr>
          </a:p>
        </p:txBody>
      </p:sp>
      <p:sp>
        <p:nvSpPr>
          <p:cNvPr id="3" name="Segnaposto contenuto 2"/>
          <p:cNvSpPr>
            <a:spLocks noGrp="1"/>
          </p:cNvSpPr>
          <p:nvPr>
            <p:ph idx="1"/>
          </p:nvPr>
        </p:nvSpPr>
        <p:spPr>
          <a:xfrm>
            <a:off x="0" y="1928802"/>
            <a:ext cx="9144000" cy="4929198"/>
          </a:xfrm>
          <a:solidFill>
            <a:srgbClr val="000099">
              <a:alpha val="0"/>
            </a:srgbClr>
          </a:solidFill>
        </p:spPr>
        <p:txBody>
          <a:bodyPr/>
          <a:lstStyle/>
          <a:p>
            <a:pPr algn="just"/>
            <a:endParaRPr lang="it-IT" dirty="0">
              <a:solidFill>
                <a:srgbClr val="FFFF00"/>
              </a:solidFill>
              <a:latin typeface="Times New Roman" panose="02020603050405020304" pitchFamily="18" charset="0"/>
              <a:cs typeface="Times New Roman" panose="02020603050405020304" pitchFamily="18" charset="0"/>
            </a:endParaRPr>
          </a:p>
          <a:p>
            <a:pPr algn="just"/>
            <a:r>
              <a:rPr lang="it-IT" dirty="0" err="1">
                <a:solidFill>
                  <a:srgbClr val="FFFF00"/>
                </a:solidFill>
                <a:latin typeface="Times New Roman" panose="02020603050405020304" pitchFamily="18" charset="0"/>
                <a:cs typeface="Times New Roman" panose="02020603050405020304" pitchFamily="18" charset="0"/>
              </a:rPr>
              <a:t>To</a:t>
            </a:r>
            <a:r>
              <a:rPr lang="it-IT" dirty="0">
                <a:solidFill>
                  <a:srgbClr val="FFFF00"/>
                </a:solidFill>
                <a:latin typeface="Times New Roman" panose="02020603050405020304" pitchFamily="18" charset="0"/>
                <a:cs typeface="Times New Roman" panose="02020603050405020304" pitchFamily="18" charset="0"/>
              </a:rPr>
              <a:t> </a:t>
            </a:r>
            <a:r>
              <a:rPr lang="it-IT" dirty="0" err="1">
                <a:solidFill>
                  <a:srgbClr val="FFFF00"/>
                </a:solidFill>
                <a:latin typeface="Times New Roman" panose="02020603050405020304" pitchFamily="18" charset="0"/>
                <a:cs typeface="Times New Roman" panose="02020603050405020304" pitchFamily="18" charset="0"/>
              </a:rPr>
              <a:t>determine</a:t>
            </a:r>
            <a:r>
              <a:rPr lang="it-IT" dirty="0">
                <a:solidFill>
                  <a:srgbClr val="FFFF00"/>
                </a:solidFill>
                <a:latin typeface="Times New Roman" panose="02020603050405020304" pitchFamily="18" charset="0"/>
                <a:cs typeface="Times New Roman" panose="02020603050405020304" pitchFamily="18" charset="0"/>
              </a:rPr>
              <a:t> and compare the rate </a:t>
            </a:r>
            <a:r>
              <a:rPr lang="it-IT" dirty="0" err="1">
                <a:solidFill>
                  <a:srgbClr val="FFFF00"/>
                </a:solidFill>
                <a:latin typeface="Times New Roman" panose="02020603050405020304" pitchFamily="18" charset="0"/>
                <a:cs typeface="Times New Roman" panose="02020603050405020304" pitchFamily="18" charset="0"/>
              </a:rPr>
              <a:t>of</a:t>
            </a:r>
            <a:r>
              <a:rPr lang="it-IT" dirty="0">
                <a:solidFill>
                  <a:srgbClr val="FFFF00"/>
                </a:solidFill>
                <a:latin typeface="Times New Roman" panose="02020603050405020304" pitchFamily="18" charset="0"/>
                <a:cs typeface="Times New Roman" panose="02020603050405020304" pitchFamily="18" charset="0"/>
              </a:rPr>
              <a:t> </a:t>
            </a:r>
            <a:r>
              <a:rPr lang="it-IT" dirty="0" err="1">
                <a:solidFill>
                  <a:srgbClr val="FFFF00"/>
                </a:solidFill>
                <a:latin typeface="Times New Roman" panose="02020603050405020304" pitchFamily="18" charset="0"/>
                <a:cs typeface="Times New Roman" panose="02020603050405020304" pitchFamily="18" charset="0"/>
              </a:rPr>
              <a:t>recovery</a:t>
            </a:r>
            <a:r>
              <a:rPr lang="it-IT" dirty="0">
                <a:solidFill>
                  <a:srgbClr val="FFFF00"/>
                </a:solidFill>
                <a:latin typeface="Times New Roman" panose="02020603050405020304" pitchFamily="18" charset="0"/>
                <a:cs typeface="Times New Roman" panose="02020603050405020304" pitchFamily="18" charset="0"/>
              </a:rPr>
              <a:t> </a:t>
            </a:r>
            <a:r>
              <a:rPr lang="it-IT" dirty="0" err="1">
                <a:solidFill>
                  <a:srgbClr val="FFFF00"/>
                </a:solidFill>
                <a:latin typeface="Times New Roman" panose="02020603050405020304" pitchFamily="18" charset="0"/>
                <a:cs typeface="Times New Roman" panose="02020603050405020304" pitchFamily="18" charset="0"/>
              </a:rPr>
              <a:t>of</a:t>
            </a:r>
            <a:r>
              <a:rPr lang="it-IT" dirty="0">
                <a:solidFill>
                  <a:srgbClr val="FFFF00"/>
                </a:solidFill>
                <a:latin typeface="Times New Roman" panose="02020603050405020304" pitchFamily="18" charset="0"/>
                <a:cs typeface="Times New Roman" panose="02020603050405020304" pitchFamily="18" charset="0"/>
              </a:rPr>
              <a:t> </a:t>
            </a:r>
            <a:r>
              <a:rPr lang="it-IT" dirty="0" err="1">
                <a:solidFill>
                  <a:srgbClr val="FFFF00"/>
                </a:solidFill>
                <a:latin typeface="Times New Roman" panose="02020603050405020304" pitchFamily="18" charset="0"/>
                <a:cs typeface="Times New Roman" panose="02020603050405020304" pitchFamily="18" charset="0"/>
              </a:rPr>
              <a:t>memory</a:t>
            </a:r>
            <a:r>
              <a:rPr lang="it-IT" dirty="0">
                <a:solidFill>
                  <a:srgbClr val="FFFF00"/>
                </a:solidFill>
                <a:latin typeface="Times New Roman" panose="02020603050405020304" pitchFamily="18" charset="0"/>
                <a:cs typeface="Times New Roman" panose="02020603050405020304" pitchFamily="18" charset="0"/>
              </a:rPr>
              <a:t> and </a:t>
            </a:r>
            <a:r>
              <a:rPr lang="it-IT" dirty="0" err="1">
                <a:solidFill>
                  <a:srgbClr val="FFFF00"/>
                </a:solidFill>
                <a:latin typeface="Times New Roman" panose="02020603050405020304" pitchFamily="18" charset="0"/>
                <a:cs typeface="Times New Roman" panose="02020603050405020304" pitchFamily="18" charset="0"/>
              </a:rPr>
              <a:t>reaction</a:t>
            </a:r>
            <a:r>
              <a:rPr lang="it-IT" dirty="0">
                <a:solidFill>
                  <a:srgbClr val="FFFF00"/>
                </a:solidFill>
                <a:latin typeface="Times New Roman" panose="02020603050405020304" pitchFamily="18" charset="0"/>
                <a:cs typeface="Times New Roman" panose="02020603050405020304" pitchFamily="18" charset="0"/>
              </a:rPr>
              <a:t> </a:t>
            </a:r>
            <a:r>
              <a:rPr lang="it-IT" dirty="0" err="1">
                <a:solidFill>
                  <a:srgbClr val="FFFF00"/>
                </a:solidFill>
                <a:latin typeface="Times New Roman" panose="02020603050405020304" pitchFamily="18" charset="0"/>
                <a:cs typeface="Times New Roman" panose="02020603050405020304" pitchFamily="18" charset="0"/>
              </a:rPr>
              <a:t>time</a:t>
            </a:r>
            <a:r>
              <a:rPr lang="it-IT" dirty="0">
                <a:solidFill>
                  <a:srgbClr val="FFFF00"/>
                </a:solidFill>
                <a:latin typeface="Times New Roman" panose="02020603050405020304" pitchFamily="18" charset="0"/>
                <a:cs typeface="Times New Roman" panose="02020603050405020304" pitchFamily="18" charset="0"/>
              </a:rPr>
              <a:t> </a:t>
            </a:r>
            <a:r>
              <a:rPr lang="it-IT" dirty="0" err="1">
                <a:solidFill>
                  <a:srgbClr val="FFFF00"/>
                </a:solidFill>
                <a:latin typeface="Times New Roman" panose="02020603050405020304" pitchFamily="18" charset="0"/>
                <a:cs typeface="Times New Roman" panose="02020603050405020304" pitchFamily="18" charset="0"/>
              </a:rPr>
              <a:t>following</a:t>
            </a:r>
            <a:r>
              <a:rPr lang="it-IT" dirty="0">
                <a:solidFill>
                  <a:srgbClr val="FFFF00"/>
                </a:solidFill>
                <a:latin typeface="Times New Roman" panose="02020603050405020304" pitchFamily="18" charset="0"/>
                <a:cs typeface="Times New Roman" panose="02020603050405020304" pitchFamily="18" charset="0"/>
              </a:rPr>
              <a:t> </a:t>
            </a:r>
            <a:r>
              <a:rPr lang="it-IT" dirty="0" err="1">
                <a:solidFill>
                  <a:srgbClr val="FFFF00"/>
                </a:solidFill>
                <a:latin typeface="Times New Roman" panose="02020603050405020304" pitchFamily="18" charset="0"/>
                <a:cs typeface="Times New Roman" panose="02020603050405020304" pitchFamily="18" charset="0"/>
              </a:rPr>
              <a:t>concussion</a:t>
            </a:r>
            <a:r>
              <a:rPr lang="it-IT" dirty="0">
                <a:solidFill>
                  <a:srgbClr val="FFFF00"/>
                </a:solidFill>
                <a:latin typeface="Times New Roman" panose="02020603050405020304" pitchFamily="18" charset="0"/>
                <a:cs typeface="Times New Roman" panose="02020603050405020304" pitchFamily="18" charset="0"/>
              </a:rPr>
              <a:t> or </a:t>
            </a:r>
            <a:r>
              <a:rPr lang="it-IT" dirty="0" err="1">
                <a:solidFill>
                  <a:srgbClr val="FFFF00"/>
                </a:solidFill>
                <a:latin typeface="Times New Roman" panose="02020603050405020304" pitchFamily="18" charset="0"/>
                <a:cs typeface="Times New Roman" panose="02020603050405020304" pitchFamily="18" charset="0"/>
              </a:rPr>
              <a:t>subconcussion</a:t>
            </a:r>
            <a:r>
              <a:rPr lang="it-IT" dirty="0">
                <a:solidFill>
                  <a:srgbClr val="FFFF00"/>
                </a:solidFill>
                <a:latin typeface="Times New Roman" panose="02020603050405020304" pitchFamily="18" charset="0"/>
                <a:cs typeface="Times New Roman" panose="02020603050405020304" pitchFamily="18" charset="0"/>
              </a:rPr>
              <a:t> </a:t>
            </a:r>
            <a:r>
              <a:rPr lang="it-IT" dirty="0" err="1">
                <a:solidFill>
                  <a:srgbClr val="FFFF00"/>
                </a:solidFill>
                <a:latin typeface="Times New Roman" panose="02020603050405020304" pitchFamily="18" charset="0"/>
                <a:cs typeface="Times New Roman" panose="02020603050405020304" pitchFamily="18" charset="0"/>
              </a:rPr>
              <a:t>blows</a:t>
            </a:r>
            <a:endParaRPr lang="it-IT" dirty="0">
              <a:solidFill>
                <a:srgbClr val="FFFF00"/>
              </a:solidFill>
              <a:latin typeface="Times New Roman" panose="02020603050405020304" pitchFamily="18" charset="0"/>
              <a:cs typeface="Times New Roman" panose="02020603050405020304" pitchFamily="18" charset="0"/>
            </a:endParaRPr>
          </a:p>
          <a:p>
            <a:pPr algn="just"/>
            <a:endParaRPr lang="it-IT" dirty="0">
              <a:solidFill>
                <a:srgbClr val="FFFF00"/>
              </a:solidFill>
              <a:latin typeface="Times New Roman" panose="02020603050405020304" pitchFamily="18" charset="0"/>
              <a:cs typeface="Times New Roman" panose="02020603050405020304" pitchFamily="18" charset="0"/>
            </a:endParaRPr>
          </a:p>
          <a:p>
            <a:pPr algn="just"/>
            <a:r>
              <a:rPr lang="it-IT" dirty="0" err="1">
                <a:solidFill>
                  <a:srgbClr val="FFFF00"/>
                </a:solidFill>
                <a:latin typeface="Times New Roman" panose="02020603050405020304" pitchFamily="18" charset="0"/>
                <a:cs typeface="Times New Roman" panose="02020603050405020304" pitchFamily="18" charset="0"/>
              </a:rPr>
              <a:t>To</a:t>
            </a:r>
            <a:r>
              <a:rPr lang="it-IT" dirty="0">
                <a:solidFill>
                  <a:srgbClr val="FFFF00"/>
                </a:solidFill>
                <a:latin typeface="Times New Roman" panose="02020603050405020304" pitchFamily="18" charset="0"/>
                <a:cs typeface="Times New Roman" panose="02020603050405020304" pitchFamily="18" charset="0"/>
              </a:rPr>
              <a:t> </a:t>
            </a:r>
            <a:r>
              <a:rPr lang="it-IT" dirty="0" err="1">
                <a:solidFill>
                  <a:srgbClr val="FFFF00"/>
                </a:solidFill>
                <a:latin typeface="Times New Roman" panose="02020603050405020304" pitchFamily="18" charset="0"/>
                <a:cs typeface="Times New Roman" panose="02020603050405020304" pitchFamily="18" charset="0"/>
              </a:rPr>
              <a:t>determine</a:t>
            </a:r>
            <a:r>
              <a:rPr lang="it-IT" dirty="0">
                <a:solidFill>
                  <a:srgbClr val="FFFF00"/>
                </a:solidFill>
                <a:latin typeface="Times New Roman" panose="02020603050405020304" pitchFamily="18" charset="0"/>
                <a:cs typeface="Times New Roman" panose="02020603050405020304" pitchFamily="18" charset="0"/>
              </a:rPr>
              <a:t> the </a:t>
            </a:r>
            <a:r>
              <a:rPr lang="it-IT" dirty="0" err="1">
                <a:solidFill>
                  <a:srgbClr val="FFFF00"/>
                </a:solidFill>
                <a:latin typeface="Times New Roman" panose="02020603050405020304" pitchFamily="18" charset="0"/>
                <a:cs typeface="Times New Roman" panose="02020603050405020304" pitchFamily="18" charset="0"/>
              </a:rPr>
              <a:t>influence</a:t>
            </a:r>
            <a:r>
              <a:rPr lang="it-IT" dirty="0">
                <a:solidFill>
                  <a:srgbClr val="FFFF00"/>
                </a:solidFill>
                <a:latin typeface="Times New Roman" panose="02020603050405020304" pitchFamily="18" charset="0"/>
                <a:cs typeface="Times New Roman" panose="02020603050405020304" pitchFamily="18" charset="0"/>
              </a:rPr>
              <a:t> </a:t>
            </a:r>
            <a:r>
              <a:rPr lang="it-IT" dirty="0" err="1">
                <a:solidFill>
                  <a:srgbClr val="FFFF00"/>
                </a:solidFill>
                <a:latin typeface="Times New Roman" panose="02020603050405020304" pitchFamily="18" charset="0"/>
                <a:cs typeface="Times New Roman" panose="02020603050405020304" pitchFamily="18" charset="0"/>
              </a:rPr>
              <a:t>of</a:t>
            </a:r>
            <a:r>
              <a:rPr lang="it-IT" dirty="0">
                <a:solidFill>
                  <a:srgbClr val="FFFF00"/>
                </a:solidFill>
                <a:latin typeface="Times New Roman" panose="02020603050405020304" pitchFamily="18" charset="0"/>
                <a:cs typeface="Times New Roman" panose="02020603050405020304" pitchFamily="18" charset="0"/>
              </a:rPr>
              <a:t> ApoE4 on rate </a:t>
            </a:r>
            <a:r>
              <a:rPr lang="it-IT" dirty="0" err="1">
                <a:solidFill>
                  <a:srgbClr val="FFFF00"/>
                </a:solidFill>
                <a:latin typeface="Times New Roman" panose="02020603050405020304" pitchFamily="18" charset="0"/>
                <a:cs typeface="Times New Roman" panose="02020603050405020304" pitchFamily="18" charset="0"/>
              </a:rPr>
              <a:t>of</a:t>
            </a:r>
            <a:r>
              <a:rPr lang="it-IT" dirty="0">
                <a:solidFill>
                  <a:srgbClr val="FFFF00"/>
                </a:solidFill>
                <a:latin typeface="Times New Roman" panose="02020603050405020304" pitchFamily="18" charset="0"/>
                <a:cs typeface="Times New Roman" panose="02020603050405020304" pitchFamily="18" charset="0"/>
              </a:rPr>
              <a:t> </a:t>
            </a:r>
            <a:r>
              <a:rPr lang="it-IT" dirty="0" err="1">
                <a:solidFill>
                  <a:srgbClr val="FFFF00"/>
                </a:solidFill>
                <a:latin typeface="Times New Roman" panose="02020603050405020304" pitchFamily="18" charset="0"/>
                <a:cs typeface="Times New Roman" panose="02020603050405020304" pitchFamily="18" charset="0"/>
              </a:rPr>
              <a:t>recovery</a:t>
            </a:r>
            <a:r>
              <a:rPr lang="it-IT" dirty="0">
                <a:solidFill>
                  <a:srgbClr val="FFFF00"/>
                </a:solidFill>
                <a:latin typeface="Times New Roman" panose="02020603050405020304" pitchFamily="18" charset="0"/>
                <a:cs typeface="Times New Roman" panose="02020603050405020304" pitchFamily="18" charset="0"/>
              </a:rPr>
              <a:t> </a:t>
            </a:r>
            <a:r>
              <a:rPr lang="it-IT" dirty="0" err="1">
                <a:solidFill>
                  <a:srgbClr val="FFFF00"/>
                </a:solidFill>
                <a:latin typeface="Times New Roman" panose="02020603050405020304" pitchFamily="18" charset="0"/>
                <a:cs typeface="Times New Roman" panose="02020603050405020304" pitchFamily="18" charset="0"/>
              </a:rPr>
              <a:t>of</a:t>
            </a:r>
            <a:r>
              <a:rPr lang="it-IT" dirty="0">
                <a:solidFill>
                  <a:srgbClr val="FFFF00"/>
                </a:solidFill>
                <a:latin typeface="Times New Roman" panose="02020603050405020304" pitchFamily="18" charset="0"/>
                <a:cs typeface="Times New Roman" panose="02020603050405020304" pitchFamily="18" charset="0"/>
              </a:rPr>
              <a:t> </a:t>
            </a:r>
            <a:r>
              <a:rPr lang="it-IT" dirty="0" err="1">
                <a:solidFill>
                  <a:srgbClr val="FFFF00"/>
                </a:solidFill>
                <a:latin typeface="Times New Roman" panose="02020603050405020304" pitchFamily="18" charset="0"/>
                <a:cs typeface="Times New Roman" panose="02020603050405020304" pitchFamily="18" charset="0"/>
              </a:rPr>
              <a:t>memory</a:t>
            </a:r>
            <a:r>
              <a:rPr lang="it-IT" dirty="0">
                <a:solidFill>
                  <a:srgbClr val="FFFF00"/>
                </a:solidFill>
                <a:latin typeface="Times New Roman" panose="02020603050405020304" pitchFamily="18" charset="0"/>
                <a:cs typeface="Times New Roman" panose="02020603050405020304" pitchFamily="18" charset="0"/>
              </a:rPr>
              <a:t> and </a:t>
            </a:r>
            <a:r>
              <a:rPr lang="it-IT" dirty="0" err="1">
                <a:solidFill>
                  <a:srgbClr val="FFFF00"/>
                </a:solidFill>
                <a:latin typeface="Times New Roman" panose="02020603050405020304" pitchFamily="18" charset="0"/>
                <a:cs typeface="Times New Roman" panose="02020603050405020304" pitchFamily="18" charset="0"/>
              </a:rPr>
              <a:t>reaction</a:t>
            </a:r>
            <a:r>
              <a:rPr lang="it-IT" dirty="0">
                <a:solidFill>
                  <a:srgbClr val="FFFF00"/>
                </a:solidFill>
                <a:latin typeface="Times New Roman" panose="02020603050405020304" pitchFamily="18" charset="0"/>
                <a:cs typeface="Times New Roman" panose="02020603050405020304" pitchFamily="18" charset="0"/>
              </a:rPr>
              <a:t> </a:t>
            </a:r>
            <a:r>
              <a:rPr lang="it-IT" dirty="0" err="1">
                <a:solidFill>
                  <a:srgbClr val="FFFF00"/>
                </a:solidFill>
                <a:latin typeface="Times New Roman" panose="02020603050405020304" pitchFamily="18" charset="0"/>
                <a:cs typeface="Times New Roman" panose="02020603050405020304" pitchFamily="18" charset="0"/>
              </a:rPr>
              <a:t>time</a:t>
            </a:r>
            <a:endParaRPr lang="it-IT" dirty="0">
              <a:solidFill>
                <a:srgbClr val="FFFF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G_0079.JPG"/>
          <p:cNvPicPr>
            <a:picLocks noChangeAspect="1"/>
          </p:cNvPicPr>
          <p:nvPr/>
        </p:nvPicPr>
        <p:blipFill>
          <a:blip r:embed="rId1" cstate="print"/>
          <a:stretch>
            <a:fillRect/>
          </a:stretch>
        </p:blipFill>
        <p:spPr>
          <a:xfrm>
            <a:off x="0" y="4149080"/>
            <a:ext cx="1822721" cy="2708920"/>
          </a:xfrm>
          <a:prstGeom prst="rect">
            <a:avLst/>
          </a:prstGeom>
        </p:spPr>
      </p:pic>
      <p:pic>
        <p:nvPicPr>
          <p:cNvPr id="6" name="Immagine 5" descr="IMG_0080.JPG"/>
          <p:cNvPicPr>
            <a:picLocks noChangeAspect="1"/>
          </p:cNvPicPr>
          <p:nvPr/>
        </p:nvPicPr>
        <p:blipFill>
          <a:blip r:embed="rId2" cstate="print"/>
          <a:stretch>
            <a:fillRect/>
          </a:stretch>
        </p:blipFill>
        <p:spPr>
          <a:xfrm>
            <a:off x="1835696" y="4077072"/>
            <a:ext cx="2304256" cy="2780928"/>
          </a:xfrm>
          <a:prstGeom prst="rect">
            <a:avLst/>
          </a:prstGeom>
        </p:spPr>
      </p:pic>
      <p:pic>
        <p:nvPicPr>
          <p:cNvPr id="7" name="Immagine 6" descr="IMG_0081.JPG"/>
          <p:cNvPicPr>
            <a:picLocks noChangeAspect="1"/>
          </p:cNvPicPr>
          <p:nvPr/>
        </p:nvPicPr>
        <p:blipFill>
          <a:blip r:embed="rId3" cstate="print"/>
          <a:stretch>
            <a:fillRect/>
          </a:stretch>
        </p:blipFill>
        <p:spPr>
          <a:xfrm>
            <a:off x="7020273" y="4149080"/>
            <a:ext cx="2123728" cy="2708920"/>
          </a:xfrm>
          <a:prstGeom prst="rect">
            <a:avLst/>
          </a:prstGeom>
        </p:spPr>
      </p:pic>
      <p:pic>
        <p:nvPicPr>
          <p:cNvPr id="8" name="Immagine 7" descr="39FC25DA-5731-40B7-874A-3C35A1006A52.JPG"/>
          <p:cNvPicPr>
            <a:picLocks noChangeAspect="1"/>
          </p:cNvPicPr>
          <p:nvPr/>
        </p:nvPicPr>
        <p:blipFill>
          <a:blip r:embed="rId4" cstate="print"/>
          <a:stretch>
            <a:fillRect/>
          </a:stretch>
        </p:blipFill>
        <p:spPr>
          <a:xfrm>
            <a:off x="179512" y="476672"/>
            <a:ext cx="5804806" cy="3212976"/>
          </a:xfrm>
          <a:prstGeom prst="rect">
            <a:avLst/>
          </a:prstGeom>
        </p:spPr>
      </p:pic>
      <p:pic>
        <p:nvPicPr>
          <p:cNvPr id="10" name="Immagine 9" descr="unnamed.jpg"/>
          <p:cNvPicPr>
            <a:picLocks noChangeAspect="1"/>
          </p:cNvPicPr>
          <p:nvPr/>
        </p:nvPicPr>
        <p:blipFill>
          <a:blip r:embed="rId5" cstate="print"/>
          <a:stretch>
            <a:fillRect/>
          </a:stretch>
        </p:blipFill>
        <p:spPr>
          <a:xfrm>
            <a:off x="6228185" y="0"/>
            <a:ext cx="2915816" cy="3429000"/>
          </a:xfrm>
          <a:prstGeom prst="rect">
            <a:avLst/>
          </a:prstGeom>
        </p:spPr>
      </p:pic>
      <p:sp>
        <p:nvSpPr>
          <p:cNvPr id="11" name="CasellaDiTesto 10"/>
          <p:cNvSpPr txBox="1"/>
          <p:nvPr/>
        </p:nvSpPr>
        <p:spPr>
          <a:xfrm>
            <a:off x="0" y="0"/>
            <a:ext cx="6120680" cy="461665"/>
          </a:xfrm>
          <a:prstGeom prst="rect">
            <a:avLst/>
          </a:prstGeom>
          <a:noFill/>
        </p:spPr>
        <p:txBody>
          <a:bodyPr wrap="square" rtlCol="0">
            <a:spAutoFit/>
          </a:bodyPr>
          <a:lstStyle/>
          <a:p>
            <a:r>
              <a:rPr lang="it-IT" sz="2400" b="1" dirty="0" err="1">
                <a:solidFill>
                  <a:srgbClr val="FFFF00"/>
                </a:solidFill>
              </a:rPr>
              <a:t>Commotio</a:t>
            </a:r>
            <a:r>
              <a:rPr lang="it-IT" sz="2400" b="1" dirty="0">
                <a:solidFill>
                  <a:srgbClr val="FFFF00"/>
                </a:solidFill>
              </a:rPr>
              <a:t> Cerebri - </a:t>
            </a:r>
            <a:r>
              <a:rPr lang="it-IT" sz="2000" b="1" dirty="0"/>
              <a:t>Sir Frederick </a:t>
            </a:r>
            <a:r>
              <a:rPr lang="it-IT" sz="2000" b="1" dirty="0" err="1"/>
              <a:t>Mott</a:t>
            </a:r>
            <a:r>
              <a:rPr lang="it-IT" sz="2000" b="1" dirty="0"/>
              <a:t>, M.D.</a:t>
            </a:r>
            <a:r>
              <a:rPr lang="it-IT" sz="2000" dirty="0">
                <a:solidFill>
                  <a:srgbClr val="FFFF00"/>
                </a:solidFill>
              </a:rPr>
              <a:t> </a:t>
            </a:r>
            <a:endParaRPr lang="it-IT" sz="2400" b="1" dirty="0">
              <a:solidFill>
                <a:srgbClr val="FFFF00"/>
              </a:solidFill>
            </a:endParaRPr>
          </a:p>
        </p:txBody>
      </p:sp>
      <p:sp>
        <p:nvSpPr>
          <p:cNvPr id="12" name="Ovale 11"/>
          <p:cNvSpPr/>
          <p:nvPr/>
        </p:nvSpPr>
        <p:spPr>
          <a:xfrm>
            <a:off x="4067944" y="1340768"/>
            <a:ext cx="720080" cy="72008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CasellaDiTesto 13"/>
          <p:cNvSpPr txBox="1"/>
          <p:nvPr/>
        </p:nvSpPr>
        <p:spPr>
          <a:xfrm>
            <a:off x="6228184" y="3717032"/>
            <a:ext cx="2808312" cy="400110"/>
          </a:xfrm>
          <a:prstGeom prst="rect">
            <a:avLst/>
          </a:prstGeom>
          <a:noFill/>
        </p:spPr>
        <p:txBody>
          <a:bodyPr wrap="square" rtlCol="0">
            <a:spAutoFit/>
          </a:bodyPr>
          <a:lstStyle/>
          <a:p>
            <a:r>
              <a:rPr lang="it-IT" sz="2000" b="1" dirty="0">
                <a:solidFill>
                  <a:srgbClr val="FFFF00"/>
                </a:solidFill>
              </a:rPr>
              <a:t>CTE – </a:t>
            </a:r>
            <a:r>
              <a:rPr lang="it-IT" sz="2000" b="1" dirty="0" err="1"/>
              <a:t>Critchley</a:t>
            </a:r>
            <a:r>
              <a:rPr lang="it-IT" sz="2000" b="1" dirty="0"/>
              <a:t>, 1949</a:t>
            </a:r>
            <a:endParaRPr lang="it-IT" sz="2000" b="1" dirty="0"/>
          </a:p>
        </p:txBody>
      </p:sp>
      <p:sp>
        <p:nvSpPr>
          <p:cNvPr id="15" name="CasellaDiTesto 14"/>
          <p:cNvSpPr txBox="1"/>
          <p:nvPr/>
        </p:nvSpPr>
        <p:spPr>
          <a:xfrm>
            <a:off x="0" y="3645024"/>
            <a:ext cx="6300192" cy="400110"/>
          </a:xfrm>
          <a:prstGeom prst="rect">
            <a:avLst/>
          </a:prstGeom>
          <a:noFill/>
        </p:spPr>
        <p:txBody>
          <a:bodyPr wrap="square" rtlCol="0">
            <a:spAutoFit/>
          </a:bodyPr>
          <a:lstStyle/>
          <a:p>
            <a:r>
              <a:rPr lang="it-IT" sz="2000" b="1" dirty="0">
                <a:solidFill>
                  <a:srgbClr val="FFFF00"/>
                </a:solidFill>
              </a:rPr>
              <a:t>Punch </a:t>
            </a:r>
            <a:r>
              <a:rPr lang="it-IT" sz="2000" b="1" dirty="0" err="1">
                <a:solidFill>
                  <a:srgbClr val="FFFF00"/>
                </a:solidFill>
              </a:rPr>
              <a:t>Drunk</a:t>
            </a:r>
            <a:r>
              <a:rPr lang="it-IT" sz="2000" b="1" dirty="0">
                <a:solidFill>
                  <a:srgbClr val="FFFF00"/>
                </a:solidFill>
              </a:rPr>
              <a:t> - </a:t>
            </a:r>
            <a:r>
              <a:rPr lang="it-IT" sz="2000" b="1" dirty="0"/>
              <a:t>Harrison Stanford </a:t>
            </a:r>
            <a:r>
              <a:rPr lang="it-IT" sz="2000" b="1" dirty="0" err="1"/>
              <a:t>Martland</a:t>
            </a:r>
            <a:r>
              <a:rPr lang="it-IT" sz="2000" b="1" dirty="0"/>
              <a:t>, M.D.</a:t>
            </a:r>
            <a:endParaRPr lang="it-IT" sz="2000" b="1" dirty="0"/>
          </a:p>
        </p:txBody>
      </p:sp>
      <p:sp>
        <p:nvSpPr>
          <p:cNvPr id="16" name="CasellaDiTesto 15"/>
          <p:cNvSpPr txBox="1"/>
          <p:nvPr/>
        </p:nvSpPr>
        <p:spPr>
          <a:xfrm>
            <a:off x="4499992" y="4437112"/>
            <a:ext cx="2736304" cy="707886"/>
          </a:xfrm>
          <a:prstGeom prst="rect">
            <a:avLst/>
          </a:prstGeom>
          <a:noFill/>
        </p:spPr>
        <p:txBody>
          <a:bodyPr wrap="square" rtlCol="0">
            <a:spAutoFit/>
          </a:bodyPr>
          <a:lstStyle/>
          <a:p>
            <a:pPr algn="ctr"/>
            <a:r>
              <a:rPr lang="it-IT" sz="2000" b="1" dirty="0">
                <a:solidFill>
                  <a:srgbClr val="FFFF00"/>
                </a:solidFill>
              </a:rPr>
              <a:t>KING’S COLLEGE</a:t>
            </a:r>
            <a:endParaRPr lang="it-IT" sz="2000" b="1" dirty="0">
              <a:solidFill>
                <a:srgbClr val="FFFF00"/>
              </a:solidFill>
            </a:endParaRPr>
          </a:p>
          <a:p>
            <a:pPr algn="ctr"/>
            <a:r>
              <a:rPr lang="it-IT" sz="2000" b="1" dirty="0">
                <a:solidFill>
                  <a:srgbClr val="FFFF00"/>
                </a:solidFill>
              </a:rPr>
              <a:t>HOSPITAL</a:t>
            </a:r>
            <a:endParaRPr lang="it-IT" sz="2000" b="1" dirty="0">
              <a:solidFill>
                <a:srgbClr val="FFFF00"/>
              </a:solidFill>
            </a:endParaRPr>
          </a:p>
        </p:txBody>
      </p:sp>
      <p:sp>
        <p:nvSpPr>
          <p:cNvPr id="17" name="CasellaDiTesto 16"/>
          <p:cNvSpPr txBox="1"/>
          <p:nvPr/>
        </p:nvSpPr>
        <p:spPr>
          <a:xfrm>
            <a:off x="4139952" y="6488668"/>
            <a:ext cx="3168352" cy="369332"/>
          </a:xfrm>
          <a:prstGeom prst="rect">
            <a:avLst/>
          </a:prstGeom>
          <a:noFill/>
        </p:spPr>
        <p:txBody>
          <a:bodyPr wrap="square" rtlCol="0">
            <a:spAutoFit/>
          </a:bodyPr>
          <a:lstStyle/>
          <a:p>
            <a:pPr algn="ctr"/>
            <a:r>
              <a:rPr lang="it-IT" b="1" dirty="0" err="1">
                <a:solidFill>
                  <a:srgbClr val="FF0000"/>
                </a:solidFill>
              </a:rPr>
              <a:t>Research</a:t>
            </a:r>
            <a:r>
              <a:rPr lang="it-IT" b="1" dirty="0">
                <a:solidFill>
                  <a:srgbClr val="FF0000"/>
                </a:solidFill>
              </a:rPr>
              <a:t> - UCLA</a:t>
            </a:r>
            <a:endParaRPr lang="it-IT" b="1" dirty="0">
              <a:solidFill>
                <a:srgbClr val="FF0000"/>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144000" cy="1500174"/>
          </a:xfrm>
          <a:solidFill>
            <a:srgbClr val="000099">
              <a:alpha val="0"/>
            </a:srgbClr>
          </a:solidFill>
        </p:spPr>
        <p:txBody>
          <a:bodyPr>
            <a:normAutofit/>
          </a:bodyPr>
          <a:lstStyle/>
          <a:p>
            <a:pPr algn="ctr"/>
            <a:r>
              <a:rPr lang="it-IT" sz="4800" dirty="0" err="1">
                <a:solidFill>
                  <a:srgbClr val="FFFF00"/>
                </a:solidFill>
                <a:effectLst/>
                <a:latin typeface="Times New Roman" panose="02020603050405020304" pitchFamily="18" charset="0"/>
                <a:cs typeface="Times New Roman" panose="02020603050405020304" pitchFamily="18" charset="0"/>
              </a:rPr>
              <a:t>Hypothesis</a:t>
            </a:r>
            <a:r>
              <a:rPr lang="it-IT" sz="4800" dirty="0">
                <a:solidFill>
                  <a:srgbClr val="FFFF00"/>
                </a:solidFill>
                <a:effectLst/>
                <a:latin typeface="Times New Roman" panose="02020603050405020304" pitchFamily="18" charset="0"/>
                <a:cs typeface="Times New Roman" panose="02020603050405020304" pitchFamily="18" charset="0"/>
              </a:rPr>
              <a:t> (Daniel </a:t>
            </a:r>
            <a:r>
              <a:rPr lang="it-IT" sz="4800" dirty="0" err="1">
                <a:solidFill>
                  <a:srgbClr val="FFFF00"/>
                </a:solidFill>
                <a:effectLst/>
                <a:latin typeface="Times New Roman" panose="02020603050405020304" pitchFamily="18" charset="0"/>
                <a:cs typeface="Times New Roman" panose="02020603050405020304" pitchFamily="18" charset="0"/>
              </a:rPr>
              <a:t>Laskowitz*</a:t>
            </a:r>
            <a:r>
              <a:rPr lang="it-IT" sz="4800" dirty="0">
                <a:solidFill>
                  <a:srgbClr val="FFFF00"/>
                </a:solidFill>
                <a:effectLst/>
                <a:latin typeface="Times New Roman" panose="02020603050405020304" pitchFamily="18" charset="0"/>
                <a:cs typeface="Times New Roman" panose="02020603050405020304" pitchFamily="18" charset="0"/>
              </a:rPr>
              <a:t>)</a:t>
            </a:r>
            <a:endParaRPr lang="it-IT" sz="4800" dirty="0">
              <a:solidFill>
                <a:srgbClr val="FFFF00"/>
              </a:solidFill>
              <a:effectLst/>
              <a:latin typeface="Times New Roman" panose="02020603050405020304" pitchFamily="18" charset="0"/>
              <a:cs typeface="Times New Roman" panose="02020603050405020304" pitchFamily="18" charset="0"/>
            </a:endParaRPr>
          </a:p>
        </p:txBody>
      </p:sp>
      <p:sp>
        <p:nvSpPr>
          <p:cNvPr id="3" name="Segnaposto contenuto 2"/>
          <p:cNvSpPr>
            <a:spLocks noGrp="1"/>
          </p:cNvSpPr>
          <p:nvPr>
            <p:ph idx="1"/>
          </p:nvPr>
        </p:nvSpPr>
        <p:spPr>
          <a:xfrm>
            <a:off x="-252536" y="1500174"/>
            <a:ext cx="9145016" cy="5025170"/>
          </a:xfrm>
          <a:solidFill>
            <a:srgbClr val="000099">
              <a:alpha val="0"/>
            </a:srgbClr>
          </a:solidFill>
        </p:spPr>
        <p:txBody>
          <a:bodyPr>
            <a:normAutofit lnSpcReduction="10000"/>
          </a:bodyPr>
          <a:lstStyle/>
          <a:p>
            <a:pPr>
              <a:buNone/>
            </a:pPr>
            <a:r>
              <a:rPr lang="it-IT" dirty="0">
                <a:solidFill>
                  <a:srgbClr val="FFFF00"/>
                </a:solidFill>
                <a:latin typeface="Times New Roman" panose="02020603050405020304" pitchFamily="18" charset="0"/>
                <a:cs typeface="Times New Roman" panose="02020603050405020304" pitchFamily="18" charset="0"/>
              </a:rPr>
              <a:t>	</a:t>
            </a:r>
            <a:endParaRPr lang="it-IT" dirty="0">
              <a:solidFill>
                <a:srgbClr val="FFFF00"/>
              </a:solidFill>
              <a:latin typeface="Times New Roman" panose="02020603050405020304" pitchFamily="18" charset="0"/>
              <a:cs typeface="Times New Roman" panose="02020603050405020304" pitchFamily="18" charset="0"/>
            </a:endParaRPr>
          </a:p>
          <a:p>
            <a:pPr algn="just">
              <a:buNone/>
            </a:pPr>
            <a:r>
              <a:rPr lang="it-IT" sz="3600" dirty="0">
                <a:solidFill>
                  <a:srgbClr val="FFFF00"/>
                </a:solidFill>
                <a:latin typeface="Times New Roman" panose="02020603050405020304" pitchFamily="18" charset="0"/>
                <a:cs typeface="Times New Roman" panose="02020603050405020304" pitchFamily="18" charset="0"/>
              </a:rPr>
              <a:t>	</a:t>
            </a:r>
            <a:r>
              <a:rPr lang="it-IT" sz="3600" dirty="0" err="1">
                <a:solidFill>
                  <a:srgbClr val="FFFF00"/>
                </a:solidFill>
                <a:latin typeface="Times New Roman" panose="02020603050405020304" pitchFamily="18" charset="0"/>
                <a:cs typeface="Times New Roman" panose="02020603050405020304" pitchFamily="18" charset="0"/>
              </a:rPr>
              <a:t>Inflammation</a:t>
            </a:r>
            <a:r>
              <a:rPr lang="it-IT" sz="3600" dirty="0">
                <a:solidFill>
                  <a:srgbClr val="FFFF00"/>
                </a:solidFill>
                <a:latin typeface="Times New Roman" panose="02020603050405020304" pitchFamily="18" charset="0"/>
                <a:cs typeface="Times New Roman" panose="02020603050405020304" pitchFamily="18" charset="0"/>
              </a:rPr>
              <a:t> (</a:t>
            </a:r>
            <a:r>
              <a:rPr lang="it-IT" sz="3600" dirty="0" err="1">
                <a:solidFill>
                  <a:srgbClr val="FFFF00"/>
                </a:solidFill>
                <a:latin typeface="Times New Roman" panose="02020603050405020304" pitchFamily="18" charset="0"/>
                <a:cs typeface="Times New Roman" panose="02020603050405020304" pitchFamily="18" charset="0"/>
              </a:rPr>
              <a:t>perhaps</a:t>
            </a:r>
            <a:r>
              <a:rPr lang="it-IT" sz="3600" dirty="0">
                <a:solidFill>
                  <a:srgbClr val="FFFF00"/>
                </a:solidFill>
                <a:latin typeface="Times New Roman" panose="02020603050405020304" pitchFamily="18" charset="0"/>
                <a:cs typeface="Times New Roman" panose="02020603050405020304" pitchFamily="18" charset="0"/>
              </a:rPr>
              <a:t> </a:t>
            </a:r>
            <a:r>
              <a:rPr lang="it-IT" sz="3600" dirty="0" err="1">
                <a:solidFill>
                  <a:srgbClr val="FFFF00"/>
                </a:solidFill>
                <a:latin typeface="Times New Roman" panose="02020603050405020304" pitchFamily="18" charset="0"/>
                <a:cs typeface="Times New Roman" panose="02020603050405020304" pitchFamily="18" charset="0"/>
              </a:rPr>
              <a:t>exacerbated</a:t>
            </a:r>
            <a:r>
              <a:rPr lang="it-IT" sz="3600" dirty="0">
                <a:solidFill>
                  <a:srgbClr val="FFFF00"/>
                </a:solidFill>
                <a:latin typeface="Times New Roman" panose="02020603050405020304" pitchFamily="18" charset="0"/>
                <a:cs typeface="Times New Roman" panose="02020603050405020304" pitchFamily="18" charset="0"/>
              </a:rPr>
              <a:t> by </a:t>
            </a:r>
            <a:r>
              <a:rPr lang="it-IT" sz="3600" dirty="0" err="1">
                <a:solidFill>
                  <a:srgbClr val="FFFF00"/>
                </a:solidFill>
                <a:latin typeface="Times New Roman" panose="02020603050405020304" pitchFamily="18" charset="0"/>
                <a:cs typeface="Times New Roman" panose="02020603050405020304" pitchFamily="18" charset="0"/>
              </a:rPr>
              <a:t>amyloid</a:t>
            </a:r>
            <a:r>
              <a:rPr lang="it-IT" sz="3600" dirty="0">
                <a:solidFill>
                  <a:srgbClr val="FFFF00"/>
                </a:solidFill>
                <a:latin typeface="Times New Roman" panose="02020603050405020304" pitchFamily="18" charset="0"/>
                <a:cs typeface="Times New Roman" panose="02020603050405020304" pitchFamily="18" charset="0"/>
              </a:rPr>
              <a:t> </a:t>
            </a:r>
            <a:r>
              <a:rPr lang="it-IT" sz="3600" dirty="0" err="1">
                <a:solidFill>
                  <a:srgbClr val="FFFF00"/>
                </a:solidFill>
                <a:latin typeface="Times New Roman" panose="02020603050405020304" pitchFamily="18" charset="0"/>
                <a:cs typeface="Times New Roman" panose="02020603050405020304" pitchFamily="18" charset="0"/>
              </a:rPr>
              <a:t>deposition</a:t>
            </a:r>
            <a:r>
              <a:rPr lang="it-IT" sz="3600" dirty="0">
                <a:solidFill>
                  <a:srgbClr val="FFFF00"/>
                </a:solidFill>
                <a:latin typeface="Times New Roman" panose="02020603050405020304" pitchFamily="18" charset="0"/>
                <a:cs typeface="Times New Roman" panose="02020603050405020304" pitchFamily="18" charset="0"/>
              </a:rPr>
              <a:t>) </a:t>
            </a:r>
            <a:r>
              <a:rPr lang="it-IT" sz="3600" dirty="0" err="1">
                <a:solidFill>
                  <a:srgbClr val="FFFF00"/>
                </a:solidFill>
                <a:latin typeface="Times New Roman" panose="02020603050405020304" pitchFamily="18" charset="0"/>
                <a:cs typeface="Times New Roman" panose="02020603050405020304" pitchFamily="18" charset="0"/>
              </a:rPr>
              <a:t>plays</a:t>
            </a:r>
            <a:r>
              <a:rPr lang="it-IT" sz="3600" dirty="0">
                <a:solidFill>
                  <a:srgbClr val="FFFF00"/>
                </a:solidFill>
                <a:latin typeface="Times New Roman" panose="02020603050405020304" pitchFamily="18" charset="0"/>
                <a:cs typeface="Times New Roman" panose="02020603050405020304" pitchFamily="18" charset="0"/>
              </a:rPr>
              <a:t> an </a:t>
            </a:r>
            <a:r>
              <a:rPr lang="it-IT" sz="3600" dirty="0" err="1">
                <a:solidFill>
                  <a:srgbClr val="FFFF00"/>
                </a:solidFill>
                <a:latin typeface="Times New Roman" panose="02020603050405020304" pitchFamily="18" charset="0"/>
                <a:cs typeface="Times New Roman" panose="02020603050405020304" pitchFamily="18" charset="0"/>
              </a:rPr>
              <a:t>important</a:t>
            </a:r>
            <a:r>
              <a:rPr lang="it-IT" sz="3600" dirty="0">
                <a:solidFill>
                  <a:srgbClr val="FFFF00"/>
                </a:solidFill>
                <a:latin typeface="Times New Roman" panose="02020603050405020304" pitchFamily="18" charset="0"/>
                <a:cs typeface="Times New Roman" panose="02020603050405020304" pitchFamily="18" charset="0"/>
              </a:rPr>
              <a:t> </a:t>
            </a:r>
            <a:r>
              <a:rPr lang="it-IT" sz="3600" dirty="0" err="1">
                <a:solidFill>
                  <a:srgbClr val="FFFF00"/>
                </a:solidFill>
                <a:latin typeface="Times New Roman" panose="02020603050405020304" pitchFamily="18" charset="0"/>
                <a:cs typeface="Times New Roman" panose="02020603050405020304" pitchFamily="18" charset="0"/>
              </a:rPr>
              <a:t>role</a:t>
            </a:r>
            <a:r>
              <a:rPr lang="it-IT" sz="3600" dirty="0">
                <a:solidFill>
                  <a:srgbClr val="FFFF00"/>
                </a:solidFill>
                <a:latin typeface="Times New Roman" panose="02020603050405020304" pitchFamily="18" charset="0"/>
                <a:cs typeface="Times New Roman" panose="02020603050405020304" pitchFamily="18" charset="0"/>
              </a:rPr>
              <a:t> in </a:t>
            </a:r>
            <a:r>
              <a:rPr lang="it-IT" sz="3600" dirty="0" err="1">
                <a:solidFill>
                  <a:srgbClr val="FFFF00"/>
                </a:solidFill>
                <a:latin typeface="Times New Roman" panose="02020603050405020304" pitchFamily="18" charset="0"/>
                <a:cs typeface="Times New Roman" panose="02020603050405020304" pitchFamily="18" charset="0"/>
              </a:rPr>
              <a:t>neuronal</a:t>
            </a:r>
            <a:r>
              <a:rPr lang="it-IT" sz="3600" dirty="0">
                <a:solidFill>
                  <a:srgbClr val="FFFF00"/>
                </a:solidFill>
                <a:latin typeface="Times New Roman" panose="02020603050405020304" pitchFamily="18" charset="0"/>
                <a:cs typeface="Times New Roman" panose="02020603050405020304" pitchFamily="18" charset="0"/>
              </a:rPr>
              <a:t> </a:t>
            </a:r>
            <a:r>
              <a:rPr lang="it-IT" sz="3600" dirty="0" err="1">
                <a:solidFill>
                  <a:srgbClr val="FFFF00"/>
                </a:solidFill>
                <a:latin typeface="Times New Roman" panose="02020603050405020304" pitchFamily="18" charset="0"/>
                <a:cs typeface="Times New Roman" panose="02020603050405020304" pitchFamily="18" charset="0"/>
              </a:rPr>
              <a:t>injury…</a:t>
            </a:r>
            <a:r>
              <a:rPr lang="it-IT" sz="3600" dirty="0">
                <a:solidFill>
                  <a:srgbClr val="FFFF00"/>
                </a:solidFill>
                <a:latin typeface="Times New Roman" panose="02020603050405020304" pitchFamily="18" charset="0"/>
                <a:cs typeface="Times New Roman" panose="02020603050405020304" pitchFamily="18" charset="0"/>
              </a:rPr>
              <a:t>. ApoE4 </a:t>
            </a:r>
            <a:r>
              <a:rPr lang="it-IT" sz="3600" dirty="0" err="1">
                <a:solidFill>
                  <a:srgbClr val="FFFF00"/>
                </a:solidFill>
                <a:latin typeface="Times New Roman" panose="02020603050405020304" pitchFamily="18" charset="0"/>
                <a:cs typeface="Times New Roman" panose="02020603050405020304" pitchFamily="18" charset="0"/>
              </a:rPr>
              <a:t>predisposes</a:t>
            </a:r>
            <a:r>
              <a:rPr lang="it-IT" sz="3600" dirty="0">
                <a:solidFill>
                  <a:srgbClr val="FFFF00"/>
                </a:solidFill>
                <a:latin typeface="Times New Roman" panose="02020603050405020304" pitchFamily="18" charset="0"/>
                <a:cs typeface="Times New Roman" panose="02020603050405020304" pitchFamily="18" charset="0"/>
              </a:rPr>
              <a:t> </a:t>
            </a:r>
            <a:r>
              <a:rPr lang="it-IT" sz="3600" dirty="0" err="1">
                <a:solidFill>
                  <a:srgbClr val="FFFF00"/>
                </a:solidFill>
                <a:latin typeface="Times New Roman" panose="02020603050405020304" pitchFamily="18" charset="0"/>
                <a:cs typeface="Times New Roman" panose="02020603050405020304" pitchFamily="18" charset="0"/>
              </a:rPr>
              <a:t>to</a:t>
            </a:r>
            <a:r>
              <a:rPr lang="it-IT" sz="3600" dirty="0">
                <a:solidFill>
                  <a:srgbClr val="FFFF00"/>
                </a:solidFill>
                <a:latin typeface="Times New Roman" panose="02020603050405020304" pitchFamily="18" charset="0"/>
                <a:cs typeface="Times New Roman" panose="02020603050405020304" pitchFamily="18" charset="0"/>
              </a:rPr>
              <a:t> </a:t>
            </a:r>
            <a:r>
              <a:rPr lang="it-IT" sz="3600" dirty="0" err="1">
                <a:solidFill>
                  <a:srgbClr val="FFFF00"/>
                </a:solidFill>
                <a:latin typeface="Times New Roman" panose="02020603050405020304" pitchFamily="18" charset="0"/>
                <a:cs typeface="Times New Roman" panose="02020603050405020304" pitchFamily="18" charset="0"/>
              </a:rPr>
              <a:t>inflammation</a:t>
            </a:r>
            <a:r>
              <a:rPr lang="it-IT" sz="3600" dirty="0">
                <a:solidFill>
                  <a:srgbClr val="FFFF00"/>
                </a:solidFill>
                <a:latin typeface="Times New Roman" panose="02020603050405020304" pitchFamily="18" charset="0"/>
                <a:cs typeface="Times New Roman" panose="02020603050405020304" pitchFamily="18" charset="0"/>
              </a:rPr>
              <a:t>, </a:t>
            </a:r>
            <a:r>
              <a:rPr lang="it-IT" sz="3600" dirty="0" err="1">
                <a:solidFill>
                  <a:srgbClr val="FFFF00"/>
                </a:solidFill>
                <a:latin typeface="Times New Roman" panose="02020603050405020304" pitchFamily="18" charset="0"/>
                <a:cs typeface="Times New Roman" panose="02020603050405020304" pitchFamily="18" charset="0"/>
              </a:rPr>
              <a:t>which</a:t>
            </a:r>
            <a:r>
              <a:rPr lang="it-IT" sz="3600" dirty="0">
                <a:solidFill>
                  <a:srgbClr val="FFFF00"/>
                </a:solidFill>
                <a:latin typeface="Times New Roman" panose="02020603050405020304" pitchFamily="18" charset="0"/>
                <a:cs typeface="Times New Roman" panose="02020603050405020304" pitchFamily="18" charset="0"/>
              </a:rPr>
              <a:t> </a:t>
            </a:r>
            <a:r>
              <a:rPr lang="it-IT" sz="3600" dirty="0" err="1">
                <a:solidFill>
                  <a:srgbClr val="FFFF00"/>
                </a:solidFill>
                <a:latin typeface="Times New Roman" panose="02020603050405020304" pitchFamily="18" charset="0"/>
                <a:cs typeface="Times New Roman" panose="02020603050405020304" pitchFamily="18" charset="0"/>
              </a:rPr>
              <a:t>causes</a:t>
            </a:r>
            <a:r>
              <a:rPr lang="it-IT" sz="3600" dirty="0">
                <a:solidFill>
                  <a:srgbClr val="FFFF00"/>
                </a:solidFill>
                <a:latin typeface="Times New Roman" panose="02020603050405020304" pitchFamily="18" charset="0"/>
                <a:cs typeface="Times New Roman" panose="02020603050405020304" pitchFamily="18" charset="0"/>
              </a:rPr>
              <a:t> </a:t>
            </a:r>
            <a:r>
              <a:rPr lang="it-IT" sz="3600" dirty="0" err="1">
                <a:solidFill>
                  <a:srgbClr val="FFFF00"/>
                </a:solidFill>
                <a:latin typeface="Times New Roman" panose="02020603050405020304" pitchFamily="18" charset="0"/>
                <a:cs typeface="Times New Roman" panose="02020603050405020304" pitchFamily="18" charset="0"/>
              </a:rPr>
              <a:t>neuronal</a:t>
            </a:r>
            <a:r>
              <a:rPr lang="it-IT" sz="3600" dirty="0">
                <a:solidFill>
                  <a:srgbClr val="FFFF00"/>
                </a:solidFill>
                <a:latin typeface="Times New Roman" panose="02020603050405020304" pitchFamily="18" charset="0"/>
                <a:cs typeface="Times New Roman" panose="02020603050405020304" pitchFamily="18" charset="0"/>
              </a:rPr>
              <a:t> injury and cognitive loss. Head injury </a:t>
            </a:r>
            <a:r>
              <a:rPr lang="it-IT" sz="3600" dirty="0" err="1">
                <a:solidFill>
                  <a:srgbClr val="FFFF00"/>
                </a:solidFill>
                <a:latin typeface="Times New Roman" panose="02020603050405020304" pitchFamily="18" charset="0"/>
                <a:cs typeface="Times New Roman" panose="02020603050405020304" pitchFamily="18" charset="0"/>
              </a:rPr>
              <a:t>associated</a:t>
            </a:r>
            <a:r>
              <a:rPr lang="it-IT" sz="3600" dirty="0">
                <a:solidFill>
                  <a:srgbClr val="FFFF00"/>
                </a:solidFill>
                <a:latin typeface="Times New Roman" panose="02020603050405020304" pitchFamily="18" charset="0"/>
                <a:cs typeface="Times New Roman" panose="02020603050405020304" pitchFamily="18" charset="0"/>
              </a:rPr>
              <a:t> </a:t>
            </a:r>
            <a:r>
              <a:rPr lang="it-IT" sz="3600" dirty="0" err="1">
                <a:solidFill>
                  <a:srgbClr val="FFFF00"/>
                </a:solidFill>
                <a:latin typeface="Times New Roman" panose="02020603050405020304" pitchFamily="18" charset="0"/>
                <a:cs typeface="Times New Roman" panose="02020603050405020304" pitchFamily="18" charset="0"/>
              </a:rPr>
              <a:t>with</a:t>
            </a:r>
            <a:r>
              <a:rPr lang="it-IT" sz="3600" dirty="0">
                <a:solidFill>
                  <a:srgbClr val="FFFF00"/>
                </a:solidFill>
                <a:latin typeface="Times New Roman" panose="02020603050405020304" pitchFamily="18" charset="0"/>
                <a:cs typeface="Times New Roman" panose="02020603050405020304" pitchFamily="18" charset="0"/>
              </a:rPr>
              <a:t> </a:t>
            </a:r>
            <a:r>
              <a:rPr lang="it-IT" sz="3600" dirty="0" err="1">
                <a:solidFill>
                  <a:srgbClr val="FFFF00"/>
                </a:solidFill>
                <a:latin typeface="Times New Roman" panose="02020603050405020304" pitchFamily="18" charset="0"/>
                <a:cs typeface="Times New Roman" panose="02020603050405020304" pitchFamily="18" charset="0"/>
              </a:rPr>
              <a:t>inflammation</a:t>
            </a:r>
            <a:r>
              <a:rPr lang="it-IT" sz="3600" dirty="0">
                <a:solidFill>
                  <a:srgbClr val="FFFF00"/>
                </a:solidFill>
                <a:latin typeface="Times New Roman" panose="02020603050405020304" pitchFamily="18" charset="0"/>
                <a:cs typeface="Times New Roman" panose="02020603050405020304" pitchFamily="18" charset="0"/>
              </a:rPr>
              <a:t> </a:t>
            </a:r>
            <a:r>
              <a:rPr lang="it-IT" sz="3600" dirty="0" err="1">
                <a:solidFill>
                  <a:srgbClr val="FFFF00"/>
                </a:solidFill>
                <a:latin typeface="Times New Roman" panose="02020603050405020304" pitchFamily="18" charset="0"/>
                <a:cs typeface="Times New Roman" panose="02020603050405020304" pitchFamily="18" charset="0"/>
              </a:rPr>
              <a:t>accelerates</a:t>
            </a:r>
            <a:r>
              <a:rPr lang="it-IT" sz="3600" dirty="0">
                <a:solidFill>
                  <a:srgbClr val="FFFF00"/>
                </a:solidFill>
                <a:latin typeface="Times New Roman" panose="02020603050405020304" pitchFamily="18" charset="0"/>
                <a:cs typeface="Times New Roman" panose="02020603050405020304" pitchFamily="18" charset="0"/>
              </a:rPr>
              <a:t> </a:t>
            </a:r>
            <a:r>
              <a:rPr lang="it-IT" sz="3600" dirty="0" err="1">
                <a:solidFill>
                  <a:srgbClr val="FFFF00"/>
                </a:solidFill>
                <a:latin typeface="Times New Roman" panose="02020603050405020304" pitchFamily="18" charset="0"/>
                <a:cs typeface="Times New Roman" panose="02020603050405020304" pitchFamily="18" charset="0"/>
              </a:rPr>
              <a:t>this</a:t>
            </a:r>
            <a:r>
              <a:rPr lang="it-IT" sz="3600" dirty="0">
                <a:solidFill>
                  <a:srgbClr val="FFFF00"/>
                </a:solidFill>
                <a:latin typeface="Times New Roman" panose="02020603050405020304" pitchFamily="18" charset="0"/>
                <a:cs typeface="Times New Roman" panose="02020603050405020304" pitchFamily="18" charset="0"/>
              </a:rPr>
              <a:t> </a:t>
            </a:r>
            <a:r>
              <a:rPr lang="it-IT" sz="3600" dirty="0" err="1">
                <a:solidFill>
                  <a:srgbClr val="FFFF00"/>
                </a:solidFill>
                <a:latin typeface="Times New Roman" panose="02020603050405020304" pitchFamily="18" charset="0"/>
                <a:cs typeface="Times New Roman" panose="02020603050405020304" pitchFamily="18" charset="0"/>
              </a:rPr>
              <a:t>process</a:t>
            </a:r>
            <a:endParaRPr lang="it-IT" sz="3600" dirty="0">
              <a:solidFill>
                <a:srgbClr val="FFFF00"/>
              </a:solidFill>
              <a:latin typeface="Times New Roman" panose="02020603050405020304" pitchFamily="18" charset="0"/>
              <a:cs typeface="Times New Roman" panose="02020603050405020304" pitchFamily="18" charset="0"/>
            </a:endParaRPr>
          </a:p>
          <a:p>
            <a:pPr algn="just">
              <a:buNone/>
            </a:pPr>
            <a:endParaRPr lang="it-IT" sz="3600" dirty="0">
              <a:solidFill>
                <a:srgbClr val="FFFF00"/>
              </a:solidFill>
              <a:latin typeface="Times New Roman" panose="02020603050405020304" pitchFamily="18" charset="0"/>
              <a:cs typeface="Times New Roman" panose="02020603050405020304" pitchFamily="18" charset="0"/>
            </a:endParaRPr>
          </a:p>
          <a:p>
            <a:pPr algn="just">
              <a:buNone/>
            </a:pPr>
            <a:r>
              <a:rPr lang="it-IT" sz="3600" dirty="0">
                <a:solidFill>
                  <a:srgbClr val="FFFF00"/>
                </a:solidFill>
                <a:latin typeface="Times New Roman" panose="02020603050405020304" pitchFamily="18" charset="0"/>
                <a:cs typeface="Times New Roman" panose="02020603050405020304" pitchFamily="18" charset="0"/>
              </a:rPr>
              <a:t>							* </a:t>
            </a:r>
            <a:r>
              <a:rPr lang="it-IT" sz="1800" dirty="0">
                <a:solidFill>
                  <a:srgbClr val="FFFF00"/>
                </a:solidFill>
                <a:latin typeface="Times New Roman" panose="02020603050405020304" pitchFamily="18" charset="0"/>
                <a:cs typeface="Times New Roman" panose="02020603050405020304" pitchFamily="18" charset="0"/>
              </a:rPr>
              <a:t>Duke </a:t>
            </a:r>
            <a:r>
              <a:rPr lang="it-IT" sz="1800" dirty="0" err="1">
                <a:solidFill>
                  <a:srgbClr val="FFFF00"/>
                </a:solidFill>
                <a:latin typeface="Times New Roman" panose="02020603050405020304" pitchFamily="18" charset="0"/>
                <a:cs typeface="Times New Roman" panose="02020603050405020304" pitchFamily="18" charset="0"/>
              </a:rPr>
              <a:t>University</a:t>
            </a:r>
            <a:endParaRPr lang="it-IT" sz="3600" dirty="0">
              <a:solidFill>
                <a:srgbClr val="FFFF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331640" y="1421777"/>
            <a:ext cx="6480720" cy="4014446"/>
          </a:xfrm>
        </p:spPr>
        <p:txBody>
          <a:bodyPr>
            <a:normAutofit fontScale="90000"/>
          </a:bodyPr>
          <a:lstStyle/>
          <a:p>
            <a:pPr algn="ctr"/>
            <a:r>
              <a:rPr lang="it-IT" b="1" i="1" dirty="0">
                <a:solidFill>
                  <a:schemeClr val="tx1"/>
                </a:solidFill>
              </a:rPr>
              <a:t>“The brain </a:t>
            </a:r>
            <a:r>
              <a:rPr lang="it-IT" b="1" i="1" dirty="0" err="1">
                <a:solidFill>
                  <a:schemeClr val="tx1"/>
                </a:solidFill>
              </a:rPr>
              <a:t>is</a:t>
            </a:r>
            <a:r>
              <a:rPr lang="it-IT" b="1" i="1" dirty="0">
                <a:solidFill>
                  <a:schemeClr val="tx1"/>
                </a:solidFill>
              </a:rPr>
              <a:t> </a:t>
            </a:r>
            <a:r>
              <a:rPr lang="it-IT" b="1" i="1" dirty="0" err="1">
                <a:solidFill>
                  <a:schemeClr val="tx1"/>
                </a:solidFill>
              </a:rPr>
              <a:t>not</a:t>
            </a:r>
            <a:r>
              <a:rPr lang="it-IT" b="1" i="1" dirty="0">
                <a:solidFill>
                  <a:schemeClr val="tx1"/>
                </a:solidFill>
              </a:rPr>
              <a:t> </a:t>
            </a:r>
            <a:r>
              <a:rPr lang="it-IT" b="1" i="1" dirty="0" err="1">
                <a:solidFill>
                  <a:schemeClr val="tx1"/>
                </a:solidFill>
              </a:rPr>
              <a:t>metabolically</a:t>
            </a:r>
            <a:r>
              <a:rPr lang="it-IT" b="1" i="1" dirty="0">
                <a:solidFill>
                  <a:schemeClr val="tx1"/>
                </a:solidFill>
              </a:rPr>
              <a:t> </a:t>
            </a:r>
            <a:r>
              <a:rPr lang="it-IT" b="1" i="1" dirty="0" err="1">
                <a:solidFill>
                  <a:schemeClr val="tx1"/>
                </a:solidFill>
              </a:rPr>
              <a:t>quiescent</a:t>
            </a:r>
            <a:r>
              <a:rPr lang="it-IT" b="1" i="1" dirty="0">
                <a:solidFill>
                  <a:schemeClr val="tx1"/>
                </a:solidFill>
              </a:rPr>
              <a:t>; </a:t>
            </a:r>
            <a:r>
              <a:rPr lang="it-IT" b="1" i="1" dirty="0" err="1">
                <a:solidFill>
                  <a:schemeClr val="tx1"/>
                </a:solidFill>
              </a:rPr>
              <a:t>it</a:t>
            </a:r>
            <a:r>
              <a:rPr lang="it-IT" b="1" i="1" dirty="0">
                <a:solidFill>
                  <a:schemeClr val="tx1"/>
                </a:solidFill>
              </a:rPr>
              <a:t> </a:t>
            </a:r>
            <a:r>
              <a:rPr lang="it-IT" b="1" i="1" dirty="0" err="1">
                <a:solidFill>
                  <a:schemeClr val="tx1"/>
                </a:solidFill>
              </a:rPr>
              <a:t>has</a:t>
            </a:r>
            <a:r>
              <a:rPr lang="it-IT" b="1" i="1" dirty="0">
                <a:solidFill>
                  <a:schemeClr val="tx1"/>
                </a:solidFill>
              </a:rPr>
              <a:t> a </a:t>
            </a:r>
            <a:r>
              <a:rPr lang="it-IT" b="1" i="1" dirty="0" err="1">
                <a:solidFill>
                  <a:schemeClr val="tx1"/>
                </a:solidFill>
              </a:rPr>
              <a:t>tremendous</a:t>
            </a:r>
            <a:r>
              <a:rPr lang="it-IT" b="1" i="1" dirty="0">
                <a:solidFill>
                  <a:schemeClr val="tx1"/>
                </a:solidFill>
              </a:rPr>
              <a:t> demand for energy </a:t>
            </a:r>
            <a:r>
              <a:rPr lang="it-IT" b="1" i="1" dirty="0" err="1">
                <a:solidFill>
                  <a:schemeClr val="tx1"/>
                </a:solidFill>
              </a:rPr>
              <a:t>which</a:t>
            </a:r>
            <a:r>
              <a:rPr lang="it-IT" b="1" i="1" dirty="0">
                <a:solidFill>
                  <a:schemeClr val="tx1"/>
                </a:solidFill>
              </a:rPr>
              <a:t> must be </a:t>
            </a:r>
            <a:r>
              <a:rPr lang="it-IT" b="1" i="1" dirty="0" err="1">
                <a:solidFill>
                  <a:schemeClr val="tx1"/>
                </a:solidFill>
              </a:rPr>
              <a:t>satisfied</a:t>
            </a:r>
            <a:r>
              <a:rPr lang="it-IT" b="1" i="1" dirty="0">
                <a:solidFill>
                  <a:schemeClr val="tx1"/>
                </a:solidFill>
              </a:rPr>
              <a:t> at the risk of </a:t>
            </a:r>
            <a:r>
              <a:rPr lang="it-IT" b="1" i="1" dirty="0" err="1">
                <a:solidFill>
                  <a:schemeClr val="tx1"/>
                </a:solidFill>
              </a:rPr>
              <a:t>losing</a:t>
            </a:r>
            <a:r>
              <a:rPr lang="it-IT" b="1" i="1" dirty="0">
                <a:solidFill>
                  <a:schemeClr val="tx1"/>
                </a:solidFill>
              </a:rPr>
              <a:t> </a:t>
            </a:r>
            <a:r>
              <a:rPr lang="it-IT" b="1" i="1" dirty="0" err="1">
                <a:solidFill>
                  <a:schemeClr val="tx1"/>
                </a:solidFill>
              </a:rPr>
              <a:t>cells</a:t>
            </a:r>
            <a:r>
              <a:rPr lang="it-IT" b="1" i="1" dirty="0">
                <a:solidFill>
                  <a:schemeClr val="tx1"/>
                </a:solidFill>
              </a:rPr>
              <a:t>”</a:t>
            </a:r>
            <a:r>
              <a:rPr lang="it-IT" b="1" dirty="0">
                <a:solidFill>
                  <a:schemeClr val="tx1"/>
                </a:solidFill>
              </a:rPr>
              <a:t> </a:t>
            </a:r>
            <a:br>
              <a:rPr lang="it-IT" b="1" dirty="0">
                <a:solidFill>
                  <a:schemeClr val="tx1"/>
                </a:solidFill>
              </a:rPr>
            </a:br>
            <a:br>
              <a:rPr lang="it-IT" b="1" dirty="0">
                <a:solidFill>
                  <a:schemeClr val="tx1"/>
                </a:solidFill>
              </a:rPr>
            </a:br>
            <a:br>
              <a:rPr lang="it-IT" b="1" dirty="0">
                <a:solidFill>
                  <a:schemeClr val="tx1"/>
                </a:solidFill>
              </a:rPr>
            </a:br>
            <a:r>
              <a:rPr lang="it-IT" b="1" dirty="0">
                <a:solidFill>
                  <a:schemeClr val="tx1"/>
                </a:solidFill>
              </a:rPr>
              <a:t>                                                 </a:t>
            </a:r>
            <a:r>
              <a:rPr lang="it-IT" b="1" dirty="0" err="1">
                <a:solidFill>
                  <a:schemeClr val="tx1"/>
                </a:solidFill>
              </a:rPr>
              <a:t>D.A.Hovda</a:t>
            </a:r>
            <a:endParaRPr lang="it-IT" b="1" dirty="0">
              <a:solidFill>
                <a:schemeClr val="tx1"/>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D:\GlennTCD2003\petbrain.jpg"/>
          <p:cNvPicPr>
            <a:picLocks noChangeAspect="1" noChangeArrowheads="1"/>
          </p:cNvPicPr>
          <p:nvPr/>
        </p:nvPicPr>
        <p:blipFill>
          <a:blip r:embed="rId1" cstate="print"/>
          <a:srcRect/>
          <a:stretch>
            <a:fillRect/>
          </a:stretch>
        </p:blipFill>
        <p:spPr bwMode="auto">
          <a:xfrm>
            <a:off x="2209800" y="435818"/>
            <a:ext cx="4724400" cy="3394075"/>
          </a:xfrm>
          <a:prstGeom prst="rect">
            <a:avLst/>
          </a:prstGeom>
          <a:noFill/>
        </p:spPr>
      </p:pic>
      <p:sp>
        <p:nvSpPr>
          <p:cNvPr id="2" name="CasellaDiTesto 1"/>
          <p:cNvSpPr txBox="1"/>
          <p:nvPr/>
        </p:nvSpPr>
        <p:spPr>
          <a:xfrm>
            <a:off x="2604955" y="4725144"/>
            <a:ext cx="3934090" cy="1477328"/>
          </a:xfrm>
          <a:prstGeom prst="rect">
            <a:avLst/>
          </a:prstGeom>
          <a:noFill/>
        </p:spPr>
        <p:txBody>
          <a:bodyPr wrap="none" rtlCol="0">
            <a:spAutoFit/>
          </a:bodyPr>
          <a:lstStyle/>
          <a:p>
            <a:r>
              <a:rPr lang="it-IT" dirty="0" err="1">
                <a:solidFill>
                  <a:srgbClr val="FFC000"/>
                </a:solidFill>
              </a:rPr>
              <a:t>Cerebral</a:t>
            </a:r>
            <a:r>
              <a:rPr lang="it-IT" dirty="0">
                <a:solidFill>
                  <a:srgbClr val="FFC000"/>
                </a:solidFill>
              </a:rPr>
              <a:t> </a:t>
            </a:r>
            <a:r>
              <a:rPr lang="it-IT" dirty="0" err="1">
                <a:solidFill>
                  <a:srgbClr val="FFC000"/>
                </a:solidFill>
              </a:rPr>
              <a:t>blood</a:t>
            </a:r>
            <a:r>
              <a:rPr lang="it-IT" dirty="0">
                <a:solidFill>
                  <a:srgbClr val="FFC000"/>
                </a:solidFill>
              </a:rPr>
              <a:t> flow and </a:t>
            </a:r>
            <a:r>
              <a:rPr lang="it-IT" dirty="0" err="1">
                <a:solidFill>
                  <a:srgbClr val="FFC000"/>
                </a:solidFill>
              </a:rPr>
              <a:t>metabolism</a:t>
            </a:r>
            <a:endParaRPr lang="it-IT" dirty="0">
              <a:solidFill>
                <a:srgbClr val="FFC000"/>
              </a:solidFill>
            </a:endParaRPr>
          </a:p>
          <a:p>
            <a:endParaRPr lang="it-IT" dirty="0"/>
          </a:p>
          <a:p>
            <a:pPr marL="285750" indent="-285750">
              <a:buFont typeface="Arial" panose="020B0604020202020204" pitchFamily="34" charset="0"/>
              <a:buChar char="•"/>
            </a:pPr>
            <a:r>
              <a:rPr lang="it-IT" dirty="0"/>
              <a:t>2% of body weight</a:t>
            </a:r>
            <a:endParaRPr lang="it-IT" dirty="0"/>
          </a:p>
          <a:p>
            <a:pPr marL="285750" indent="-285750">
              <a:buFont typeface="Arial" panose="020B0604020202020204" pitchFamily="34" charset="0"/>
              <a:buChar char="•"/>
            </a:pPr>
            <a:r>
              <a:rPr lang="it-IT" dirty="0"/>
              <a:t>20% of </a:t>
            </a:r>
            <a:r>
              <a:rPr lang="it-IT" dirty="0" err="1"/>
              <a:t>cardiac</a:t>
            </a:r>
            <a:r>
              <a:rPr lang="it-IT" dirty="0"/>
              <a:t> output</a:t>
            </a:r>
            <a:endParaRPr lang="it-IT" dirty="0"/>
          </a:p>
          <a:p>
            <a:pPr marL="285750" indent="-285750">
              <a:buFont typeface="Arial" panose="020B0604020202020204" pitchFamily="34" charset="0"/>
              <a:buChar char="•"/>
            </a:pPr>
            <a:r>
              <a:rPr lang="it-IT" dirty="0"/>
              <a:t>20% of O</a:t>
            </a:r>
            <a:r>
              <a:rPr lang="it-IT" baseline="-25000" dirty="0"/>
              <a:t>2</a:t>
            </a:r>
            <a:r>
              <a:rPr lang="it-IT" dirty="0"/>
              <a:t> </a:t>
            </a:r>
            <a:r>
              <a:rPr lang="it-IT" dirty="0" err="1"/>
              <a:t>consumption</a:t>
            </a:r>
            <a:endParaRPr lang="it-IT"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2" name="Rectangle 2"/>
          <p:cNvSpPr>
            <a:spLocks noChangeArrowheads="1"/>
          </p:cNvSpPr>
          <p:nvPr/>
        </p:nvSpPr>
        <p:spPr bwMode="auto">
          <a:xfrm>
            <a:off x="2051721" y="1954887"/>
            <a:ext cx="6787480" cy="4354433"/>
          </a:xfrm>
          <a:prstGeom prst="rect">
            <a:avLst/>
          </a:prstGeom>
          <a:solidFill>
            <a:srgbClr val="000066"/>
          </a:solidFill>
          <a:ln w="9525">
            <a:noFill/>
            <a:miter lim="800000"/>
          </a:ln>
          <a:effectLst/>
        </p:spPr>
        <p:txBody>
          <a:bodyPr wrap="none" anchor="ctr"/>
          <a:lstStyle/>
          <a:p>
            <a:pPr algn="ctr" eaLnBrk="0" hangingPunct="0">
              <a:spcBef>
                <a:spcPct val="20000"/>
              </a:spcBef>
              <a:buFontTx/>
              <a:buChar char="•"/>
            </a:pPr>
            <a:endParaRPr kumimoji="1" lang="it-IT" sz="2200">
              <a:latin typeface="Times" charset="0"/>
            </a:endParaRPr>
          </a:p>
        </p:txBody>
      </p:sp>
      <p:sp>
        <p:nvSpPr>
          <p:cNvPr id="614403" name="Rectangle 3"/>
          <p:cNvSpPr>
            <a:spLocks noChangeArrowheads="1"/>
          </p:cNvSpPr>
          <p:nvPr/>
        </p:nvSpPr>
        <p:spPr bwMode="auto">
          <a:xfrm>
            <a:off x="533400" y="152400"/>
            <a:ext cx="8153400" cy="1219200"/>
          </a:xfrm>
          <a:prstGeom prst="rect">
            <a:avLst/>
          </a:prstGeom>
          <a:noFill/>
          <a:ln w="9525">
            <a:noFill/>
            <a:miter lim="800000"/>
          </a:ln>
        </p:spPr>
        <p:txBody>
          <a:bodyPr/>
          <a:lstStyle/>
          <a:p>
            <a:pPr algn="ctr"/>
            <a:r>
              <a:rPr lang="en-US" sz="3600" dirty="0">
                <a:solidFill>
                  <a:srgbClr val="FFFF00"/>
                </a:solidFill>
                <a:latin typeface="Times New Roman" panose="02020603050405020304" pitchFamily="18" charset="0"/>
                <a:cs typeface="Times New Roman" panose="02020603050405020304" pitchFamily="18" charset="0"/>
              </a:rPr>
              <a:t>Potential relationships between oxidative and glucose metabolism following T.B.I.</a:t>
            </a:r>
            <a:endParaRPr lang="en-US" sz="3600" dirty="0">
              <a:solidFill>
                <a:srgbClr val="FFFF00"/>
              </a:solidFill>
              <a:latin typeface="Times New Roman" panose="02020603050405020304" pitchFamily="18" charset="0"/>
              <a:cs typeface="Times New Roman" panose="02020603050405020304" pitchFamily="18" charset="0"/>
            </a:endParaRPr>
          </a:p>
        </p:txBody>
      </p:sp>
      <p:sp>
        <p:nvSpPr>
          <p:cNvPr id="614404" name="Text Box 4"/>
          <p:cNvSpPr txBox="1">
            <a:spLocks noChangeArrowheads="1"/>
          </p:cNvSpPr>
          <p:nvPr/>
        </p:nvSpPr>
        <p:spPr bwMode="auto">
          <a:xfrm>
            <a:off x="107504" y="1447800"/>
            <a:ext cx="8928992" cy="430887"/>
          </a:xfrm>
          <a:prstGeom prst="rect">
            <a:avLst/>
          </a:prstGeom>
          <a:noFill/>
          <a:ln w="9525">
            <a:noFill/>
            <a:miter lim="800000"/>
          </a:ln>
          <a:effectLst/>
        </p:spPr>
        <p:txBody>
          <a:bodyPr wrap="square">
            <a:spAutoFit/>
          </a:bodyPr>
          <a:lstStyle/>
          <a:p>
            <a:pPr algn="ctr" eaLnBrk="0" hangingPunct="0">
              <a:spcBef>
                <a:spcPct val="20000"/>
              </a:spcBef>
            </a:pPr>
            <a:r>
              <a:rPr lang="en-US" sz="2200" b="1" dirty="0">
                <a:solidFill>
                  <a:srgbClr val="92D050"/>
                </a:solidFill>
                <a:latin typeface="Times" charset="0"/>
              </a:rPr>
              <a:t>Molar Oxygen-to-Glucose Ratio (OGR):  Normal ~ 5.6</a:t>
            </a:r>
            <a:endParaRPr lang="en-US" sz="2200" b="1" dirty="0">
              <a:solidFill>
                <a:srgbClr val="92D050"/>
              </a:solidFill>
              <a:latin typeface="Times" charset="0"/>
            </a:endParaRPr>
          </a:p>
        </p:txBody>
      </p:sp>
      <p:sp>
        <p:nvSpPr>
          <p:cNvPr id="614405" name="Rectangle 5"/>
          <p:cNvSpPr>
            <a:spLocks noChangeArrowheads="1"/>
          </p:cNvSpPr>
          <p:nvPr/>
        </p:nvSpPr>
        <p:spPr bwMode="auto">
          <a:xfrm>
            <a:off x="613781" y="2708920"/>
            <a:ext cx="914400" cy="1981200"/>
          </a:xfrm>
          <a:prstGeom prst="rect">
            <a:avLst/>
          </a:prstGeom>
          <a:solidFill>
            <a:srgbClr val="00CC66"/>
          </a:solidFill>
          <a:ln w="9525">
            <a:solidFill>
              <a:schemeClr val="tx1"/>
            </a:solidFill>
            <a:miter lim="800000"/>
          </a:ln>
          <a:effectLst/>
        </p:spPr>
        <p:txBody>
          <a:bodyPr wrap="none" anchor="ctr"/>
          <a:lstStyle/>
          <a:p>
            <a:pPr algn="ctr" eaLnBrk="0" hangingPunct="0">
              <a:spcBef>
                <a:spcPct val="20000"/>
              </a:spcBef>
            </a:pPr>
            <a:r>
              <a:rPr lang="en-US" sz="2000" b="1">
                <a:latin typeface="Times" charset="0"/>
              </a:rPr>
              <a:t>O</a:t>
            </a:r>
            <a:r>
              <a:rPr lang="en-US" sz="2000" b="1" baseline="-25000">
                <a:latin typeface="Times" charset="0"/>
              </a:rPr>
              <a:t>2</a:t>
            </a:r>
            <a:endParaRPr lang="en-US" sz="2000" b="1">
              <a:latin typeface="Times" charset="0"/>
            </a:endParaRPr>
          </a:p>
        </p:txBody>
      </p:sp>
      <p:sp>
        <p:nvSpPr>
          <p:cNvPr id="614406" name="Rectangle 6"/>
          <p:cNvSpPr>
            <a:spLocks noChangeArrowheads="1"/>
          </p:cNvSpPr>
          <p:nvPr/>
        </p:nvSpPr>
        <p:spPr bwMode="auto">
          <a:xfrm>
            <a:off x="613781" y="4690120"/>
            <a:ext cx="914400" cy="457200"/>
          </a:xfrm>
          <a:prstGeom prst="rect">
            <a:avLst/>
          </a:prstGeom>
          <a:solidFill>
            <a:srgbClr val="FF3300"/>
          </a:solidFill>
          <a:ln w="9525">
            <a:solidFill>
              <a:schemeClr val="tx1"/>
            </a:solidFill>
            <a:miter lim="800000"/>
          </a:ln>
          <a:effectLst/>
        </p:spPr>
        <p:txBody>
          <a:bodyPr wrap="none" anchor="ctr"/>
          <a:lstStyle/>
          <a:p>
            <a:pPr algn="ctr" eaLnBrk="0" hangingPunct="0">
              <a:spcBef>
                <a:spcPct val="20000"/>
              </a:spcBef>
            </a:pPr>
            <a:r>
              <a:rPr lang="en-US" sz="1600" b="1">
                <a:latin typeface="Times" charset="0"/>
              </a:rPr>
              <a:t>Glucose</a:t>
            </a:r>
            <a:endParaRPr lang="en-US" sz="1600" b="1">
              <a:latin typeface="Times" charset="0"/>
            </a:endParaRPr>
          </a:p>
        </p:txBody>
      </p:sp>
      <p:sp>
        <p:nvSpPr>
          <p:cNvPr id="614407" name="Text Box 7"/>
          <p:cNvSpPr txBox="1">
            <a:spLocks noChangeArrowheads="1"/>
          </p:cNvSpPr>
          <p:nvPr/>
        </p:nvSpPr>
        <p:spPr bwMode="auto">
          <a:xfrm>
            <a:off x="308981" y="5302895"/>
            <a:ext cx="1422400" cy="696913"/>
          </a:xfrm>
          <a:prstGeom prst="rect">
            <a:avLst/>
          </a:prstGeom>
          <a:noFill/>
          <a:ln w="9525">
            <a:noFill/>
            <a:miter lim="800000"/>
          </a:ln>
          <a:effectLst/>
        </p:spPr>
        <p:txBody>
          <a:bodyPr wrap="none">
            <a:spAutoFit/>
          </a:bodyPr>
          <a:lstStyle/>
          <a:p>
            <a:pPr eaLnBrk="0" hangingPunct="0">
              <a:spcBef>
                <a:spcPct val="20000"/>
              </a:spcBef>
            </a:pPr>
            <a:r>
              <a:rPr lang="en-US" sz="1800" dirty="0">
                <a:solidFill>
                  <a:srgbClr val="FFFF00"/>
                </a:solidFill>
              </a:rPr>
              <a:t>Normal brain</a:t>
            </a:r>
            <a:endParaRPr lang="en-US" sz="1800" dirty="0">
              <a:solidFill>
                <a:srgbClr val="FFFF00"/>
              </a:solidFill>
            </a:endParaRPr>
          </a:p>
          <a:p>
            <a:pPr eaLnBrk="0" hangingPunct="0">
              <a:spcBef>
                <a:spcPct val="20000"/>
              </a:spcBef>
            </a:pPr>
            <a:r>
              <a:rPr lang="en-US" sz="1800" dirty="0">
                <a:solidFill>
                  <a:srgbClr val="FFFF00"/>
                </a:solidFill>
              </a:rPr>
              <a:t>Normal OGR</a:t>
            </a:r>
            <a:endParaRPr lang="en-US" sz="1800" dirty="0"/>
          </a:p>
        </p:txBody>
      </p:sp>
      <p:sp>
        <p:nvSpPr>
          <p:cNvPr id="614408" name="Rectangle 8"/>
          <p:cNvSpPr>
            <a:spLocks noChangeArrowheads="1"/>
          </p:cNvSpPr>
          <p:nvPr/>
        </p:nvSpPr>
        <p:spPr bwMode="auto">
          <a:xfrm>
            <a:off x="2667001" y="3350942"/>
            <a:ext cx="914400" cy="1066800"/>
          </a:xfrm>
          <a:prstGeom prst="rect">
            <a:avLst/>
          </a:prstGeom>
          <a:solidFill>
            <a:srgbClr val="00CC66"/>
          </a:solidFill>
          <a:ln w="9525">
            <a:solidFill>
              <a:schemeClr val="tx1"/>
            </a:solidFill>
            <a:miter lim="800000"/>
          </a:ln>
          <a:effectLst/>
        </p:spPr>
        <p:txBody>
          <a:bodyPr wrap="none" anchor="ctr"/>
          <a:lstStyle/>
          <a:p>
            <a:pPr algn="ctr" eaLnBrk="0" hangingPunct="0">
              <a:spcBef>
                <a:spcPct val="20000"/>
              </a:spcBef>
            </a:pPr>
            <a:r>
              <a:rPr lang="en-US" sz="2000" b="1">
                <a:latin typeface="Times" charset="0"/>
              </a:rPr>
              <a:t>O</a:t>
            </a:r>
            <a:r>
              <a:rPr lang="en-US" sz="2000" b="1" baseline="-25000">
                <a:latin typeface="Times" charset="0"/>
              </a:rPr>
              <a:t>2</a:t>
            </a:r>
            <a:endParaRPr lang="en-US" sz="2000" b="1">
              <a:latin typeface="Times" charset="0"/>
            </a:endParaRPr>
          </a:p>
        </p:txBody>
      </p:sp>
      <p:sp>
        <p:nvSpPr>
          <p:cNvPr id="614409" name="Rectangle 9"/>
          <p:cNvSpPr>
            <a:spLocks noChangeArrowheads="1"/>
          </p:cNvSpPr>
          <p:nvPr/>
        </p:nvSpPr>
        <p:spPr bwMode="auto">
          <a:xfrm>
            <a:off x="2667001" y="4417742"/>
            <a:ext cx="914400" cy="685800"/>
          </a:xfrm>
          <a:prstGeom prst="rect">
            <a:avLst/>
          </a:prstGeom>
          <a:solidFill>
            <a:srgbClr val="FF3300"/>
          </a:solidFill>
          <a:ln w="9525">
            <a:solidFill>
              <a:schemeClr val="tx1"/>
            </a:solidFill>
            <a:miter lim="800000"/>
          </a:ln>
          <a:effectLst/>
        </p:spPr>
        <p:txBody>
          <a:bodyPr wrap="none" anchor="ctr"/>
          <a:lstStyle/>
          <a:p>
            <a:pPr algn="ctr" eaLnBrk="0" hangingPunct="0">
              <a:spcBef>
                <a:spcPct val="20000"/>
              </a:spcBef>
            </a:pPr>
            <a:r>
              <a:rPr lang="en-US" sz="1600" b="1">
                <a:latin typeface="Times" charset="0"/>
              </a:rPr>
              <a:t>Glucose</a:t>
            </a:r>
            <a:endParaRPr lang="en-US" sz="1600" b="1">
              <a:latin typeface="Times" charset="0"/>
            </a:endParaRPr>
          </a:p>
        </p:txBody>
      </p:sp>
      <p:sp>
        <p:nvSpPr>
          <p:cNvPr id="614410" name="Text Box 10"/>
          <p:cNvSpPr txBox="1">
            <a:spLocks noChangeArrowheads="1"/>
          </p:cNvSpPr>
          <p:nvPr/>
        </p:nvSpPr>
        <p:spPr bwMode="auto">
          <a:xfrm>
            <a:off x="2590801" y="5255942"/>
            <a:ext cx="2133600" cy="696913"/>
          </a:xfrm>
          <a:prstGeom prst="rect">
            <a:avLst/>
          </a:prstGeom>
          <a:noFill/>
          <a:ln w="9525">
            <a:noFill/>
            <a:miter lim="800000"/>
          </a:ln>
          <a:effectLst/>
        </p:spPr>
        <p:txBody>
          <a:bodyPr>
            <a:spAutoFit/>
          </a:bodyPr>
          <a:lstStyle/>
          <a:p>
            <a:pPr algn="ctr" eaLnBrk="0" hangingPunct="0">
              <a:spcBef>
                <a:spcPct val="20000"/>
              </a:spcBef>
            </a:pPr>
            <a:r>
              <a:rPr lang="en-US" sz="1800">
                <a:solidFill>
                  <a:srgbClr val="FFFF00"/>
                </a:solidFill>
              </a:rPr>
              <a:t>Hyperglycolysis</a:t>
            </a:r>
            <a:endParaRPr lang="en-US" sz="1800">
              <a:solidFill>
                <a:srgbClr val="FFFF00"/>
              </a:solidFill>
            </a:endParaRPr>
          </a:p>
          <a:p>
            <a:pPr algn="ctr" eaLnBrk="0" hangingPunct="0">
              <a:spcBef>
                <a:spcPct val="20000"/>
              </a:spcBef>
            </a:pPr>
            <a:r>
              <a:rPr lang="en-US" sz="1800">
                <a:solidFill>
                  <a:srgbClr val="FFFF00"/>
                </a:solidFill>
              </a:rPr>
              <a:t>Low OGR</a:t>
            </a:r>
            <a:endParaRPr lang="en-US" sz="1800">
              <a:solidFill>
                <a:srgbClr val="FFFF00"/>
              </a:solidFill>
            </a:endParaRPr>
          </a:p>
        </p:txBody>
      </p:sp>
      <p:sp>
        <p:nvSpPr>
          <p:cNvPr id="614411" name="Rectangle 11"/>
          <p:cNvSpPr>
            <a:spLocks noChangeArrowheads="1"/>
          </p:cNvSpPr>
          <p:nvPr/>
        </p:nvSpPr>
        <p:spPr bwMode="auto">
          <a:xfrm>
            <a:off x="3810001" y="4341542"/>
            <a:ext cx="914400" cy="533400"/>
          </a:xfrm>
          <a:prstGeom prst="rect">
            <a:avLst/>
          </a:prstGeom>
          <a:solidFill>
            <a:srgbClr val="00CC66"/>
          </a:solidFill>
          <a:ln w="9525">
            <a:solidFill>
              <a:schemeClr val="tx1"/>
            </a:solidFill>
            <a:miter lim="800000"/>
          </a:ln>
          <a:effectLst/>
        </p:spPr>
        <p:txBody>
          <a:bodyPr wrap="none" anchor="ctr"/>
          <a:lstStyle/>
          <a:p>
            <a:pPr algn="ctr" eaLnBrk="0" hangingPunct="0">
              <a:spcBef>
                <a:spcPct val="20000"/>
              </a:spcBef>
            </a:pPr>
            <a:r>
              <a:rPr lang="en-US" sz="2000" b="1">
                <a:latin typeface="Times" charset="0"/>
              </a:rPr>
              <a:t>O</a:t>
            </a:r>
            <a:r>
              <a:rPr lang="en-US" sz="2000" b="1" baseline="-25000">
                <a:latin typeface="Times" charset="0"/>
              </a:rPr>
              <a:t>2</a:t>
            </a:r>
            <a:endParaRPr lang="en-US" sz="2000" b="1">
              <a:latin typeface="Times" charset="0"/>
            </a:endParaRPr>
          </a:p>
        </p:txBody>
      </p:sp>
      <p:sp>
        <p:nvSpPr>
          <p:cNvPr id="614412" name="Rectangle 12"/>
          <p:cNvSpPr>
            <a:spLocks noChangeArrowheads="1"/>
          </p:cNvSpPr>
          <p:nvPr/>
        </p:nvSpPr>
        <p:spPr bwMode="auto">
          <a:xfrm>
            <a:off x="3810001" y="4874942"/>
            <a:ext cx="914400" cy="228600"/>
          </a:xfrm>
          <a:prstGeom prst="rect">
            <a:avLst/>
          </a:prstGeom>
          <a:solidFill>
            <a:srgbClr val="FF3300"/>
          </a:solidFill>
          <a:ln w="9525">
            <a:solidFill>
              <a:schemeClr val="tx1"/>
            </a:solidFill>
            <a:miter lim="800000"/>
          </a:ln>
          <a:effectLst/>
        </p:spPr>
        <p:txBody>
          <a:bodyPr wrap="none" anchor="ctr"/>
          <a:lstStyle/>
          <a:p>
            <a:pPr algn="ctr" eaLnBrk="0" hangingPunct="0">
              <a:spcBef>
                <a:spcPct val="20000"/>
              </a:spcBef>
            </a:pPr>
            <a:r>
              <a:rPr lang="en-US" sz="1600" b="1">
                <a:latin typeface="Times" charset="0"/>
              </a:rPr>
              <a:t>Glucose</a:t>
            </a:r>
            <a:endParaRPr lang="en-US" sz="1600" b="1">
              <a:latin typeface="Times" charset="0"/>
            </a:endParaRPr>
          </a:p>
        </p:txBody>
      </p:sp>
      <p:sp>
        <p:nvSpPr>
          <p:cNvPr id="614413" name="Rectangle 13"/>
          <p:cNvSpPr>
            <a:spLocks noChangeArrowheads="1"/>
          </p:cNvSpPr>
          <p:nvPr/>
        </p:nvSpPr>
        <p:spPr bwMode="auto">
          <a:xfrm>
            <a:off x="5715001" y="3808142"/>
            <a:ext cx="914400" cy="1066800"/>
          </a:xfrm>
          <a:prstGeom prst="rect">
            <a:avLst/>
          </a:prstGeom>
          <a:solidFill>
            <a:srgbClr val="00CC66"/>
          </a:solidFill>
          <a:ln w="9525">
            <a:solidFill>
              <a:schemeClr val="tx1"/>
            </a:solidFill>
            <a:miter lim="800000"/>
          </a:ln>
          <a:effectLst/>
        </p:spPr>
        <p:txBody>
          <a:bodyPr wrap="none" anchor="ctr"/>
          <a:lstStyle/>
          <a:p>
            <a:pPr algn="ctr" eaLnBrk="0" hangingPunct="0">
              <a:spcBef>
                <a:spcPct val="20000"/>
              </a:spcBef>
            </a:pPr>
            <a:r>
              <a:rPr lang="en-US" sz="2000" b="1">
                <a:latin typeface="Times" charset="0"/>
              </a:rPr>
              <a:t>O</a:t>
            </a:r>
            <a:r>
              <a:rPr lang="en-US" sz="2000" b="1" baseline="-25000">
                <a:latin typeface="Times" charset="0"/>
              </a:rPr>
              <a:t>2</a:t>
            </a:r>
            <a:endParaRPr lang="en-US" sz="2000" b="1">
              <a:latin typeface="Times" charset="0"/>
            </a:endParaRPr>
          </a:p>
        </p:txBody>
      </p:sp>
      <p:sp>
        <p:nvSpPr>
          <p:cNvPr id="614414" name="Rectangle 14"/>
          <p:cNvSpPr>
            <a:spLocks noChangeArrowheads="1"/>
          </p:cNvSpPr>
          <p:nvPr/>
        </p:nvSpPr>
        <p:spPr bwMode="auto">
          <a:xfrm>
            <a:off x="5715001" y="4874942"/>
            <a:ext cx="914400" cy="228600"/>
          </a:xfrm>
          <a:prstGeom prst="rect">
            <a:avLst/>
          </a:prstGeom>
          <a:solidFill>
            <a:srgbClr val="FF3300"/>
          </a:solidFill>
          <a:ln w="9525">
            <a:solidFill>
              <a:schemeClr val="tx1"/>
            </a:solidFill>
            <a:miter lim="800000"/>
          </a:ln>
          <a:effectLst/>
        </p:spPr>
        <p:txBody>
          <a:bodyPr wrap="none" anchor="ctr"/>
          <a:lstStyle/>
          <a:p>
            <a:pPr algn="ctr" eaLnBrk="0" hangingPunct="0">
              <a:spcBef>
                <a:spcPct val="20000"/>
              </a:spcBef>
            </a:pPr>
            <a:r>
              <a:rPr lang="en-US" sz="1600" b="1">
                <a:latin typeface="Times" charset="0"/>
              </a:rPr>
              <a:t>Glucose</a:t>
            </a:r>
            <a:endParaRPr lang="en-US" sz="1600" b="1">
              <a:latin typeface="Times" charset="0"/>
            </a:endParaRPr>
          </a:p>
        </p:txBody>
      </p:sp>
      <p:sp>
        <p:nvSpPr>
          <p:cNvPr id="614415" name="Text Box 15"/>
          <p:cNvSpPr txBox="1">
            <a:spLocks noChangeArrowheads="1"/>
          </p:cNvSpPr>
          <p:nvPr/>
        </p:nvSpPr>
        <p:spPr bwMode="auto">
          <a:xfrm>
            <a:off x="4953001" y="5306742"/>
            <a:ext cx="2425700" cy="641350"/>
          </a:xfrm>
          <a:prstGeom prst="rect">
            <a:avLst/>
          </a:prstGeom>
          <a:noFill/>
          <a:ln w="9525">
            <a:noFill/>
            <a:miter lim="800000"/>
          </a:ln>
          <a:effectLst/>
        </p:spPr>
        <p:txBody>
          <a:bodyPr>
            <a:spAutoFit/>
          </a:bodyPr>
          <a:lstStyle/>
          <a:p>
            <a:pPr algn="ctr" eaLnBrk="0" hangingPunct="0">
              <a:spcBef>
                <a:spcPct val="20000"/>
              </a:spcBef>
            </a:pPr>
            <a:r>
              <a:rPr lang="en-US" sz="1800">
                <a:solidFill>
                  <a:srgbClr val="FFFF00"/>
                </a:solidFill>
              </a:rPr>
              <a:t>“Metabolic Depression” Normal OGR</a:t>
            </a:r>
            <a:endParaRPr lang="en-US" sz="1800"/>
          </a:p>
        </p:txBody>
      </p:sp>
      <p:sp>
        <p:nvSpPr>
          <p:cNvPr id="614416" name="Rectangle 16"/>
          <p:cNvSpPr>
            <a:spLocks noChangeArrowheads="1"/>
          </p:cNvSpPr>
          <p:nvPr/>
        </p:nvSpPr>
        <p:spPr bwMode="auto">
          <a:xfrm>
            <a:off x="7620001" y="3274742"/>
            <a:ext cx="914400" cy="1600200"/>
          </a:xfrm>
          <a:prstGeom prst="rect">
            <a:avLst/>
          </a:prstGeom>
          <a:solidFill>
            <a:srgbClr val="00CC66"/>
          </a:solidFill>
          <a:ln w="9525">
            <a:solidFill>
              <a:schemeClr val="tx1"/>
            </a:solidFill>
            <a:miter lim="800000"/>
          </a:ln>
          <a:effectLst/>
        </p:spPr>
        <p:txBody>
          <a:bodyPr wrap="none" anchor="ctr"/>
          <a:lstStyle/>
          <a:p>
            <a:pPr algn="ctr" eaLnBrk="0" hangingPunct="0">
              <a:spcBef>
                <a:spcPct val="20000"/>
              </a:spcBef>
            </a:pPr>
            <a:r>
              <a:rPr lang="en-US" sz="2000" b="1">
                <a:latin typeface="Times" charset="0"/>
              </a:rPr>
              <a:t>O</a:t>
            </a:r>
            <a:r>
              <a:rPr lang="en-US" sz="2000" b="1" baseline="-25000">
                <a:latin typeface="Times" charset="0"/>
              </a:rPr>
              <a:t>2</a:t>
            </a:r>
            <a:endParaRPr lang="en-US" sz="2000" b="1">
              <a:latin typeface="Times" charset="0"/>
            </a:endParaRPr>
          </a:p>
        </p:txBody>
      </p:sp>
      <p:sp>
        <p:nvSpPr>
          <p:cNvPr id="614417" name="Rectangle 17"/>
          <p:cNvSpPr>
            <a:spLocks noChangeArrowheads="1"/>
          </p:cNvSpPr>
          <p:nvPr/>
        </p:nvSpPr>
        <p:spPr bwMode="auto">
          <a:xfrm>
            <a:off x="7620001" y="4874942"/>
            <a:ext cx="914400" cy="228600"/>
          </a:xfrm>
          <a:prstGeom prst="rect">
            <a:avLst/>
          </a:prstGeom>
          <a:solidFill>
            <a:srgbClr val="FF3300"/>
          </a:solidFill>
          <a:ln w="9525">
            <a:solidFill>
              <a:schemeClr val="tx1"/>
            </a:solidFill>
            <a:miter lim="800000"/>
          </a:ln>
          <a:effectLst/>
        </p:spPr>
        <p:txBody>
          <a:bodyPr wrap="none" anchor="ctr"/>
          <a:lstStyle/>
          <a:p>
            <a:pPr algn="ctr" eaLnBrk="0" hangingPunct="0">
              <a:spcBef>
                <a:spcPct val="20000"/>
              </a:spcBef>
            </a:pPr>
            <a:r>
              <a:rPr lang="en-US" sz="1600" b="1">
                <a:latin typeface="Times" charset="0"/>
              </a:rPr>
              <a:t>Glucose</a:t>
            </a:r>
            <a:endParaRPr lang="en-US" sz="1600" b="1">
              <a:latin typeface="Times" charset="0"/>
            </a:endParaRPr>
          </a:p>
        </p:txBody>
      </p:sp>
      <p:sp>
        <p:nvSpPr>
          <p:cNvPr id="614418" name="Text Box 18"/>
          <p:cNvSpPr txBox="1">
            <a:spLocks noChangeArrowheads="1"/>
          </p:cNvSpPr>
          <p:nvPr/>
        </p:nvSpPr>
        <p:spPr bwMode="auto">
          <a:xfrm>
            <a:off x="7315201" y="5255942"/>
            <a:ext cx="1524000" cy="696913"/>
          </a:xfrm>
          <a:prstGeom prst="rect">
            <a:avLst/>
          </a:prstGeom>
          <a:noFill/>
          <a:ln w="9525">
            <a:noFill/>
            <a:miter lim="800000"/>
          </a:ln>
          <a:effectLst/>
        </p:spPr>
        <p:txBody>
          <a:bodyPr>
            <a:spAutoFit/>
          </a:bodyPr>
          <a:lstStyle/>
          <a:p>
            <a:pPr algn="ctr" eaLnBrk="0" hangingPunct="0">
              <a:spcBef>
                <a:spcPct val="20000"/>
              </a:spcBef>
            </a:pPr>
            <a:r>
              <a:rPr lang="en-US" sz="1800">
                <a:solidFill>
                  <a:srgbClr val="FFFF00"/>
                </a:solidFill>
              </a:rPr>
              <a:t>?</a:t>
            </a:r>
            <a:endParaRPr lang="en-US" sz="1800">
              <a:solidFill>
                <a:srgbClr val="FFFF00"/>
              </a:solidFill>
            </a:endParaRPr>
          </a:p>
          <a:p>
            <a:pPr algn="ctr" eaLnBrk="0" hangingPunct="0">
              <a:spcBef>
                <a:spcPct val="20000"/>
              </a:spcBef>
            </a:pPr>
            <a:r>
              <a:rPr lang="en-US" sz="1800">
                <a:solidFill>
                  <a:srgbClr val="FFFF00"/>
                </a:solidFill>
              </a:rPr>
              <a:t>High OGR</a:t>
            </a:r>
            <a:endParaRPr lang="en-US" sz="1800"/>
          </a:p>
        </p:txBody>
      </p:sp>
      <p:sp>
        <p:nvSpPr>
          <p:cNvPr id="614419" name="Text Box 19"/>
          <p:cNvSpPr txBox="1">
            <a:spLocks noChangeArrowheads="1"/>
          </p:cNvSpPr>
          <p:nvPr/>
        </p:nvSpPr>
        <p:spPr bwMode="auto">
          <a:xfrm>
            <a:off x="4572000" y="2206541"/>
            <a:ext cx="1965603" cy="584775"/>
          </a:xfrm>
          <a:prstGeom prst="rect">
            <a:avLst/>
          </a:prstGeom>
          <a:noFill/>
          <a:ln w="9525">
            <a:noFill/>
            <a:miter lim="800000"/>
          </a:ln>
          <a:effectLst/>
        </p:spPr>
        <p:txBody>
          <a:bodyPr wrap="none">
            <a:spAutoFit/>
          </a:bodyPr>
          <a:lstStyle/>
          <a:p>
            <a:pPr eaLnBrk="0" hangingPunct="0">
              <a:spcBef>
                <a:spcPct val="20000"/>
              </a:spcBef>
            </a:pPr>
            <a:r>
              <a:rPr kumimoji="1" lang="en-US" sz="3200" dirty="0">
                <a:solidFill>
                  <a:srgbClr val="FFFF00"/>
                </a:solidFill>
                <a:latin typeface="Times New Roman" panose="02020603050405020304" pitchFamily="18" charset="0"/>
                <a:cs typeface="Times New Roman" panose="02020603050405020304" pitchFamily="18" charset="0"/>
              </a:rPr>
              <a:t>Post-T.B.I.</a:t>
            </a:r>
            <a:endParaRPr kumimoji="1" lang="en-US" sz="3200" dirty="0">
              <a:solidFill>
                <a:srgbClr val="FFFF00"/>
              </a:solidFill>
              <a:latin typeface="Times New Roman" panose="02020603050405020304" pitchFamily="18" charset="0"/>
              <a:cs typeface="Times New Roman" panose="02020603050405020304" pitchFamily="18" charset="0"/>
            </a:endParaRP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4994" name="Object 2"/>
          <p:cNvGraphicFramePr>
            <a:graphicFrameLocks noChangeAspect="1"/>
          </p:cNvGraphicFramePr>
          <p:nvPr/>
        </p:nvGraphicFramePr>
        <p:xfrm>
          <a:off x="457200" y="1524000"/>
          <a:ext cx="3011488" cy="1778000"/>
        </p:xfrm>
        <a:graphic>
          <a:graphicData uri="http://schemas.openxmlformats.org/presentationml/2006/ole">
            <mc:AlternateContent xmlns:mc="http://schemas.openxmlformats.org/markup-compatibility/2006">
              <mc:Choice xmlns:v="urn:schemas-microsoft-com:vml" Requires="v">
                <p:oleObj spid="_x0000_s2" name="Image" r:id="rId1" imgW="3009900" imgH="1778000" progId="">
                  <p:embed/>
                </p:oleObj>
              </mc:Choice>
              <mc:Fallback>
                <p:oleObj name="Image" r:id="rId1" imgW="3009900" imgH="1778000" progId="">
                  <p:embed/>
                  <p:pic>
                    <p:nvPicPr>
                      <p:cNvPr id="0" name="Picture 5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24000"/>
                        <a:ext cx="3011488" cy="177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4995" name="Object 3"/>
          <p:cNvGraphicFramePr>
            <a:graphicFrameLocks noChangeAspect="1"/>
          </p:cNvGraphicFramePr>
          <p:nvPr/>
        </p:nvGraphicFramePr>
        <p:xfrm>
          <a:off x="457200" y="3352800"/>
          <a:ext cx="2971800" cy="2393950"/>
        </p:xfrm>
        <a:graphic>
          <a:graphicData uri="http://schemas.openxmlformats.org/presentationml/2006/ole">
            <mc:AlternateContent xmlns:mc="http://schemas.openxmlformats.org/markup-compatibility/2006">
              <mc:Choice xmlns:v="urn:schemas-microsoft-com:vml" Requires="v">
                <p:oleObj spid="_x0000_s3" name="Image" r:id="rId3" imgW="2933700" imgH="2362200" progId="">
                  <p:embed/>
                </p:oleObj>
              </mc:Choice>
              <mc:Fallback>
                <p:oleObj name="Image" r:id="rId3" imgW="2933700" imgH="2362200" progId="">
                  <p:embed/>
                  <p:pic>
                    <p:nvPicPr>
                      <p:cNvPr id="0" name="Picture 5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352800"/>
                        <a:ext cx="2971800" cy="239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4996" name="Text Box 4"/>
          <p:cNvSpPr txBox="1">
            <a:spLocks noChangeArrowheads="1"/>
          </p:cNvSpPr>
          <p:nvPr/>
        </p:nvSpPr>
        <p:spPr bwMode="auto">
          <a:xfrm>
            <a:off x="381000" y="5759450"/>
            <a:ext cx="3810000" cy="641350"/>
          </a:xfrm>
          <a:prstGeom prst="rect">
            <a:avLst/>
          </a:prstGeom>
          <a:noFill/>
          <a:ln w="9525">
            <a:noFill/>
            <a:miter lim="800000"/>
          </a:ln>
          <a:effectLst/>
        </p:spPr>
        <p:txBody>
          <a:bodyPr>
            <a:spAutoFit/>
          </a:bodyPr>
          <a:lstStyle/>
          <a:p>
            <a:pPr marL="228600" indent="-228600">
              <a:spcBef>
                <a:spcPct val="20000"/>
              </a:spcBef>
              <a:buFontTx/>
              <a:buChar char="•"/>
            </a:pPr>
            <a:r>
              <a:rPr lang="en-US" sz="1800" b="1">
                <a:solidFill>
                  <a:srgbClr val="FFFF00"/>
                </a:solidFill>
                <a:latin typeface="Arial" panose="020B0604020202020204" pitchFamily="34" charset="0"/>
              </a:rPr>
              <a:t>Increased brain glucose utilization following TBI</a:t>
            </a:r>
            <a:endParaRPr lang="en-US" sz="1800" b="1">
              <a:latin typeface="Arial" panose="020B0604020202020204" pitchFamily="34" charset="0"/>
            </a:endParaRPr>
          </a:p>
        </p:txBody>
      </p:sp>
      <p:sp>
        <p:nvSpPr>
          <p:cNvPr id="84998" name="Line 6"/>
          <p:cNvSpPr>
            <a:spLocks noChangeShapeType="1"/>
          </p:cNvSpPr>
          <p:nvPr/>
        </p:nvSpPr>
        <p:spPr bwMode="auto">
          <a:xfrm flipH="1">
            <a:off x="2438400" y="3962400"/>
            <a:ext cx="304800" cy="228600"/>
          </a:xfrm>
          <a:prstGeom prst="line">
            <a:avLst/>
          </a:prstGeom>
          <a:noFill/>
          <a:ln w="38100">
            <a:solidFill>
              <a:schemeClr val="bg2"/>
            </a:solidFill>
            <a:round/>
            <a:tailEnd type="triangle" w="med" len="med"/>
          </a:ln>
          <a:effectLst/>
        </p:spPr>
        <p:txBody>
          <a:bodyPr wrap="none" anchor="ctr"/>
          <a:lstStyle/>
          <a:p>
            <a:endParaRPr lang="it-IT"/>
          </a:p>
        </p:txBody>
      </p:sp>
      <p:sp>
        <p:nvSpPr>
          <p:cNvPr id="84999" name="Text Box 7"/>
          <p:cNvSpPr txBox="1">
            <a:spLocks noChangeArrowheads="1"/>
          </p:cNvSpPr>
          <p:nvPr/>
        </p:nvSpPr>
        <p:spPr bwMode="auto">
          <a:xfrm>
            <a:off x="5743575" y="6521450"/>
            <a:ext cx="3400425" cy="336550"/>
          </a:xfrm>
          <a:prstGeom prst="rect">
            <a:avLst/>
          </a:prstGeom>
          <a:noFill/>
          <a:ln w="9525">
            <a:noFill/>
            <a:miter lim="800000"/>
          </a:ln>
          <a:effectLst/>
        </p:spPr>
        <p:txBody>
          <a:bodyPr wrap="none">
            <a:spAutoFit/>
          </a:bodyPr>
          <a:lstStyle/>
          <a:p>
            <a:r>
              <a:rPr lang="en-US" sz="1600" i="1">
                <a:solidFill>
                  <a:srgbClr val="CCFFFF"/>
                </a:solidFill>
                <a:latin typeface="Arial" panose="020B0604020202020204" pitchFamily="34" charset="0"/>
              </a:rPr>
              <a:t>UCLA Brain Injury Research Center</a:t>
            </a:r>
            <a:endParaRPr lang="en-US" sz="1600" i="1">
              <a:solidFill>
                <a:srgbClr val="CCFFFF"/>
              </a:solidFill>
              <a:latin typeface="Arial" panose="020B0604020202020204" pitchFamily="34" charset="0"/>
            </a:endParaRPr>
          </a:p>
        </p:txBody>
      </p:sp>
      <p:graphicFrame>
        <p:nvGraphicFramePr>
          <p:cNvPr id="85000" name="Object 8"/>
          <p:cNvGraphicFramePr>
            <a:graphicFrameLocks noChangeAspect="1"/>
          </p:cNvGraphicFramePr>
          <p:nvPr/>
        </p:nvGraphicFramePr>
        <p:xfrm>
          <a:off x="5867400" y="1524000"/>
          <a:ext cx="2819400" cy="1776413"/>
        </p:xfrm>
        <a:graphic>
          <a:graphicData uri="http://schemas.openxmlformats.org/presentationml/2006/ole">
            <mc:AlternateContent xmlns:mc="http://schemas.openxmlformats.org/markup-compatibility/2006">
              <mc:Choice xmlns:v="urn:schemas-microsoft-com:vml" Requires="v">
                <p:oleObj spid="_x0000_s4" name="Drawing" r:id="rId5" imgW="4181475" imgH="2638425" progId="">
                  <p:embed/>
                </p:oleObj>
              </mc:Choice>
              <mc:Fallback>
                <p:oleObj name="Drawing" r:id="rId5" imgW="4181475" imgH="2638425" progId="">
                  <p:embed/>
                  <p:pic>
                    <p:nvPicPr>
                      <p:cNvPr id="0" name="Picture 5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7400" y="1524000"/>
                        <a:ext cx="2819400" cy="177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85001" name="Picture 9"/>
          <p:cNvPicPr>
            <a:picLocks noChangeAspect="1" noChangeArrowheads="1"/>
          </p:cNvPicPr>
          <p:nvPr/>
        </p:nvPicPr>
        <p:blipFill>
          <a:blip r:embed="rId7" cstate="print"/>
          <a:srcRect/>
          <a:stretch>
            <a:fillRect/>
          </a:stretch>
        </p:blipFill>
        <p:spPr bwMode="auto">
          <a:xfrm>
            <a:off x="5867400" y="3352800"/>
            <a:ext cx="2819400" cy="2447925"/>
          </a:xfrm>
          <a:prstGeom prst="rect">
            <a:avLst/>
          </a:prstGeom>
          <a:noFill/>
          <a:ln w="9525">
            <a:noFill/>
            <a:miter lim="800000"/>
            <a:headEnd/>
            <a:tailEnd/>
          </a:ln>
          <a:effectLst/>
        </p:spPr>
      </p:pic>
      <p:sp>
        <p:nvSpPr>
          <p:cNvPr id="85002" name="Text Box 10"/>
          <p:cNvSpPr txBox="1">
            <a:spLocks noChangeArrowheads="1"/>
          </p:cNvSpPr>
          <p:nvPr/>
        </p:nvSpPr>
        <p:spPr bwMode="auto">
          <a:xfrm>
            <a:off x="5480050" y="5759450"/>
            <a:ext cx="3511550" cy="641350"/>
          </a:xfrm>
          <a:prstGeom prst="rect">
            <a:avLst/>
          </a:prstGeom>
          <a:noFill/>
          <a:ln w="9525">
            <a:noFill/>
            <a:miter lim="800000"/>
          </a:ln>
          <a:effectLst/>
        </p:spPr>
        <p:txBody>
          <a:bodyPr>
            <a:spAutoFit/>
          </a:bodyPr>
          <a:lstStyle/>
          <a:p>
            <a:pPr marL="228600" indent="-228600">
              <a:spcBef>
                <a:spcPct val="20000"/>
              </a:spcBef>
              <a:buFontTx/>
              <a:buChar char="•"/>
            </a:pPr>
            <a:r>
              <a:rPr lang="en-US" sz="1800" b="1">
                <a:solidFill>
                  <a:srgbClr val="FFFF00"/>
                </a:solidFill>
                <a:latin typeface="Arial" panose="020B0604020202020204" pitchFamily="34" charset="0"/>
              </a:rPr>
              <a:t>Decreased brain blood flow following TBI</a:t>
            </a:r>
            <a:endParaRPr lang="en-US" sz="1800" b="1">
              <a:solidFill>
                <a:srgbClr val="FFFF00"/>
              </a:solidFill>
              <a:latin typeface="Arial" panose="020B0604020202020204" pitchFamily="34" charset="0"/>
            </a:endParaRPr>
          </a:p>
        </p:txBody>
      </p:sp>
      <p:sp>
        <p:nvSpPr>
          <p:cNvPr id="85003" name="Rectangle 11"/>
          <p:cNvSpPr>
            <a:spLocks noGrp="1" noChangeArrowheads="1"/>
          </p:cNvSpPr>
          <p:nvPr>
            <p:ph type="title"/>
          </p:nvPr>
        </p:nvSpPr>
        <p:spPr>
          <a:xfrm>
            <a:off x="0" y="304800"/>
            <a:ext cx="9144000" cy="1143000"/>
          </a:xfrm>
        </p:spPr>
        <p:txBody>
          <a:bodyPr/>
          <a:lstStyle/>
          <a:p>
            <a:pPr algn="ctr"/>
            <a:r>
              <a:rPr lang="en-US" sz="3600" b="1" dirty="0">
                <a:solidFill>
                  <a:srgbClr val="FFFF00"/>
                </a:solidFill>
                <a:latin typeface="Times New Roman" panose="02020603050405020304" pitchFamily="18" charset="0"/>
                <a:cs typeface="Times New Roman" panose="02020603050405020304" pitchFamily="18" charset="0"/>
              </a:rPr>
              <a:t>Metabolic perturbations:</a:t>
            </a:r>
            <a:br>
              <a:rPr lang="en-US" sz="3600" b="1" dirty="0">
                <a:solidFill>
                  <a:srgbClr val="FFFF00"/>
                </a:solidFill>
                <a:latin typeface="Times New Roman" panose="02020603050405020304" pitchFamily="18" charset="0"/>
                <a:cs typeface="Times New Roman" panose="02020603050405020304" pitchFamily="18" charset="0"/>
              </a:rPr>
            </a:br>
            <a:r>
              <a:rPr lang="en-US" sz="3200" b="1" dirty="0">
                <a:solidFill>
                  <a:srgbClr val="FFFF00"/>
                </a:solidFill>
                <a:latin typeface="Times New Roman" panose="02020603050405020304" pitchFamily="18" charset="0"/>
                <a:cs typeface="Times New Roman" panose="02020603050405020304" pitchFamily="18" charset="0"/>
              </a:rPr>
              <a:t>Glucose and blood flow in rat and human</a:t>
            </a:r>
            <a:endParaRPr lang="en-US" sz="3200" b="1" dirty="0">
              <a:solidFill>
                <a:srgbClr val="FFFF00"/>
              </a:solidFill>
              <a:latin typeface="Times New Roman" panose="02020603050405020304" pitchFamily="18" charset="0"/>
              <a:cs typeface="Times New Roman" panose="02020603050405020304" pitchFamily="18" charset="0"/>
            </a:endParaRPr>
          </a:p>
        </p:txBody>
      </p:sp>
      <p:grpSp>
        <p:nvGrpSpPr>
          <p:cNvPr id="5" name="Group 12"/>
          <p:cNvGrpSpPr/>
          <p:nvPr/>
        </p:nvGrpSpPr>
        <p:grpSpPr bwMode="auto">
          <a:xfrm>
            <a:off x="76200" y="50800"/>
            <a:ext cx="838200" cy="558800"/>
            <a:chOff x="1152" y="1728"/>
            <a:chExt cx="3696" cy="2464"/>
          </a:xfrm>
        </p:grpSpPr>
        <p:sp>
          <p:nvSpPr>
            <p:cNvPr id="85005" name="Rectangle 13"/>
            <p:cNvSpPr>
              <a:spLocks noChangeArrowheads="1"/>
            </p:cNvSpPr>
            <p:nvPr/>
          </p:nvSpPr>
          <p:spPr bwMode="auto">
            <a:xfrm>
              <a:off x="1152" y="1728"/>
              <a:ext cx="3696" cy="2464"/>
            </a:xfrm>
            <a:prstGeom prst="rect">
              <a:avLst/>
            </a:prstGeom>
            <a:solidFill>
              <a:schemeClr val="tx1"/>
            </a:solidFill>
            <a:ln w="12700">
              <a:solidFill>
                <a:srgbClr val="000000"/>
              </a:solidFill>
              <a:miter lim="800000"/>
            </a:ln>
            <a:effectLst/>
          </p:spPr>
          <p:txBody>
            <a:bodyPr wrap="none" anchor="ctr"/>
            <a:lstStyle/>
            <a:p>
              <a:endParaRPr lang="it-IT"/>
            </a:p>
          </p:txBody>
        </p:sp>
        <p:sp>
          <p:nvSpPr>
            <p:cNvPr id="85006" name="Line 14"/>
            <p:cNvSpPr>
              <a:spLocks noChangeShapeType="1"/>
            </p:cNvSpPr>
            <p:nvPr/>
          </p:nvSpPr>
          <p:spPr bwMode="auto">
            <a:xfrm>
              <a:off x="2894" y="2039"/>
              <a:ext cx="157" cy="0"/>
            </a:xfrm>
            <a:prstGeom prst="line">
              <a:avLst/>
            </a:prstGeom>
            <a:noFill/>
            <a:ln w="12700">
              <a:solidFill>
                <a:srgbClr val="000000"/>
              </a:solidFill>
              <a:round/>
            </a:ln>
            <a:effectLst/>
          </p:spPr>
          <p:txBody>
            <a:bodyPr wrap="none" anchor="ctr"/>
            <a:lstStyle/>
            <a:p>
              <a:endParaRPr lang="it-IT"/>
            </a:p>
          </p:txBody>
        </p:sp>
        <p:sp>
          <p:nvSpPr>
            <p:cNvPr id="85007" name="Line 15"/>
            <p:cNvSpPr>
              <a:spLocks noChangeShapeType="1"/>
            </p:cNvSpPr>
            <p:nvPr/>
          </p:nvSpPr>
          <p:spPr bwMode="auto">
            <a:xfrm>
              <a:off x="2894" y="2039"/>
              <a:ext cx="0" cy="223"/>
            </a:xfrm>
            <a:prstGeom prst="line">
              <a:avLst/>
            </a:prstGeom>
            <a:noFill/>
            <a:ln w="12700">
              <a:solidFill>
                <a:srgbClr val="000000"/>
              </a:solidFill>
              <a:round/>
            </a:ln>
            <a:effectLst/>
          </p:spPr>
          <p:txBody>
            <a:bodyPr wrap="none" anchor="ctr"/>
            <a:lstStyle/>
            <a:p>
              <a:endParaRPr lang="it-IT"/>
            </a:p>
          </p:txBody>
        </p:sp>
        <p:sp>
          <p:nvSpPr>
            <p:cNvPr id="85008" name="Freeform 16"/>
            <p:cNvSpPr/>
            <p:nvPr/>
          </p:nvSpPr>
          <p:spPr bwMode="auto">
            <a:xfrm>
              <a:off x="2891" y="2350"/>
              <a:ext cx="425" cy="230"/>
            </a:xfrm>
            <a:custGeom>
              <a:avLst/>
              <a:gdLst/>
              <a:ahLst/>
              <a:cxnLst>
                <a:cxn ang="0">
                  <a:pos x="0" y="0"/>
                </a:cxn>
                <a:cxn ang="0">
                  <a:pos x="0" y="281"/>
                </a:cxn>
                <a:cxn ang="0">
                  <a:pos x="496" y="281"/>
                </a:cxn>
              </a:cxnLst>
              <a:rect l="0" t="0" r="r" b="b"/>
              <a:pathLst>
                <a:path w="497" h="282">
                  <a:moveTo>
                    <a:pt x="0" y="0"/>
                  </a:moveTo>
                  <a:lnTo>
                    <a:pt x="0" y="281"/>
                  </a:lnTo>
                  <a:lnTo>
                    <a:pt x="496" y="281"/>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85009" name="Freeform 17"/>
            <p:cNvSpPr/>
            <p:nvPr/>
          </p:nvSpPr>
          <p:spPr bwMode="auto">
            <a:xfrm>
              <a:off x="3219" y="2389"/>
              <a:ext cx="97" cy="132"/>
            </a:xfrm>
            <a:custGeom>
              <a:avLst/>
              <a:gdLst/>
              <a:ahLst/>
              <a:cxnLst>
                <a:cxn ang="0">
                  <a:pos x="112" y="160"/>
                </a:cxn>
                <a:cxn ang="0">
                  <a:pos x="72" y="160"/>
                </a:cxn>
                <a:cxn ang="0">
                  <a:pos x="0" y="0"/>
                </a:cxn>
              </a:cxnLst>
              <a:rect l="0" t="0" r="r" b="b"/>
              <a:pathLst>
                <a:path w="113" h="161">
                  <a:moveTo>
                    <a:pt x="112" y="160"/>
                  </a:moveTo>
                  <a:lnTo>
                    <a:pt x="72" y="160"/>
                  </a:lnTo>
                  <a:lnTo>
                    <a:pt x="0" y="0"/>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85010" name="Line 18"/>
            <p:cNvSpPr>
              <a:spLocks noChangeShapeType="1"/>
            </p:cNvSpPr>
            <p:nvPr/>
          </p:nvSpPr>
          <p:spPr bwMode="auto">
            <a:xfrm flipH="1" flipV="1">
              <a:off x="3054" y="2032"/>
              <a:ext cx="97" cy="189"/>
            </a:xfrm>
            <a:prstGeom prst="line">
              <a:avLst/>
            </a:prstGeom>
            <a:noFill/>
            <a:ln w="12700">
              <a:solidFill>
                <a:srgbClr val="000000"/>
              </a:solidFill>
              <a:round/>
            </a:ln>
            <a:effectLst/>
          </p:spPr>
          <p:txBody>
            <a:bodyPr wrap="none" anchor="ctr"/>
            <a:lstStyle/>
            <a:p>
              <a:endParaRPr lang="it-IT"/>
            </a:p>
          </p:txBody>
        </p:sp>
        <p:sp>
          <p:nvSpPr>
            <p:cNvPr id="85011" name="Line 19"/>
            <p:cNvSpPr>
              <a:spLocks noChangeShapeType="1"/>
            </p:cNvSpPr>
            <p:nvPr/>
          </p:nvSpPr>
          <p:spPr bwMode="auto">
            <a:xfrm>
              <a:off x="3065" y="2228"/>
              <a:ext cx="253" cy="0"/>
            </a:xfrm>
            <a:prstGeom prst="line">
              <a:avLst/>
            </a:prstGeom>
            <a:noFill/>
            <a:ln w="12700">
              <a:solidFill>
                <a:srgbClr val="000000"/>
              </a:solidFill>
              <a:round/>
            </a:ln>
            <a:effectLst/>
          </p:spPr>
          <p:txBody>
            <a:bodyPr wrap="none" anchor="ctr"/>
            <a:lstStyle/>
            <a:p>
              <a:endParaRPr lang="it-IT"/>
            </a:p>
          </p:txBody>
        </p:sp>
        <p:sp>
          <p:nvSpPr>
            <p:cNvPr id="85012" name="Line 20"/>
            <p:cNvSpPr>
              <a:spLocks noChangeShapeType="1"/>
            </p:cNvSpPr>
            <p:nvPr/>
          </p:nvSpPr>
          <p:spPr bwMode="auto">
            <a:xfrm flipH="1">
              <a:off x="3051" y="2385"/>
              <a:ext cx="267" cy="0"/>
            </a:xfrm>
            <a:prstGeom prst="line">
              <a:avLst/>
            </a:prstGeom>
            <a:noFill/>
            <a:ln w="12700">
              <a:solidFill>
                <a:srgbClr val="000000"/>
              </a:solidFill>
              <a:round/>
            </a:ln>
            <a:effectLst/>
          </p:spPr>
          <p:txBody>
            <a:bodyPr wrap="none" anchor="ctr"/>
            <a:lstStyle/>
            <a:p>
              <a:endParaRPr lang="it-IT"/>
            </a:p>
          </p:txBody>
        </p:sp>
        <p:sp>
          <p:nvSpPr>
            <p:cNvPr id="85013" name="Line 21"/>
            <p:cNvSpPr>
              <a:spLocks noChangeShapeType="1"/>
            </p:cNvSpPr>
            <p:nvPr/>
          </p:nvSpPr>
          <p:spPr bwMode="auto">
            <a:xfrm>
              <a:off x="2970" y="2189"/>
              <a:ext cx="0" cy="27"/>
            </a:xfrm>
            <a:prstGeom prst="line">
              <a:avLst/>
            </a:prstGeom>
            <a:noFill/>
            <a:ln w="12700">
              <a:solidFill>
                <a:srgbClr val="000000"/>
              </a:solidFill>
              <a:round/>
            </a:ln>
            <a:effectLst/>
          </p:spPr>
          <p:txBody>
            <a:bodyPr wrap="none" anchor="ctr"/>
            <a:lstStyle/>
            <a:p>
              <a:endParaRPr lang="it-IT"/>
            </a:p>
          </p:txBody>
        </p:sp>
        <p:sp>
          <p:nvSpPr>
            <p:cNvPr id="85014" name="AutoShape 22"/>
            <p:cNvSpPr>
              <a:spLocks noChangeArrowheads="1"/>
            </p:cNvSpPr>
            <p:nvPr/>
          </p:nvSpPr>
          <p:spPr bwMode="auto">
            <a:xfrm>
              <a:off x="2964" y="2098"/>
              <a:ext cx="40" cy="440"/>
            </a:xfrm>
            <a:prstGeom prst="roundRect">
              <a:avLst>
                <a:gd name="adj" fmla="val 49995"/>
              </a:avLst>
            </a:prstGeom>
            <a:solidFill>
              <a:srgbClr val="DADADA"/>
            </a:solidFill>
            <a:ln w="12700">
              <a:solidFill>
                <a:srgbClr val="000000"/>
              </a:solidFill>
              <a:round/>
            </a:ln>
            <a:effectLst/>
          </p:spPr>
          <p:txBody>
            <a:bodyPr wrap="none" anchor="ctr"/>
            <a:lstStyle/>
            <a:p>
              <a:endParaRPr lang="it-IT"/>
            </a:p>
          </p:txBody>
        </p:sp>
        <p:sp>
          <p:nvSpPr>
            <p:cNvPr id="85015" name="Rectangle 23"/>
            <p:cNvSpPr>
              <a:spLocks noChangeArrowheads="1"/>
            </p:cNvSpPr>
            <p:nvPr/>
          </p:nvSpPr>
          <p:spPr bwMode="auto">
            <a:xfrm>
              <a:off x="2921" y="2150"/>
              <a:ext cx="118" cy="308"/>
            </a:xfrm>
            <a:prstGeom prst="rect">
              <a:avLst/>
            </a:prstGeom>
            <a:solidFill>
              <a:srgbClr val="DADADA"/>
            </a:solidFill>
            <a:ln w="12700">
              <a:solidFill>
                <a:srgbClr val="000000"/>
              </a:solidFill>
              <a:miter lim="800000"/>
            </a:ln>
            <a:effectLst/>
          </p:spPr>
          <p:txBody>
            <a:bodyPr wrap="none" anchor="ctr"/>
            <a:lstStyle/>
            <a:p>
              <a:endParaRPr lang="it-IT"/>
            </a:p>
          </p:txBody>
        </p:sp>
        <p:sp>
          <p:nvSpPr>
            <p:cNvPr id="85016" name="Rectangle 24"/>
            <p:cNvSpPr>
              <a:spLocks noChangeArrowheads="1"/>
            </p:cNvSpPr>
            <p:nvPr/>
          </p:nvSpPr>
          <p:spPr bwMode="auto">
            <a:xfrm>
              <a:off x="2975" y="2203"/>
              <a:ext cx="29" cy="202"/>
            </a:xfrm>
            <a:prstGeom prst="rect">
              <a:avLst/>
            </a:prstGeom>
            <a:solidFill>
              <a:srgbClr val="DADADA"/>
            </a:solidFill>
            <a:ln w="12700">
              <a:solidFill>
                <a:srgbClr val="000000"/>
              </a:solidFill>
              <a:miter lim="800000"/>
            </a:ln>
            <a:effectLst/>
          </p:spPr>
          <p:txBody>
            <a:bodyPr wrap="none" anchor="ctr"/>
            <a:lstStyle/>
            <a:p>
              <a:endParaRPr lang="it-IT"/>
            </a:p>
          </p:txBody>
        </p:sp>
        <p:sp>
          <p:nvSpPr>
            <p:cNvPr id="85017" name="Rectangle 25"/>
            <p:cNvSpPr>
              <a:spLocks noChangeArrowheads="1"/>
            </p:cNvSpPr>
            <p:nvPr/>
          </p:nvSpPr>
          <p:spPr bwMode="auto">
            <a:xfrm>
              <a:off x="3025" y="2228"/>
              <a:ext cx="26" cy="205"/>
            </a:xfrm>
            <a:prstGeom prst="rect">
              <a:avLst/>
            </a:prstGeom>
            <a:solidFill>
              <a:srgbClr val="DADADA"/>
            </a:solidFill>
            <a:ln w="12700">
              <a:solidFill>
                <a:srgbClr val="000000"/>
              </a:solidFill>
              <a:miter lim="800000"/>
            </a:ln>
            <a:effectLst/>
          </p:spPr>
          <p:txBody>
            <a:bodyPr wrap="none" anchor="ctr"/>
            <a:lstStyle/>
            <a:p>
              <a:endParaRPr lang="it-IT"/>
            </a:p>
          </p:txBody>
        </p:sp>
        <p:sp>
          <p:nvSpPr>
            <p:cNvPr id="85018" name="Line 26"/>
            <p:cNvSpPr>
              <a:spLocks noChangeShapeType="1"/>
            </p:cNvSpPr>
            <p:nvPr/>
          </p:nvSpPr>
          <p:spPr bwMode="auto">
            <a:xfrm>
              <a:off x="3011" y="2203"/>
              <a:ext cx="47" cy="32"/>
            </a:xfrm>
            <a:prstGeom prst="line">
              <a:avLst/>
            </a:prstGeom>
            <a:noFill/>
            <a:ln w="12700">
              <a:solidFill>
                <a:srgbClr val="000000"/>
              </a:solidFill>
              <a:round/>
            </a:ln>
            <a:effectLst/>
          </p:spPr>
          <p:txBody>
            <a:bodyPr wrap="none" anchor="ctr"/>
            <a:lstStyle/>
            <a:p>
              <a:endParaRPr lang="it-IT"/>
            </a:p>
          </p:txBody>
        </p:sp>
        <p:sp>
          <p:nvSpPr>
            <p:cNvPr id="85019" name="Line 27"/>
            <p:cNvSpPr>
              <a:spLocks noChangeShapeType="1"/>
            </p:cNvSpPr>
            <p:nvPr/>
          </p:nvSpPr>
          <p:spPr bwMode="auto">
            <a:xfrm flipH="1" flipV="1">
              <a:off x="2970" y="2196"/>
              <a:ext cx="62" cy="39"/>
            </a:xfrm>
            <a:prstGeom prst="line">
              <a:avLst/>
            </a:prstGeom>
            <a:noFill/>
            <a:ln w="12700">
              <a:solidFill>
                <a:srgbClr val="000000"/>
              </a:solidFill>
              <a:round/>
            </a:ln>
            <a:effectLst/>
          </p:spPr>
          <p:txBody>
            <a:bodyPr wrap="none" anchor="ctr"/>
            <a:lstStyle/>
            <a:p>
              <a:endParaRPr lang="it-IT"/>
            </a:p>
          </p:txBody>
        </p:sp>
        <p:sp>
          <p:nvSpPr>
            <p:cNvPr id="85020" name="Line 28"/>
            <p:cNvSpPr>
              <a:spLocks noChangeShapeType="1"/>
            </p:cNvSpPr>
            <p:nvPr/>
          </p:nvSpPr>
          <p:spPr bwMode="auto">
            <a:xfrm>
              <a:off x="3011" y="2412"/>
              <a:ext cx="14" cy="7"/>
            </a:xfrm>
            <a:prstGeom prst="line">
              <a:avLst/>
            </a:prstGeom>
            <a:noFill/>
            <a:ln w="12700">
              <a:solidFill>
                <a:srgbClr val="000000"/>
              </a:solidFill>
              <a:round/>
            </a:ln>
            <a:effectLst/>
          </p:spPr>
          <p:txBody>
            <a:bodyPr wrap="none" anchor="ctr"/>
            <a:lstStyle/>
            <a:p>
              <a:endParaRPr lang="it-IT"/>
            </a:p>
          </p:txBody>
        </p:sp>
        <p:sp>
          <p:nvSpPr>
            <p:cNvPr id="85021" name="Line 29"/>
            <p:cNvSpPr>
              <a:spLocks noChangeShapeType="1"/>
            </p:cNvSpPr>
            <p:nvPr/>
          </p:nvSpPr>
          <p:spPr bwMode="auto">
            <a:xfrm>
              <a:off x="2975" y="2412"/>
              <a:ext cx="57" cy="26"/>
            </a:xfrm>
            <a:prstGeom prst="line">
              <a:avLst/>
            </a:prstGeom>
            <a:noFill/>
            <a:ln w="12700">
              <a:solidFill>
                <a:srgbClr val="000000"/>
              </a:solidFill>
              <a:round/>
            </a:ln>
            <a:effectLst/>
          </p:spPr>
          <p:txBody>
            <a:bodyPr wrap="none" anchor="ctr"/>
            <a:lstStyle/>
            <a:p>
              <a:endParaRPr lang="it-IT"/>
            </a:p>
          </p:txBody>
        </p:sp>
        <p:sp>
          <p:nvSpPr>
            <p:cNvPr id="85022" name="Oval 30"/>
            <p:cNvSpPr>
              <a:spLocks noChangeArrowheads="1"/>
            </p:cNvSpPr>
            <p:nvPr/>
          </p:nvSpPr>
          <p:spPr bwMode="auto">
            <a:xfrm>
              <a:off x="2982" y="2242"/>
              <a:ext cx="29" cy="157"/>
            </a:xfrm>
            <a:prstGeom prst="ellipse">
              <a:avLst/>
            </a:prstGeom>
            <a:solidFill>
              <a:srgbClr val="DADADA"/>
            </a:solidFill>
            <a:ln w="12700">
              <a:solidFill>
                <a:srgbClr val="000000"/>
              </a:solidFill>
              <a:round/>
            </a:ln>
            <a:effectLst/>
          </p:spPr>
          <p:txBody>
            <a:bodyPr wrap="none" anchor="ctr"/>
            <a:lstStyle/>
            <a:p>
              <a:endParaRPr lang="it-IT"/>
            </a:p>
          </p:txBody>
        </p:sp>
        <p:sp>
          <p:nvSpPr>
            <p:cNvPr id="85023" name="Oval 31"/>
            <p:cNvSpPr>
              <a:spLocks noChangeArrowheads="1"/>
            </p:cNvSpPr>
            <p:nvPr/>
          </p:nvSpPr>
          <p:spPr bwMode="auto">
            <a:xfrm>
              <a:off x="2964" y="2242"/>
              <a:ext cx="18" cy="150"/>
            </a:xfrm>
            <a:prstGeom prst="ellipse">
              <a:avLst/>
            </a:prstGeom>
            <a:solidFill>
              <a:srgbClr val="DADADA"/>
            </a:solidFill>
            <a:ln w="12700">
              <a:solidFill>
                <a:srgbClr val="000000"/>
              </a:solidFill>
              <a:round/>
            </a:ln>
            <a:effectLst/>
          </p:spPr>
          <p:txBody>
            <a:bodyPr wrap="none" anchor="ctr"/>
            <a:lstStyle/>
            <a:p>
              <a:endParaRPr lang="it-IT"/>
            </a:p>
          </p:txBody>
        </p:sp>
        <p:sp>
          <p:nvSpPr>
            <p:cNvPr id="85024" name="Line 32"/>
            <p:cNvSpPr>
              <a:spLocks noChangeShapeType="1"/>
            </p:cNvSpPr>
            <p:nvPr/>
          </p:nvSpPr>
          <p:spPr bwMode="auto">
            <a:xfrm>
              <a:off x="2975" y="2242"/>
              <a:ext cx="14" cy="0"/>
            </a:xfrm>
            <a:prstGeom prst="line">
              <a:avLst/>
            </a:prstGeom>
            <a:noFill/>
            <a:ln w="12700">
              <a:solidFill>
                <a:srgbClr val="000000"/>
              </a:solidFill>
              <a:round/>
            </a:ln>
            <a:effectLst/>
          </p:spPr>
          <p:txBody>
            <a:bodyPr wrap="none" anchor="ctr"/>
            <a:lstStyle/>
            <a:p>
              <a:endParaRPr lang="it-IT"/>
            </a:p>
          </p:txBody>
        </p:sp>
        <p:sp>
          <p:nvSpPr>
            <p:cNvPr id="85025" name="Line 33"/>
            <p:cNvSpPr>
              <a:spLocks noChangeShapeType="1"/>
            </p:cNvSpPr>
            <p:nvPr/>
          </p:nvSpPr>
          <p:spPr bwMode="auto">
            <a:xfrm>
              <a:off x="2975" y="2412"/>
              <a:ext cx="14" cy="0"/>
            </a:xfrm>
            <a:prstGeom prst="line">
              <a:avLst/>
            </a:prstGeom>
            <a:noFill/>
            <a:ln w="12700">
              <a:solidFill>
                <a:srgbClr val="000000"/>
              </a:solidFill>
              <a:round/>
            </a:ln>
            <a:effectLst/>
          </p:spPr>
          <p:txBody>
            <a:bodyPr wrap="none" anchor="ctr"/>
            <a:lstStyle/>
            <a:p>
              <a:endParaRPr lang="it-IT"/>
            </a:p>
          </p:txBody>
        </p:sp>
        <p:sp>
          <p:nvSpPr>
            <p:cNvPr id="85026" name="Oval 34"/>
            <p:cNvSpPr>
              <a:spLocks noChangeArrowheads="1"/>
            </p:cNvSpPr>
            <p:nvPr/>
          </p:nvSpPr>
          <p:spPr bwMode="auto">
            <a:xfrm>
              <a:off x="2838" y="2262"/>
              <a:ext cx="22" cy="84"/>
            </a:xfrm>
            <a:prstGeom prst="ellipse">
              <a:avLst/>
            </a:prstGeom>
            <a:solidFill>
              <a:srgbClr val="DADADA"/>
            </a:solidFill>
            <a:ln w="12700">
              <a:solidFill>
                <a:srgbClr val="000000"/>
              </a:solidFill>
              <a:round/>
            </a:ln>
            <a:effectLst/>
          </p:spPr>
          <p:txBody>
            <a:bodyPr wrap="none" anchor="ctr"/>
            <a:lstStyle/>
            <a:p>
              <a:endParaRPr lang="it-IT"/>
            </a:p>
          </p:txBody>
        </p:sp>
        <p:sp>
          <p:nvSpPr>
            <p:cNvPr id="85027" name="Oval 35"/>
            <p:cNvSpPr>
              <a:spLocks noChangeArrowheads="1"/>
            </p:cNvSpPr>
            <p:nvPr/>
          </p:nvSpPr>
          <p:spPr bwMode="auto">
            <a:xfrm>
              <a:off x="2853" y="2262"/>
              <a:ext cx="21" cy="84"/>
            </a:xfrm>
            <a:prstGeom prst="ellipse">
              <a:avLst/>
            </a:prstGeom>
            <a:solidFill>
              <a:srgbClr val="DADADA"/>
            </a:solidFill>
            <a:ln w="12700">
              <a:solidFill>
                <a:srgbClr val="000000"/>
              </a:solidFill>
              <a:round/>
            </a:ln>
            <a:effectLst/>
          </p:spPr>
          <p:txBody>
            <a:bodyPr wrap="none" anchor="ctr"/>
            <a:lstStyle/>
            <a:p>
              <a:endParaRPr lang="it-IT"/>
            </a:p>
          </p:txBody>
        </p:sp>
        <p:sp>
          <p:nvSpPr>
            <p:cNvPr id="85028" name="Line 36"/>
            <p:cNvSpPr>
              <a:spLocks noChangeShapeType="1"/>
            </p:cNvSpPr>
            <p:nvPr/>
          </p:nvSpPr>
          <p:spPr bwMode="auto">
            <a:xfrm flipH="1">
              <a:off x="2743" y="2274"/>
              <a:ext cx="22" cy="13"/>
            </a:xfrm>
            <a:prstGeom prst="line">
              <a:avLst/>
            </a:prstGeom>
            <a:noFill/>
            <a:ln w="12700">
              <a:solidFill>
                <a:srgbClr val="000000"/>
              </a:solidFill>
              <a:round/>
            </a:ln>
            <a:effectLst/>
          </p:spPr>
          <p:txBody>
            <a:bodyPr wrap="none" anchor="ctr"/>
            <a:lstStyle/>
            <a:p>
              <a:endParaRPr lang="it-IT"/>
            </a:p>
          </p:txBody>
        </p:sp>
        <p:sp>
          <p:nvSpPr>
            <p:cNvPr id="85029" name="Freeform 37"/>
            <p:cNvSpPr/>
            <p:nvPr/>
          </p:nvSpPr>
          <p:spPr bwMode="auto">
            <a:xfrm>
              <a:off x="2754" y="2284"/>
              <a:ext cx="21" cy="79"/>
            </a:xfrm>
            <a:custGeom>
              <a:avLst/>
              <a:gdLst/>
              <a:ahLst/>
              <a:cxnLst>
                <a:cxn ang="0">
                  <a:pos x="0" y="0"/>
                </a:cxn>
                <a:cxn ang="0">
                  <a:pos x="0" y="57"/>
                </a:cxn>
                <a:cxn ang="0">
                  <a:pos x="8" y="81"/>
                </a:cxn>
                <a:cxn ang="0">
                  <a:pos x="24" y="97"/>
                </a:cxn>
              </a:cxnLst>
              <a:rect l="0" t="0" r="r" b="b"/>
              <a:pathLst>
                <a:path w="25" h="98">
                  <a:moveTo>
                    <a:pt x="0" y="0"/>
                  </a:moveTo>
                  <a:lnTo>
                    <a:pt x="0" y="57"/>
                  </a:lnTo>
                  <a:lnTo>
                    <a:pt x="8" y="81"/>
                  </a:lnTo>
                  <a:lnTo>
                    <a:pt x="24" y="97"/>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85030" name="Freeform 38"/>
            <p:cNvSpPr/>
            <p:nvPr/>
          </p:nvSpPr>
          <p:spPr bwMode="auto">
            <a:xfrm>
              <a:off x="2651" y="2258"/>
              <a:ext cx="110" cy="33"/>
            </a:xfrm>
            <a:custGeom>
              <a:avLst/>
              <a:gdLst/>
              <a:ahLst/>
              <a:cxnLst>
                <a:cxn ang="0">
                  <a:pos x="112" y="40"/>
                </a:cxn>
                <a:cxn ang="0">
                  <a:pos x="0" y="40"/>
                </a:cxn>
                <a:cxn ang="0">
                  <a:pos x="32" y="0"/>
                </a:cxn>
                <a:cxn ang="0">
                  <a:pos x="128" y="0"/>
                </a:cxn>
              </a:cxnLst>
              <a:rect l="0" t="0" r="r" b="b"/>
              <a:pathLst>
                <a:path w="129" h="41">
                  <a:moveTo>
                    <a:pt x="112" y="40"/>
                  </a:moveTo>
                  <a:lnTo>
                    <a:pt x="0" y="40"/>
                  </a:lnTo>
                  <a:lnTo>
                    <a:pt x="32" y="0"/>
                  </a:lnTo>
                  <a:lnTo>
                    <a:pt x="128" y="0"/>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85031" name="Freeform 39"/>
            <p:cNvSpPr/>
            <p:nvPr/>
          </p:nvSpPr>
          <p:spPr bwMode="auto">
            <a:xfrm>
              <a:off x="2603" y="2245"/>
              <a:ext cx="69" cy="113"/>
            </a:xfrm>
            <a:custGeom>
              <a:avLst/>
              <a:gdLst/>
              <a:ahLst/>
              <a:cxnLst>
                <a:cxn ang="0">
                  <a:pos x="80" y="16"/>
                </a:cxn>
                <a:cxn ang="0">
                  <a:pos x="64" y="0"/>
                </a:cxn>
                <a:cxn ang="0">
                  <a:pos x="56" y="8"/>
                </a:cxn>
                <a:cxn ang="0">
                  <a:pos x="48" y="24"/>
                </a:cxn>
                <a:cxn ang="0">
                  <a:pos x="40" y="40"/>
                </a:cxn>
                <a:cxn ang="0">
                  <a:pos x="40" y="105"/>
                </a:cxn>
                <a:cxn ang="0">
                  <a:pos x="56" y="137"/>
                </a:cxn>
                <a:cxn ang="0">
                  <a:pos x="0" y="97"/>
                </a:cxn>
              </a:cxnLst>
              <a:rect l="0" t="0" r="r" b="b"/>
              <a:pathLst>
                <a:path w="81" h="138">
                  <a:moveTo>
                    <a:pt x="80" y="16"/>
                  </a:moveTo>
                  <a:lnTo>
                    <a:pt x="64" y="0"/>
                  </a:lnTo>
                  <a:lnTo>
                    <a:pt x="56" y="8"/>
                  </a:lnTo>
                  <a:lnTo>
                    <a:pt x="48" y="24"/>
                  </a:lnTo>
                  <a:lnTo>
                    <a:pt x="40" y="40"/>
                  </a:lnTo>
                  <a:lnTo>
                    <a:pt x="40" y="105"/>
                  </a:lnTo>
                  <a:lnTo>
                    <a:pt x="56" y="137"/>
                  </a:lnTo>
                  <a:lnTo>
                    <a:pt x="0" y="97"/>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85032" name="Freeform 40"/>
            <p:cNvSpPr/>
            <p:nvPr/>
          </p:nvSpPr>
          <p:spPr bwMode="auto">
            <a:xfrm>
              <a:off x="2610" y="2245"/>
              <a:ext cx="49" cy="80"/>
            </a:xfrm>
            <a:custGeom>
              <a:avLst/>
              <a:gdLst/>
              <a:ahLst/>
              <a:cxnLst>
                <a:cxn ang="0">
                  <a:pos x="0" y="97"/>
                </a:cxn>
                <a:cxn ang="0">
                  <a:pos x="0" y="40"/>
                </a:cxn>
                <a:cxn ang="0">
                  <a:pos x="56" y="0"/>
                </a:cxn>
              </a:cxnLst>
              <a:rect l="0" t="0" r="r" b="b"/>
              <a:pathLst>
                <a:path w="57" h="98">
                  <a:moveTo>
                    <a:pt x="0" y="97"/>
                  </a:moveTo>
                  <a:lnTo>
                    <a:pt x="0" y="40"/>
                  </a:lnTo>
                  <a:lnTo>
                    <a:pt x="56" y="0"/>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85033" name="Line 41"/>
            <p:cNvSpPr>
              <a:spLocks noChangeShapeType="1"/>
            </p:cNvSpPr>
            <p:nvPr/>
          </p:nvSpPr>
          <p:spPr bwMode="auto">
            <a:xfrm flipH="1">
              <a:off x="2531" y="2284"/>
              <a:ext cx="83" cy="0"/>
            </a:xfrm>
            <a:prstGeom prst="line">
              <a:avLst/>
            </a:prstGeom>
            <a:noFill/>
            <a:ln w="12700">
              <a:solidFill>
                <a:srgbClr val="000000"/>
              </a:solidFill>
              <a:round/>
            </a:ln>
            <a:effectLst/>
          </p:spPr>
          <p:txBody>
            <a:bodyPr wrap="none" anchor="ctr"/>
            <a:lstStyle/>
            <a:p>
              <a:endParaRPr lang="it-IT"/>
            </a:p>
          </p:txBody>
        </p:sp>
        <p:sp>
          <p:nvSpPr>
            <p:cNvPr id="85034" name="Freeform 42"/>
            <p:cNvSpPr/>
            <p:nvPr/>
          </p:nvSpPr>
          <p:spPr bwMode="auto">
            <a:xfrm>
              <a:off x="2514" y="2304"/>
              <a:ext cx="89" cy="66"/>
            </a:xfrm>
            <a:custGeom>
              <a:avLst/>
              <a:gdLst/>
              <a:ahLst/>
              <a:cxnLst>
                <a:cxn ang="0">
                  <a:pos x="104" y="25"/>
                </a:cxn>
                <a:cxn ang="0">
                  <a:pos x="48" y="25"/>
                </a:cxn>
                <a:cxn ang="0">
                  <a:pos x="40" y="81"/>
                </a:cxn>
                <a:cxn ang="0">
                  <a:pos x="0" y="0"/>
                </a:cxn>
              </a:cxnLst>
              <a:rect l="0" t="0" r="r" b="b"/>
              <a:pathLst>
                <a:path w="105" h="82">
                  <a:moveTo>
                    <a:pt x="104" y="25"/>
                  </a:moveTo>
                  <a:lnTo>
                    <a:pt x="48" y="25"/>
                  </a:lnTo>
                  <a:lnTo>
                    <a:pt x="40" y="81"/>
                  </a:lnTo>
                  <a:lnTo>
                    <a:pt x="0" y="0"/>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85035" name="Line 43"/>
            <p:cNvSpPr>
              <a:spLocks noChangeShapeType="1"/>
            </p:cNvSpPr>
            <p:nvPr/>
          </p:nvSpPr>
          <p:spPr bwMode="auto">
            <a:xfrm flipV="1">
              <a:off x="2521" y="2255"/>
              <a:ext cx="0" cy="46"/>
            </a:xfrm>
            <a:prstGeom prst="line">
              <a:avLst/>
            </a:prstGeom>
            <a:noFill/>
            <a:ln w="12700">
              <a:solidFill>
                <a:srgbClr val="000000"/>
              </a:solidFill>
              <a:round/>
            </a:ln>
            <a:effectLst/>
          </p:spPr>
          <p:txBody>
            <a:bodyPr wrap="none" anchor="ctr"/>
            <a:lstStyle/>
            <a:p>
              <a:endParaRPr lang="it-IT"/>
            </a:p>
          </p:txBody>
        </p:sp>
        <p:sp>
          <p:nvSpPr>
            <p:cNvPr id="85036" name="Line 44"/>
            <p:cNvSpPr>
              <a:spLocks noChangeShapeType="1"/>
            </p:cNvSpPr>
            <p:nvPr/>
          </p:nvSpPr>
          <p:spPr bwMode="auto">
            <a:xfrm>
              <a:off x="2874" y="2346"/>
              <a:ext cx="101" cy="0"/>
            </a:xfrm>
            <a:prstGeom prst="line">
              <a:avLst/>
            </a:prstGeom>
            <a:noFill/>
            <a:ln w="12700">
              <a:solidFill>
                <a:srgbClr val="000000"/>
              </a:solidFill>
              <a:round/>
            </a:ln>
            <a:effectLst/>
          </p:spPr>
          <p:txBody>
            <a:bodyPr wrap="none" anchor="ctr"/>
            <a:lstStyle/>
            <a:p>
              <a:endParaRPr lang="it-IT"/>
            </a:p>
          </p:txBody>
        </p:sp>
        <p:sp>
          <p:nvSpPr>
            <p:cNvPr id="85037" name="Rectangle 45"/>
            <p:cNvSpPr>
              <a:spLocks noChangeArrowheads="1"/>
            </p:cNvSpPr>
            <p:nvPr/>
          </p:nvSpPr>
          <p:spPr bwMode="auto">
            <a:xfrm>
              <a:off x="2696" y="2274"/>
              <a:ext cx="20" cy="2"/>
            </a:xfrm>
            <a:prstGeom prst="rect">
              <a:avLst/>
            </a:prstGeom>
            <a:solidFill>
              <a:srgbClr val="DADADA"/>
            </a:solidFill>
            <a:ln w="12700">
              <a:solidFill>
                <a:srgbClr val="000000"/>
              </a:solidFill>
              <a:miter lim="800000"/>
            </a:ln>
            <a:effectLst/>
          </p:spPr>
          <p:txBody>
            <a:bodyPr wrap="none" anchor="ctr"/>
            <a:lstStyle/>
            <a:p>
              <a:endParaRPr lang="it-IT"/>
            </a:p>
          </p:txBody>
        </p:sp>
        <p:sp>
          <p:nvSpPr>
            <p:cNvPr id="85038" name="Line 46"/>
            <p:cNvSpPr>
              <a:spLocks noChangeShapeType="1"/>
            </p:cNvSpPr>
            <p:nvPr/>
          </p:nvSpPr>
          <p:spPr bwMode="auto">
            <a:xfrm>
              <a:off x="2531" y="2267"/>
              <a:ext cx="7" cy="14"/>
            </a:xfrm>
            <a:prstGeom prst="line">
              <a:avLst/>
            </a:prstGeom>
            <a:noFill/>
            <a:ln w="12700">
              <a:solidFill>
                <a:srgbClr val="000000"/>
              </a:solidFill>
              <a:round/>
            </a:ln>
            <a:effectLst/>
          </p:spPr>
          <p:txBody>
            <a:bodyPr wrap="none" anchor="ctr"/>
            <a:lstStyle/>
            <a:p>
              <a:endParaRPr lang="it-IT"/>
            </a:p>
          </p:txBody>
        </p:sp>
        <p:sp>
          <p:nvSpPr>
            <p:cNvPr id="85039" name="Line 47"/>
            <p:cNvSpPr>
              <a:spLocks noChangeShapeType="1"/>
            </p:cNvSpPr>
            <p:nvPr/>
          </p:nvSpPr>
          <p:spPr bwMode="auto">
            <a:xfrm flipH="1">
              <a:off x="2402" y="2265"/>
              <a:ext cx="122" cy="19"/>
            </a:xfrm>
            <a:prstGeom prst="line">
              <a:avLst/>
            </a:prstGeom>
            <a:noFill/>
            <a:ln w="12700">
              <a:solidFill>
                <a:srgbClr val="000000"/>
              </a:solidFill>
              <a:round/>
            </a:ln>
            <a:effectLst/>
          </p:spPr>
          <p:txBody>
            <a:bodyPr wrap="none" anchor="ctr"/>
            <a:lstStyle/>
            <a:p>
              <a:endParaRPr lang="it-IT"/>
            </a:p>
          </p:txBody>
        </p:sp>
        <p:sp>
          <p:nvSpPr>
            <p:cNvPr id="85040" name="Line 48"/>
            <p:cNvSpPr>
              <a:spLocks noChangeShapeType="1"/>
            </p:cNvSpPr>
            <p:nvPr/>
          </p:nvSpPr>
          <p:spPr bwMode="auto">
            <a:xfrm flipH="1">
              <a:off x="2427" y="2377"/>
              <a:ext cx="126" cy="18"/>
            </a:xfrm>
            <a:prstGeom prst="line">
              <a:avLst/>
            </a:prstGeom>
            <a:noFill/>
            <a:ln w="12700">
              <a:solidFill>
                <a:srgbClr val="000000"/>
              </a:solidFill>
              <a:round/>
            </a:ln>
            <a:effectLst/>
          </p:spPr>
          <p:txBody>
            <a:bodyPr wrap="none" anchor="ctr"/>
            <a:lstStyle/>
            <a:p>
              <a:endParaRPr lang="it-IT"/>
            </a:p>
          </p:txBody>
        </p:sp>
        <p:sp>
          <p:nvSpPr>
            <p:cNvPr id="85041" name="Line 49"/>
            <p:cNvSpPr>
              <a:spLocks noChangeShapeType="1"/>
            </p:cNvSpPr>
            <p:nvPr/>
          </p:nvSpPr>
          <p:spPr bwMode="auto">
            <a:xfrm>
              <a:off x="2427" y="2399"/>
              <a:ext cx="0" cy="45"/>
            </a:xfrm>
            <a:prstGeom prst="line">
              <a:avLst/>
            </a:prstGeom>
            <a:noFill/>
            <a:ln w="12700">
              <a:solidFill>
                <a:srgbClr val="000000"/>
              </a:solidFill>
              <a:round/>
            </a:ln>
            <a:effectLst/>
          </p:spPr>
          <p:txBody>
            <a:bodyPr wrap="none" anchor="ctr"/>
            <a:lstStyle/>
            <a:p>
              <a:endParaRPr lang="it-IT"/>
            </a:p>
          </p:txBody>
        </p:sp>
        <p:sp>
          <p:nvSpPr>
            <p:cNvPr id="85042" name="Line 50"/>
            <p:cNvSpPr>
              <a:spLocks noChangeShapeType="1"/>
            </p:cNvSpPr>
            <p:nvPr/>
          </p:nvSpPr>
          <p:spPr bwMode="auto">
            <a:xfrm>
              <a:off x="2017" y="2058"/>
              <a:ext cx="28" cy="0"/>
            </a:xfrm>
            <a:prstGeom prst="line">
              <a:avLst/>
            </a:prstGeom>
            <a:noFill/>
            <a:ln w="12700">
              <a:solidFill>
                <a:srgbClr val="000000"/>
              </a:solidFill>
              <a:round/>
            </a:ln>
            <a:effectLst/>
          </p:spPr>
          <p:txBody>
            <a:bodyPr wrap="none" anchor="ctr"/>
            <a:lstStyle/>
            <a:p>
              <a:endParaRPr lang="it-IT"/>
            </a:p>
          </p:txBody>
        </p:sp>
        <p:sp>
          <p:nvSpPr>
            <p:cNvPr id="85043" name="Freeform 51"/>
            <p:cNvSpPr/>
            <p:nvPr/>
          </p:nvSpPr>
          <p:spPr bwMode="auto">
            <a:xfrm>
              <a:off x="2041" y="2056"/>
              <a:ext cx="152" cy="269"/>
            </a:xfrm>
            <a:custGeom>
              <a:avLst/>
              <a:gdLst/>
              <a:ahLst/>
              <a:cxnLst>
                <a:cxn ang="0">
                  <a:pos x="0" y="0"/>
                </a:cxn>
                <a:cxn ang="0">
                  <a:pos x="80" y="121"/>
                </a:cxn>
                <a:cxn ang="0">
                  <a:pos x="136" y="225"/>
                </a:cxn>
                <a:cxn ang="0">
                  <a:pos x="176" y="330"/>
                </a:cxn>
              </a:cxnLst>
              <a:rect l="0" t="0" r="r" b="b"/>
              <a:pathLst>
                <a:path w="177" h="331">
                  <a:moveTo>
                    <a:pt x="0" y="0"/>
                  </a:moveTo>
                  <a:lnTo>
                    <a:pt x="80" y="121"/>
                  </a:lnTo>
                  <a:lnTo>
                    <a:pt x="136" y="225"/>
                  </a:lnTo>
                  <a:lnTo>
                    <a:pt x="176" y="330"/>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85044" name="Freeform 52"/>
            <p:cNvSpPr/>
            <p:nvPr/>
          </p:nvSpPr>
          <p:spPr bwMode="auto">
            <a:xfrm>
              <a:off x="2199" y="2409"/>
              <a:ext cx="15" cy="171"/>
            </a:xfrm>
            <a:custGeom>
              <a:avLst/>
              <a:gdLst/>
              <a:ahLst/>
              <a:cxnLst>
                <a:cxn ang="0">
                  <a:pos x="16" y="0"/>
                </a:cxn>
                <a:cxn ang="0">
                  <a:pos x="16" y="120"/>
                </a:cxn>
                <a:cxn ang="0">
                  <a:pos x="0" y="209"/>
                </a:cxn>
              </a:cxnLst>
              <a:rect l="0" t="0" r="r" b="b"/>
              <a:pathLst>
                <a:path w="17" h="210">
                  <a:moveTo>
                    <a:pt x="16" y="0"/>
                  </a:moveTo>
                  <a:lnTo>
                    <a:pt x="16" y="120"/>
                  </a:lnTo>
                  <a:lnTo>
                    <a:pt x="0" y="209"/>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85045" name="Freeform 53"/>
            <p:cNvSpPr/>
            <p:nvPr/>
          </p:nvSpPr>
          <p:spPr bwMode="auto">
            <a:xfrm>
              <a:off x="2131" y="2573"/>
              <a:ext cx="68" cy="171"/>
            </a:xfrm>
            <a:custGeom>
              <a:avLst/>
              <a:gdLst/>
              <a:ahLst/>
              <a:cxnLst>
                <a:cxn ang="0">
                  <a:pos x="80" y="0"/>
                </a:cxn>
                <a:cxn ang="0">
                  <a:pos x="16" y="184"/>
                </a:cxn>
                <a:cxn ang="0">
                  <a:pos x="0" y="209"/>
                </a:cxn>
              </a:cxnLst>
              <a:rect l="0" t="0" r="r" b="b"/>
              <a:pathLst>
                <a:path w="81" h="210">
                  <a:moveTo>
                    <a:pt x="80" y="0"/>
                  </a:moveTo>
                  <a:lnTo>
                    <a:pt x="16" y="184"/>
                  </a:lnTo>
                  <a:lnTo>
                    <a:pt x="0" y="209"/>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85046" name="Freeform 54"/>
            <p:cNvSpPr/>
            <p:nvPr/>
          </p:nvSpPr>
          <p:spPr bwMode="auto">
            <a:xfrm>
              <a:off x="1966" y="2796"/>
              <a:ext cx="139" cy="27"/>
            </a:xfrm>
            <a:custGeom>
              <a:avLst/>
              <a:gdLst/>
              <a:ahLst/>
              <a:cxnLst>
                <a:cxn ang="0">
                  <a:pos x="160" y="0"/>
                </a:cxn>
                <a:cxn ang="0">
                  <a:pos x="88" y="24"/>
                </a:cxn>
                <a:cxn ang="0">
                  <a:pos x="0" y="32"/>
                </a:cxn>
              </a:cxnLst>
              <a:rect l="0" t="0" r="r" b="b"/>
              <a:pathLst>
                <a:path w="161" h="33">
                  <a:moveTo>
                    <a:pt x="160" y="0"/>
                  </a:moveTo>
                  <a:lnTo>
                    <a:pt x="88" y="24"/>
                  </a:lnTo>
                  <a:lnTo>
                    <a:pt x="0" y="32"/>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85047" name="Freeform 55"/>
            <p:cNvSpPr/>
            <p:nvPr/>
          </p:nvSpPr>
          <p:spPr bwMode="auto">
            <a:xfrm>
              <a:off x="1809" y="2730"/>
              <a:ext cx="166" cy="93"/>
            </a:xfrm>
            <a:custGeom>
              <a:avLst/>
              <a:gdLst/>
              <a:ahLst/>
              <a:cxnLst>
                <a:cxn ang="0">
                  <a:pos x="192" y="113"/>
                </a:cxn>
                <a:cxn ang="0">
                  <a:pos x="88" y="89"/>
                </a:cxn>
                <a:cxn ang="0">
                  <a:pos x="40" y="57"/>
                </a:cxn>
                <a:cxn ang="0">
                  <a:pos x="0" y="0"/>
                </a:cxn>
              </a:cxnLst>
              <a:rect l="0" t="0" r="r" b="b"/>
              <a:pathLst>
                <a:path w="193" h="114">
                  <a:moveTo>
                    <a:pt x="192" y="113"/>
                  </a:moveTo>
                  <a:lnTo>
                    <a:pt x="88" y="89"/>
                  </a:lnTo>
                  <a:lnTo>
                    <a:pt x="40" y="57"/>
                  </a:lnTo>
                  <a:lnTo>
                    <a:pt x="0" y="0"/>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85048" name="Line 56"/>
            <p:cNvSpPr>
              <a:spLocks noChangeShapeType="1"/>
            </p:cNvSpPr>
            <p:nvPr/>
          </p:nvSpPr>
          <p:spPr bwMode="auto">
            <a:xfrm flipH="1" flipV="1">
              <a:off x="1668" y="2657"/>
              <a:ext cx="64" cy="21"/>
            </a:xfrm>
            <a:prstGeom prst="line">
              <a:avLst/>
            </a:prstGeom>
            <a:noFill/>
            <a:ln w="12700">
              <a:solidFill>
                <a:srgbClr val="000000"/>
              </a:solidFill>
              <a:round/>
            </a:ln>
            <a:effectLst/>
          </p:spPr>
          <p:txBody>
            <a:bodyPr wrap="none" anchor="ctr"/>
            <a:lstStyle/>
            <a:p>
              <a:endParaRPr lang="it-IT"/>
            </a:p>
          </p:txBody>
        </p:sp>
        <p:sp>
          <p:nvSpPr>
            <p:cNvPr id="85049" name="Line 57"/>
            <p:cNvSpPr>
              <a:spLocks noChangeShapeType="1"/>
            </p:cNvSpPr>
            <p:nvPr/>
          </p:nvSpPr>
          <p:spPr bwMode="auto">
            <a:xfrm flipH="1" flipV="1">
              <a:off x="1621" y="2622"/>
              <a:ext cx="54" cy="46"/>
            </a:xfrm>
            <a:prstGeom prst="line">
              <a:avLst/>
            </a:prstGeom>
            <a:noFill/>
            <a:ln w="12700">
              <a:solidFill>
                <a:srgbClr val="000000"/>
              </a:solidFill>
              <a:round/>
            </a:ln>
            <a:effectLst/>
          </p:spPr>
          <p:txBody>
            <a:bodyPr wrap="none" anchor="ctr"/>
            <a:lstStyle/>
            <a:p>
              <a:endParaRPr lang="it-IT"/>
            </a:p>
          </p:txBody>
        </p:sp>
        <p:sp>
          <p:nvSpPr>
            <p:cNvPr id="85050" name="Line 58"/>
            <p:cNvSpPr>
              <a:spLocks noChangeShapeType="1"/>
            </p:cNvSpPr>
            <p:nvPr/>
          </p:nvSpPr>
          <p:spPr bwMode="auto">
            <a:xfrm flipH="1" flipV="1">
              <a:off x="1423" y="2566"/>
              <a:ext cx="103" cy="32"/>
            </a:xfrm>
            <a:prstGeom prst="line">
              <a:avLst/>
            </a:prstGeom>
            <a:noFill/>
            <a:ln w="12700">
              <a:solidFill>
                <a:srgbClr val="000000"/>
              </a:solidFill>
              <a:round/>
            </a:ln>
            <a:effectLst/>
          </p:spPr>
          <p:txBody>
            <a:bodyPr wrap="none" anchor="ctr"/>
            <a:lstStyle/>
            <a:p>
              <a:endParaRPr lang="it-IT"/>
            </a:p>
          </p:txBody>
        </p:sp>
        <p:sp>
          <p:nvSpPr>
            <p:cNvPr id="85051" name="Line 59"/>
            <p:cNvSpPr>
              <a:spLocks noChangeShapeType="1"/>
            </p:cNvSpPr>
            <p:nvPr/>
          </p:nvSpPr>
          <p:spPr bwMode="auto">
            <a:xfrm flipV="1">
              <a:off x="1303" y="2340"/>
              <a:ext cx="7" cy="52"/>
            </a:xfrm>
            <a:prstGeom prst="line">
              <a:avLst/>
            </a:prstGeom>
            <a:noFill/>
            <a:ln w="12700">
              <a:solidFill>
                <a:srgbClr val="000000"/>
              </a:solidFill>
              <a:round/>
            </a:ln>
            <a:effectLst/>
          </p:spPr>
          <p:txBody>
            <a:bodyPr wrap="none" anchor="ctr"/>
            <a:lstStyle/>
            <a:p>
              <a:endParaRPr lang="it-IT"/>
            </a:p>
          </p:txBody>
        </p:sp>
        <p:sp>
          <p:nvSpPr>
            <p:cNvPr id="85052" name="Line 60"/>
            <p:cNvSpPr>
              <a:spLocks noChangeShapeType="1"/>
            </p:cNvSpPr>
            <p:nvPr/>
          </p:nvSpPr>
          <p:spPr bwMode="auto">
            <a:xfrm flipV="1">
              <a:off x="1321" y="2314"/>
              <a:ext cx="25" cy="32"/>
            </a:xfrm>
            <a:prstGeom prst="line">
              <a:avLst/>
            </a:prstGeom>
            <a:noFill/>
            <a:ln w="12700">
              <a:solidFill>
                <a:srgbClr val="000000"/>
              </a:solidFill>
              <a:round/>
            </a:ln>
            <a:effectLst/>
          </p:spPr>
          <p:txBody>
            <a:bodyPr wrap="none" anchor="ctr"/>
            <a:lstStyle/>
            <a:p>
              <a:endParaRPr lang="it-IT"/>
            </a:p>
          </p:txBody>
        </p:sp>
        <p:sp>
          <p:nvSpPr>
            <p:cNvPr id="85053" name="Line 61"/>
            <p:cNvSpPr>
              <a:spLocks noChangeShapeType="1"/>
            </p:cNvSpPr>
            <p:nvPr/>
          </p:nvSpPr>
          <p:spPr bwMode="auto">
            <a:xfrm flipV="1">
              <a:off x="1330" y="2189"/>
              <a:ext cx="20" cy="78"/>
            </a:xfrm>
            <a:prstGeom prst="line">
              <a:avLst/>
            </a:prstGeom>
            <a:noFill/>
            <a:ln w="12700">
              <a:solidFill>
                <a:srgbClr val="000000"/>
              </a:solidFill>
              <a:round/>
            </a:ln>
            <a:effectLst/>
          </p:spPr>
          <p:txBody>
            <a:bodyPr wrap="none" anchor="ctr"/>
            <a:lstStyle/>
            <a:p>
              <a:endParaRPr lang="it-IT"/>
            </a:p>
          </p:txBody>
        </p:sp>
        <p:sp>
          <p:nvSpPr>
            <p:cNvPr id="85054" name="Freeform 62"/>
            <p:cNvSpPr/>
            <p:nvPr/>
          </p:nvSpPr>
          <p:spPr bwMode="auto">
            <a:xfrm>
              <a:off x="1549" y="1912"/>
              <a:ext cx="467" cy="144"/>
            </a:xfrm>
            <a:custGeom>
              <a:avLst/>
              <a:gdLst/>
              <a:ahLst/>
              <a:cxnLst>
                <a:cxn ang="0">
                  <a:pos x="0" y="16"/>
                </a:cxn>
                <a:cxn ang="0">
                  <a:pos x="88" y="0"/>
                </a:cxn>
                <a:cxn ang="0">
                  <a:pos x="192" y="0"/>
                </a:cxn>
                <a:cxn ang="0">
                  <a:pos x="328" y="40"/>
                </a:cxn>
                <a:cxn ang="0">
                  <a:pos x="424" y="80"/>
                </a:cxn>
                <a:cxn ang="0">
                  <a:pos x="520" y="128"/>
                </a:cxn>
                <a:cxn ang="0">
                  <a:pos x="544" y="152"/>
                </a:cxn>
                <a:cxn ang="0">
                  <a:pos x="544" y="176"/>
                </a:cxn>
              </a:cxnLst>
              <a:rect l="0" t="0" r="r" b="b"/>
              <a:pathLst>
                <a:path w="545" h="177">
                  <a:moveTo>
                    <a:pt x="0" y="16"/>
                  </a:moveTo>
                  <a:lnTo>
                    <a:pt x="88" y="0"/>
                  </a:lnTo>
                  <a:lnTo>
                    <a:pt x="192" y="0"/>
                  </a:lnTo>
                  <a:lnTo>
                    <a:pt x="328" y="40"/>
                  </a:lnTo>
                  <a:lnTo>
                    <a:pt x="424" y="80"/>
                  </a:lnTo>
                  <a:lnTo>
                    <a:pt x="520" y="128"/>
                  </a:lnTo>
                  <a:lnTo>
                    <a:pt x="544" y="152"/>
                  </a:lnTo>
                  <a:lnTo>
                    <a:pt x="544" y="176"/>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85055" name="Line 63"/>
            <p:cNvSpPr>
              <a:spLocks noChangeShapeType="1"/>
            </p:cNvSpPr>
            <p:nvPr/>
          </p:nvSpPr>
          <p:spPr bwMode="auto">
            <a:xfrm flipH="1">
              <a:off x="1805" y="2061"/>
              <a:ext cx="63" cy="0"/>
            </a:xfrm>
            <a:prstGeom prst="line">
              <a:avLst/>
            </a:prstGeom>
            <a:noFill/>
            <a:ln w="12700">
              <a:solidFill>
                <a:srgbClr val="000000"/>
              </a:solidFill>
              <a:round/>
            </a:ln>
            <a:effectLst/>
          </p:spPr>
          <p:txBody>
            <a:bodyPr wrap="none" anchor="ctr"/>
            <a:lstStyle/>
            <a:p>
              <a:endParaRPr lang="it-IT"/>
            </a:p>
          </p:txBody>
        </p:sp>
        <p:sp>
          <p:nvSpPr>
            <p:cNvPr id="85056" name="Freeform 64"/>
            <p:cNvSpPr/>
            <p:nvPr/>
          </p:nvSpPr>
          <p:spPr bwMode="auto">
            <a:xfrm>
              <a:off x="1412" y="2193"/>
              <a:ext cx="42" cy="118"/>
            </a:xfrm>
            <a:custGeom>
              <a:avLst/>
              <a:gdLst/>
              <a:ahLst/>
              <a:cxnLst>
                <a:cxn ang="0">
                  <a:pos x="40" y="0"/>
                </a:cxn>
                <a:cxn ang="0">
                  <a:pos x="0" y="144"/>
                </a:cxn>
                <a:cxn ang="0">
                  <a:pos x="48" y="32"/>
                </a:cxn>
              </a:cxnLst>
              <a:rect l="0" t="0" r="r" b="b"/>
              <a:pathLst>
                <a:path w="49" h="145">
                  <a:moveTo>
                    <a:pt x="40" y="0"/>
                  </a:moveTo>
                  <a:lnTo>
                    <a:pt x="0" y="144"/>
                  </a:lnTo>
                  <a:lnTo>
                    <a:pt x="48" y="32"/>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85057" name="Line 65"/>
            <p:cNvSpPr>
              <a:spLocks noChangeShapeType="1"/>
            </p:cNvSpPr>
            <p:nvPr/>
          </p:nvSpPr>
          <p:spPr bwMode="auto">
            <a:xfrm flipV="1">
              <a:off x="1559" y="2084"/>
              <a:ext cx="35" cy="26"/>
            </a:xfrm>
            <a:prstGeom prst="line">
              <a:avLst/>
            </a:prstGeom>
            <a:noFill/>
            <a:ln w="12700">
              <a:solidFill>
                <a:srgbClr val="000000"/>
              </a:solidFill>
              <a:round/>
            </a:ln>
            <a:effectLst/>
          </p:spPr>
          <p:txBody>
            <a:bodyPr wrap="none" anchor="ctr"/>
            <a:lstStyle/>
            <a:p>
              <a:endParaRPr lang="it-IT"/>
            </a:p>
          </p:txBody>
        </p:sp>
        <p:sp>
          <p:nvSpPr>
            <p:cNvPr id="85058" name="Line 66"/>
            <p:cNvSpPr>
              <a:spLocks noChangeShapeType="1"/>
            </p:cNvSpPr>
            <p:nvPr/>
          </p:nvSpPr>
          <p:spPr bwMode="auto">
            <a:xfrm flipV="1">
              <a:off x="1587" y="2081"/>
              <a:ext cx="55" cy="14"/>
            </a:xfrm>
            <a:prstGeom prst="line">
              <a:avLst/>
            </a:prstGeom>
            <a:noFill/>
            <a:ln w="12700">
              <a:solidFill>
                <a:srgbClr val="000000"/>
              </a:solidFill>
              <a:round/>
            </a:ln>
            <a:effectLst/>
          </p:spPr>
          <p:txBody>
            <a:bodyPr wrap="none" anchor="ctr"/>
            <a:lstStyle/>
            <a:p>
              <a:endParaRPr lang="it-IT"/>
            </a:p>
          </p:txBody>
        </p:sp>
        <p:sp>
          <p:nvSpPr>
            <p:cNvPr id="85059" name="Freeform 67"/>
            <p:cNvSpPr/>
            <p:nvPr/>
          </p:nvSpPr>
          <p:spPr bwMode="auto">
            <a:xfrm>
              <a:off x="1501" y="2199"/>
              <a:ext cx="21" cy="133"/>
            </a:xfrm>
            <a:custGeom>
              <a:avLst/>
              <a:gdLst/>
              <a:ahLst/>
              <a:cxnLst>
                <a:cxn ang="0">
                  <a:pos x="24" y="0"/>
                </a:cxn>
                <a:cxn ang="0">
                  <a:pos x="0" y="64"/>
                </a:cxn>
                <a:cxn ang="0">
                  <a:pos x="16" y="161"/>
                </a:cxn>
              </a:cxnLst>
              <a:rect l="0" t="0" r="r" b="b"/>
              <a:pathLst>
                <a:path w="25" h="162">
                  <a:moveTo>
                    <a:pt x="24" y="0"/>
                  </a:moveTo>
                  <a:lnTo>
                    <a:pt x="0" y="64"/>
                  </a:lnTo>
                  <a:lnTo>
                    <a:pt x="16" y="161"/>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85060" name="Freeform 68"/>
            <p:cNvSpPr/>
            <p:nvPr/>
          </p:nvSpPr>
          <p:spPr bwMode="auto">
            <a:xfrm>
              <a:off x="1515" y="2338"/>
              <a:ext cx="55" cy="98"/>
            </a:xfrm>
            <a:custGeom>
              <a:avLst/>
              <a:gdLst/>
              <a:ahLst/>
              <a:cxnLst>
                <a:cxn ang="0">
                  <a:pos x="0" y="0"/>
                </a:cxn>
                <a:cxn ang="0">
                  <a:pos x="24" y="48"/>
                </a:cxn>
                <a:cxn ang="0">
                  <a:pos x="64" y="120"/>
                </a:cxn>
              </a:cxnLst>
              <a:rect l="0" t="0" r="r" b="b"/>
              <a:pathLst>
                <a:path w="65" h="121">
                  <a:moveTo>
                    <a:pt x="0" y="0"/>
                  </a:moveTo>
                  <a:lnTo>
                    <a:pt x="24" y="48"/>
                  </a:lnTo>
                  <a:lnTo>
                    <a:pt x="64" y="120"/>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85061" name="Line 69"/>
            <p:cNvSpPr>
              <a:spLocks noChangeShapeType="1"/>
            </p:cNvSpPr>
            <p:nvPr/>
          </p:nvSpPr>
          <p:spPr bwMode="auto">
            <a:xfrm>
              <a:off x="1574" y="2444"/>
              <a:ext cx="40" cy="39"/>
            </a:xfrm>
            <a:prstGeom prst="line">
              <a:avLst/>
            </a:prstGeom>
            <a:noFill/>
            <a:ln w="12700">
              <a:solidFill>
                <a:srgbClr val="000000"/>
              </a:solidFill>
              <a:round/>
            </a:ln>
            <a:effectLst/>
          </p:spPr>
          <p:txBody>
            <a:bodyPr wrap="none" anchor="ctr"/>
            <a:lstStyle/>
            <a:p>
              <a:endParaRPr lang="it-IT"/>
            </a:p>
          </p:txBody>
        </p:sp>
        <p:sp>
          <p:nvSpPr>
            <p:cNvPr id="85062" name="Freeform 70"/>
            <p:cNvSpPr/>
            <p:nvPr/>
          </p:nvSpPr>
          <p:spPr bwMode="auto">
            <a:xfrm>
              <a:off x="1549" y="2311"/>
              <a:ext cx="56" cy="164"/>
            </a:xfrm>
            <a:custGeom>
              <a:avLst/>
              <a:gdLst/>
              <a:ahLst/>
              <a:cxnLst>
                <a:cxn ang="0">
                  <a:pos x="64" y="201"/>
                </a:cxn>
                <a:cxn ang="0">
                  <a:pos x="24" y="105"/>
                </a:cxn>
                <a:cxn ang="0">
                  <a:pos x="0" y="0"/>
                </a:cxn>
              </a:cxnLst>
              <a:rect l="0" t="0" r="r" b="b"/>
              <a:pathLst>
                <a:path w="65" h="202">
                  <a:moveTo>
                    <a:pt x="64" y="201"/>
                  </a:moveTo>
                  <a:lnTo>
                    <a:pt x="24" y="105"/>
                  </a:lnTo>
                  <a:lnTo>
                    <a:pt x="0" y="0"/>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85063" name="Line 71"/>
            <p:cNvSpPr>
              <a:spLocks noChangeShapeType="1"/>
            </p:cNvSpPr>
            <p:nvPr/>
          </p:nvSpPr>
          <p:spPr bwMode="auto">
            <a:xfrm>
              <a:off x="1668" y="2186"/>
              <a:ext cx="75" cy="0"/>
            </a:xfrm>
            <a:prstGeom prst="line">
              <a:avLst/>
            </a:prstGeom>
            <a:noFill/>
            <a:ln w="12700">
              <a:solidFill>
                <a:srgbClr val="000000"/>
              </a:solidFill>
              <a:round/>
            </a:ln>
            <a:effectLst/>
          </p:spPr>
          <p:txBody>
            <a:bodyPr wrap="none" anchor="ctr"/>
            <a:lstStyle/>
            <a:p>
              <a:endParaRPr lang="it-IT"/>
            </a:p>
          </p:txBody>
        </p:sp>
        <p:sp>
          <p:nvSpPr>
            <p:cNvPr id="85064" name="Line 72"/>
            <p:cNvSpPr>
              <a:spLocks noChangeShapeType="1"/>
            </p:cNvSpPr>
            <p:nvPr/>
          </p:nvSpPr>
          <p:spPr bwMode="auto">
            <a:xfrm>
              <a:off x="1750" y="2182"/>
              <a:ext cx="55" cy="27"/>
            </a:xfrm>
            <a:prstGeom prst="line">
              <a:avLst/>
            </a:prstGeom>
            <a:noFill/>
            <a:ln w="12700">
              <a:solidFill>
                <a:srgbClr val="000000"/>
              </a:solidFill>
              <a:round/>
            </a:ln>
            <a:effectLst/>
          </p:spPr>
          <p:txBody>
            <a:bodyPr wrap="none" anchor="ctr"/>
            <a:lstStyle/>
            <a:p>
              <a:endParaRPr lang="it-IT"/>
            </a:p>
          </p:txBody>
        </p:sp>
        <p:sp>
          <p:nvSpPr>
            <p:cNvPr id="85065" name="Line 73"/>
            <p:cNvSpPr>
              <a:spLocks noChangeShapeType="1"/>
            </p:cNvSpPr>
            <p:nvPr/>
          </p:nvSpPr>
          <p:spPr bwMode="auto">
            <a:xfrm flipH="1" flipV="1">
              <a:off x="1854" y="2164"/>
              <a:ext cx="54" cy="64"/>
            </a:xfrm>
            <a:prstGeom prst="line">
              <a:avLst/>
            </a:prstGeom>
            <a:noFill/>
            <a:ln w="12700">
              <a:solidFill>
                <a:srgbClr val="000000"/>
              </a:solidFill>
              <a:round/>
            </a:ln>
            <a:effectLst/>
          </p:spPr>
          <p:txBody>
            <a:bodyPr wrap="none" anchor="ctr"/>
            <a:lstStyle/>
            <a:p>
              <a:endParaRPr lang="it-IT"/>
            </a:p>
          </p:txBody>
        </p:sp>
        <p:sp>
          <p:nvSpPr>
            <p:cNvPr id="85066" name="Freeform 74"/>
            <p:cNvSpPr/>
            <p:nvPr/>
          </p:nvSpPr>
          <p:spPr bwMode="auto">
            <a:xfrm>
              <a:off x="1734" y="2095"/>
              <a:ext cx="124" cy="65"/>
            </a:xfrm>
            <a:custGeom>
              <a:avLst/>
              <a:gdLst/>
              <a:ahLst/>
              <a:cxnLst>
                <a:cxn ang="0">
                  <a:pos x="144" y="81"/>
                </a:cxn>
                <a:cxn ang="0">
                  <a:pos x="88" y="16"/>
                </a:cxn>
                <a:cxn ang="0">
                  <a:pos x="0" y="0"/>
                </a:cxn>
              </a:cxnLst>
              <a:rect l="0" t="0" r="r" b="b"/>
              <a:pathLst>
                <a:path w="145" h="82">
                  <a:moveTo>
                    <a:pt x="144" y="81"/>
                  </a:moveTo>
                  <a:lnTo>
                    <a:pt x="88" y="16"/>
                  </a:lnTo>
                  <a:lnTo>
                    <a:pt x="0" y="0"/>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85067" name="Line 75"/>
            <p:cNvSpPr>
              <a:spLocks noChangeShapeType="1"/>
            </p:cNvSpPr>
            <p:nvPr/>
          </p:nvSpPr>
          <p:spPr bwMode="auto">
            <a:xfrm flipH="1">
              <a:off x="1682" y="2107"/>
              <a:ext cx="54" cy="0"/>
            </a:xfrm>
            <a:prstGeom prst="line">
              <a:avLst/>
            </a:prstGeom>
            <a:noFill/>
            <a:ln w="12700">
              <a:solidFill>
                <a:srgbClr val="000000"/>
              </a:solidFill>
              <a:round/>
            </a:ln>
            <a:effectLst/>
          </p:spPr>
          <p:txBody>
            <a:bodyPr wrap="none" anchor="ctr"/>
            <a:lstStyle/>
            <a:p>
              <a:endParaRPr lang="it-IT"/>
            </a:p>
          </p:txBody>
        </p:sp>
        <p:sp>
          <p:nvSpPr>
            <p:cNvPr id="85068" name="Line 76"/>
            <p:cNvSpPr>
              <a:spLocks noChangeShapeType="1"/>
            </p:cNvSpPr>
            <p:nvPr/>
          </p:nvSpPr>
          <p:spPr bwMode="auto">
            <a:xfrm flipH="1">
              <a:off x="1655" y="2103"/>
              <a:ext cx="41" cy="14"/>
            </a:xfrm>
            <a:prstGeom prst="line">
              <a:avLst/>
            </a:prstGeom>
            <a:noFill/>
            <a:ln w="12700">
              <a:solidFill>
                <a:srgbClr val="000000"/>
              </a:solidFill>
              <a:round/>
            </a:ln>
            <a:effectLst/>
          </p:spPr>
          <p:txBody>
            <a:bodyPr wrap="none" anchor="ctr"/>
            <a:lstStyle/>
            <a:p>
              <a:endParaRPr lang="it-IT"/>
            </a:p>
          </p:txBody>
        </p:sp>
        <p:sp>
          <p:nvSpPr>
            <p:cNvPr id="85069" name="Line 77"/>
            <p:cNvSpPr>
              <a:spLocks noChangeShapeType="1"/>
            </p:cNvSpPr>
            <p:nvPr/>
          </p:nvSpPr>
          <p:spPr bwMode="auto">
            <a:xfrm flipH="1">
              <a:off x="1649" y="2117"/>
              <a:ext cx="26" cy="13"/>
            </a:xfrm>
            <a:prstGeom prst="line">
              <a:avLst/>
            </a:prstGeom>
            <a:noFill/>
            <a:ln w="12700">
              <a:solidFill>
                <a:srgbClr val="000000"/>
              </a:solidFill>
              <a:round/>
            </a:ln>
            <a:effectLst/>
          </p:spPr>
          <p:txBody>
            <a:bodyPr wrap="none" anchor="ctr"/>
            <a:lstStyle/>
            <a:p>
              <a:endParaRPr lang="it-IT"/>
            </a:p>
          </p:txBody>
        </p:sp>
        <p:sp>
          <p:nvSpPr>
            <p:cNvPr id="85070" name="Freeform 78"/>
            <p:cNvSpPr/>
            <p:nvPr/>
          </p:nvSpPr>
          <p:spPr bwMode="auto">
            <a:xfrm>
              <a:off x="1653" y="2122"/>
              <a:ext cx="110" cy="66"/>
            </a:xfrm>
            <a:custGeom>
              <a:avLst/>
              <a:gdLst/>
              <a:ahLst/>
              <a:cxnLst>
                <a:cxn ang="0">
                  <a:pos x="0" y="0"/>
                </a:cxn>
                <a:cxn ang="0">
                  <a:pos x="0" y="24"/>
                </a:cxn>
                <a:cxn ang="0">
                  <a:pos x="16" y="48"/>
                </a:cxn>
                <a:cxn ang="0">
                  <a:pos x="56" y="64"/>
                </a:cxn>
                <a:cxn ang="0">
                  <a:pos x="128" y="80"/>
                </a:cxn>
              </a:cxnLst>
              <a:rect l="0" t="0" r="r" b="b"/>
              <a:pathLst>
                <a:path w="129" h="81">
                  <a:moveTo>
                    <a:pt x="0" y="0"/>
                  </a:moveTo>
                  <a:lnTo>
                    <a:pt x="0" y="24"/>
                  </a:lnTo>
                  <a:lnTo>
                    <a:pt x="16" y="48"/>
                  </a:lnTo>
                  <a:lnTo>
                    <a:pt x="56" y="64"/>
                  </a:lnTo>
                  <a:lnTo>
                    <a:pt x="128" y="80"/>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85071" name="Freeform 79"/>
            <p:cNvSpPr/>
            <p:nvPr/>
          </p:nvSpPr>
          <p:spPr bwMode="auto">
            <a:xfrm>
              <a:off x="1734" y="2160"/>
              <a:ext cx="83" cy="53"/>
            </a:xfrm>
            <a:custGeom>
              <a:avLst/>
              <a:gdLst/>
              <a:ahLst/>
              <a:cxnLst>
                <a:cxn ang="0">
                  <a:pos x="0" y="0"/>
                </a:cxn>
                <a:cxn ang="0">
                  <a:pos x="80" y="24"/>
                </a:cxn>
                <a:cxn ang="0">
                  <a:pos x="96" y="64"/>
                </a:cxn>
              </a:cxnLst>
              <a:rect l="0" t="0" r="r" b="b"/>
              <a:pathLst>
                <a:path w="97" h="65">
                  <a:moveTo>
                    <a:pt x="0" y="0"/>
                  </a:moveTo>
                  <a:lnTo>
                    <a:pt x="80" y="24"/>
                  </a:lnTo>
                  <a:lnTo>
                    <a:pt x="96" y="64"/>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85072" name="Freeform 80"/>
            <p:cNvSpPr/>
            <p:nvPr/>
          </p:nvSpPr>
          <p:spPr bwMode="auto">
            <a:xfrm>
              <a:off x="1815" y="2220"/>
              <a:ext cx="91" cy="45"/>
            </a:xfrm>
            <a:custGeom>
              <a:avLst/>
              <a:gdLst/>
              <a:ahLst/>
              <a:cxnLst>
                <a:cxn ang="0">
                  <a:pos x="0" y="0"/>
                </a:cxn>
                <a:cxn ang="0">
                  <a:pos x="24" y="24"/>
                </a:cxn>
                <a:cxn ang="0">
                  <a:pos x="64" y="40"/>
                </a:cxn>
                <a:cxn ang="0">
                  <a:pos x="104" y="56"/>
                </a:cxn>
              </a:cxnLst>
              <a:rect l="0" t="0" r="r" b="b"/>
              <a:pathLst>
                <a:path w="105" h="57">
                  <a:moveTo>
                    <a:pt x="0" y="0"/>
                  </a:moveTo>
                  <a:lnTo>
                    <a:pt x="24" y="24"/>
                  </a:lnTo>
                  <a:lnTo>
                    <a:pt x="64" y="40"/>
                  </a:lnTo>
                  <a:lnTo>
                    <a:pt x="104" y="56"/>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85073" name="Line 81"/>
            <p:cNvSpPr>
              <a:spLocks noChangeShapeType="1"/>
            </p:cNvSpPr>
            <p:nvPr/>
          </p:nvSpPr>
          <p:spPr bwMode="auto">
            <a:xfrm>
              <a:off x="1764" y="2221"/>
              <a:ext cx="47" cy="34"/>
            </a:xfrm>
            <a:prstGeom prst="line">
              <a:avLst/>
            </a:prstGeom>
            <a:noFill/>
            <a:ln w="12700">
              <a:solidFill>
                <a:srgbClr val="000000"/>
              </a:solidFill>
              <a:round/>
            </a:ln>
            <a:effectLst/>
          </p:spPr>
          <p:txBody>
            <a:bodyPr wrap="none" anchor="ctr"/>
            <a:lstStyle/>
            <a:p>
              <a:endParaRPr lang="it-IT"/>
            </a:p>
          </p:txBody>
        </p:sp>
        <p:sp>
          <p:nvSpPr>
            <p:cNvPr id="85074" name="Line 82"/>
            <p:cNvSpPr>
              <a:spLocks noChangeShapeType="1"/>
            </p:cNvSpPr>
            <p:nvPr/>
          </p:nvSpPr>
          <p:spPr bwMode="auto">
            <a:xfrm>
              <a:off x="1811" y="2248"/>
              <a:ext cx="29" cy="14"/>
            </a:xfrm>
            <a:prstGeom prst="line">
              <a:avLst/>
            </a:prstGeom>
            <a:noFill/>
            <a:ln w="12700">
              <a:solidFill>
                <a:srgbClr val="000000"/>
              </a:solidFill>
              <a:round/>
            </a:ln>
            <a:effectLst/>
          </p:spPr>
          <p:txBody>
            <a:bodyPr wrap="none" anchor="ctr"/>
            <a:lstStyle/>
            <a:p>
              <a:endParaRPr lang="it-IT"/>
            </a:p>
          </p:txBody>
        </p:sp>
        <p:sp>
          <p:nvSpPr>
            <p:cNvPr id="85075" name="Line 83"/>
            <p:cNvSpPr>
              <a:spLocks noChangeShapeType="1"/>
            </p:cNvSpPr>
            <p:nvPr/>
          </p:nvSpPr>
          <p:spPr bwMode="auto">
            <a:xfrm>
              <a:off x="1782" y="2199"/>
              <a:ext cx="22" cy="14"/>
            </a:xfrm>
            <a:prstGeom prst="line">
              <a:avLst/>
            </a:prstGeom>
            <a:noFill/>
            <a:ln w="25400">
              <a:solidFill>
                <a:srgbClr val="000000"/>
              </a:solidFill>
              <a:round/>
            </a:ln>
            <a:effectLst/>
          </p:spPr>
          <p:txBody>
            <a:bodyPr wrap="none" anchor="ctr"/>
            <a:lstStyle/>
            <a:p>
              <a:endParaRPr lang="it-IT"/>
            </a:p>
          </p:txBody>
        </p:sp>
        <p:sp>
          <p:nvSpPr>
            <p:cNvPr id="85076" name="Line 84"/>
            <p:cNvSpPr>
              <a:spLocks noChangeShapeType="1"/>
            </p:cNvSpPr>
            <p:nvPr/>
          </p:nvSpPr>
          <p:spPr bwMode="auto">
            <a:xfrm>
              <a:off x="1940" y="2316"/>
              <a:ext cx="74" cy="40"/>
            </a:xfrm>
            <a:prstGeom prst="line">
              <a:avLst/>
            </a:prstGeom>
            <a:noFill/>
            <a:ln w="25400">
              <a:solidFill>
                <a:srgbClr val="000000"/>
              </a:solidFill>
              <a:round/>
            </a:ln>
            <a:effectLst/>
          </p:spPr>
          <p:txBody>
            <a:bodyPr wrap="none" anchor="ctr"/>
            <a:lstStyle/>
            <a:p>
              <a:endParaRPr lang="it-IT"/>
            </a:p>
          </p:txBody>
        </p:sp>
        <p:sp>
          <p:nvSpPr>
            <p:cNvPr id="85077" name="Freeform 85"/>
            <p:cNvSpPr/>
            <p:nvPr/>
          </p:nvSpPr>
          <p:spPr bwMode="auto">
            <a:xfrm>
              <a:off x="1919" y="2284"/>
              <a:ext cx="118" cy="34"/>
            </a:xfrm>
            <a:custGeom>
              <a:avLst/>
              <a:gdLst/>
              <a:ahLst/>
              <a:cxnLst>
                <a:cxn ang="0">
                  <a:pos x="0" y="0"/>
                </a:cxn>
                <a:cxn ang="0">
                  <a:pos x="48" y="24"/>
                </a:cxn>
                <a:cxn ang="0">
                  <a:pos x="136" y="40"/>
                </a:cxn>
              </a:cxnLst>
              <a:rect l="0" t="0" r="r" b="b"/>
              <a:pathLst>
                <a:path w="137" h="41">
                  <a:moveTo>
                    <a:pt x="0" y="0"/>
                  </a:moveTo>
                  <a:lnTo>
                    <a:pt x="48" y="24"/>
                  </a:lnTo>
                  <a:lnTo>
                    <a:pt x="136" y="40"/>
                  </a:lnTo>
                </a:path>
              </a:pathLst>
            </a:custGeom>
            <a:noFill/>
            <a:ln w="25400" cap="rnd" cmpd="sng">
              <a:solidFill>
                <a:srgbClr val="000000"/>
              </a:solidFill>
              <a:prstDash val="solid"/>
              <a:round/>
              <a:headEnd type="none" w="med" len="med"/>
              <a:tailEnd type="none" w="med" len="med"/>
            </a:ln>
            <a:effectLst/>
          </p:spPr>
          <p:txBody>
            <a:bodyPr/>
            <a:lstStyle/>
            <a:p>
              <a:endParaRPr lang="it-IT"/>
            </a:p>
          </p:txBody>
        </p:sp>
        <p:sp>
          <p:nvSpPr>
            <p:cNvPr id="85078" name="Freeform 86"/>
            <p:cNvSpPr/>
            <p:nvPr/>
          </p:nvSpPr>
          <p:spPr bwMode="auto">
            <a:xfrm>
              <a:off x="2028" y="2245"/>
              <a:ext cx="63" cy="159"/>
            </a:xfrm>
            <a:custGeom>
              <a:avLst/>
              <a:gdLst/>
              <a:ahLst/>
              <a:cxnLst>
                <a:cxn ang="0">
                  <a:pos x="0" y="80"/>
                </a:cxn>
                <a:cxn ang="0">
                  <a:pos x="16" y="153"/>
                </a:cxn>
                <a:cxn ang="0">
                  <a:pos x="56" y="193"/>
                </a:cxn>
                <a:cxn ang="0">
                  <a:pos x="72" y="185"/>
                </a:cxn>
                <a:cxn ang="0">
                  <a:pos x="64" y="145"/>
                </a:cxn>
                <a:cxn ang="0">
                  <a:pos x="40" y="48"/>
                </a:cxn>
                <a:cxn ang="0">
                  <a:pos x="0" y="0"/>
                </a:cxn>
              </a:cxnLst>
              <a:rect l="0" t="0" r="r" b="b"/>
              <a:pathLst>
                <a:path w="73" h="194">
                  <a:moveTo>
                    <a:pt x="0" y="80"/>
                  </a:moveTo>
                  <a:lnTo>
                    <a:pt x="16" y="153"/>
                  </a:lnTo>
                  <a:lnTo>
                    <a:pt x="56" y="193"/>
                  </a:lnTo>
                  <a:lnTo>
                    <a:pt x="72" y="185"/>
                  </a:lnTo>
                  <a:lnTo>
                    <a:pt x="64" y="145"/>
                  </a:lnTo>
                  <a:lnTo>
                    <a:pt x="40" y="48"/>
                  </a:lnTo>
                  <a:lnTo>
                    <a:pt x="0" y="0"/>
                  </a:lnTo>
                </a:path>
              </a:pathLst>
            </a:custGeom>
            <a:noFill/>
            <a:ln w="25400" cap="rnd" cmpd="sng">
              <a:solidFill>
                <a:srgbClr val="000000"/>
              </a:solidFill>
              <a:prstDash val="solid"/>
              <a:round/>
              <a:headEnd type="none" w="med" len="med"/>
              <a:tailEnd type="none" w="med" len="med"/>
            </a:ln>
            <a:effectLst/>
          </p:spPr>
          <p:txBody>
            <a:bodyPr/>
            <a:lstStyle/>
            <a:p>
              <a:endParaRPr lang="it-IT"/>
            </a:p>
          </p:txBody>
        </p:sp>
        <p:sp>
          <p:nvSpPr>
            <p:cNvPr id="85079" name="Line 87"/>
            <p:cNvSpPr>
              <a:spLocks noChangeShapeType="1"/>
            </p:cNvSpPr>
            <p:nvPr/>
          </p:nvSpPr>
          <p:spPr bwMode="auto">
            <a:xfrm flipH="1" flipV="1">
              <a:off x="1919" y="2232"/>
              <a:ext cx="116" cy="26"/>
            </a:xfrm>
            <a:prstGeom prst="line">
              <a:avLst/>
            </a:prstGeom>
            <a:noFill/>
            <a:ln w="25400">
              <a:solidFill>
                <a:srgbClr val="000000"/>
              </a:solidFill>
              <a:round/>
            </a:ln>
            <a:effectLst/>
          </p:spPr>
          <p:txBody>
            <a:bodyPr wrap="none" anchor="ctr"/>
            <a:lstStyle/>
            <a:p>
              <a:endParaRPr lang="it-IT"/>
            </a:p>
          </p:txBody>
        </p:sp>
        <p:sp>
          <p:nvSpPr>
            <p:cNvPr id="85080" name="Line 88"/>
            <p:cNvSpPr>
              <a:spLocks noChangeShapeType="1"/>
            </p:cNvSpPr>
            <p:nvPr/>
          </p:nvSpPr>
          <p:spPr bwMode="auto">
            <a:xfrm flipV="1">
              <a:off x="1998" y="2193"/>
              <a:ext cx="27" cy="13"/>
            </a:xfrm>
            <a:prstGeom prst="line">
              <a:avLst/>
            </a:prstGeom>
            <a:noFill/>
            <a:ln w="12700">
              <a:solidFill>
                <a:srgbClr val="000000"/>
              </a:solidFill>
              <a:round/>
            </a:ln>
            <a:effectLst/>
          </p:spPr>
          <p:txBody>
            <a:bodyPr wrap="none" anchor="ctr"/>
            <a:lstStyle/>
            <a:p>
              <a:endParaRPr lang="it-IT"/>
            </a:p>
          </p:txBody>
        </p:sp>
        <p:sp>
          <p:nvSpPr>
            <p:cNvPr id="85081" name="Line 89"/>
            <p:cNvSpPr>
              <a:spLocks noChangeShapeType="1"/>
            </p:cNvSpPr>
            <p:nvPr/>
          </p:nvSpPr>
          <p:spPr bwMode="auto">
            <a:xfrm>
              <a:off x="2118" y="2335"/>
              <a:ext cx="6" cy="64"/>
            </a:xfrm>
            <a:prstGeom prst="line">
              <a:avLst/>
            </a:prstGeom>
            <a:noFill/>
            <a:ln w="12700">
              <a:solidFill>
                <a:srgbClr val="000000"/>
              </a:solidFill>
              <a:round/>
            </a:ln>
            <a:effectLst/>
          </p:spPr>
          <p:txBody>
            <a:bodyPr wrap="none" anchor="ctr"/>
            <a:lstStyle/>
            <a:p>
              <a:endParaRPr lang="it-IT"/>
            </a:p>
          </p:txBody>
        </p:sp>
        <p:sp>
          <p:nvSpPr>
            <p:cNvPr id="85082" name="Line 90"/>
            <p:cNvSpPr>
              <a:spLocks noChangeShapeType="1"/>
            </p:cNvSpPr>
            <p:nvPr/>
          </p:nvSpPr>
          <p:spPr bwMode="auto">
            <a:xfrm>
              <a:off x="2131" y="2399"/>
              <a:ext cx="0" cy="125"/>
            </a:xfrm>
            <a:prstGeom prst="line">
              <a:avLst/>
            </a:prstGeom>
            <a:noFill/>
            <a:ln w="12700">
              <a:solidFill>
                <a:srgbClr val="000000"/>
              </a:solidFill>
              <a:round/>
            </a:ln>
            <a:effectLst/>
          </p:spPr>
          <p:txBody>
            <a:bodyPr wrap="none" anchor="ctr"/>
            <a:lstStyle/>
            <a:p>
              <a:endParaRPr lang="it-IT"/>
            </a:p>
          </p:txBody>
        </p:sp>
        <p:sp>
          <p:nvSpPr>
            <p:cNvPr id="85083" name="Line 91"/>
            <p:cNvSpPr>
              <a:spLocks noChangeShapeType="1"/>
            </p:cNvSpPr>
            <p:nvPr/>
          </p:nvSpPr>
          <p:spPr bwMode="auto">
            <a:xfrm flipH="1">
              <a:off x="2079" y="2629"/>
              <a:ext cx="48" cy="52"/>
            </a:xfrm>
            <a:prstGeom prst="line">
              <a:avLst/>
            </a:prstGeom>
            <a:noFill/>
            <a:ln w="12700">
              <a:solidFill>
                <a:srgbClr val="000000"/>
              </a:solidFill>
              <a:round/>
            </a:ln>
            <a:effectLst/>
          </p:spPr>
          <p:txBody>
            <a:bodyPr wrap="none" anchor="ctr"/>
            <a:lstStyle/>
            <a:p>
              <a:endParaRPr lang="it-IT"/>
            </a:p>
          </p:txBody>
        </p:sp>
        <p:sp>
          <p:nvSpPr>
            <p:cNvPr id="85084" name="Line 92"/>
            <p:cNvSpPr>
              <a:spLocks noChangeShapeType="1"/>
            </p:cNvSpPr>
            <p:nvPr/>
          </p:nvSpPr>
          <p:spPr bwMode="auto">
            <a:xfrm flipV="1">
              <a:off x="2089" y="2601"/>
              <a:ext cx="22" cy="74"/>
            </a:xfrm>
            <a:prstGeom prst="line">
              <a:avLst/>
            </a:prstGeom>
            <a:noFill/>
            <a:ln w="12700">
              <a:solidFill>
                <a:srgbClr val="000000"/>
              </a:solidFill>
              <a:round/>
            </a:ln>
            <a:effectLst/>
          </p:spPr>
          <p:txBody>
            <a:bodyPr wrap="none" anchor="ctr"/>
            <a:lstStyle/>
            <a:p>
              <a:endParaRPr lang="it-IT"/>
            </a:p>
          </p:txBody>
        </p:sp>
        <p:sp>
          <p:nvSpPr>
            <p:cNvPr id="85085" name="Line 93"/>
            <p:cNvSpPr>
              <a:spLocks noChangeShapeType="1"/>
            </p:cNvSpPr>
            <p:nvPr/>
          </p:nvSpPr>
          <p:spPr bwMode="auto">
            <a:xfrm flipH="1" flipV="1">
              <a:off x="2111" y="2412"/>
              <a:ext cx="13" cy="137"/>
            </a:xfrm>
            <a:prstGeom prst="line">
              <a:avLst/>
            </a:prstGeom>
            <a:noFill/>
            <a:ln w="12700">
              <a:solidFill>
                <a:srgbClr val="000000"/>
              </a:solidFill>
              <a:round/>
            </a:ln>
            <a:effectLst/>
          </p:spPr>
          <p:txBody>
            <a:bodyPr wrap="none" anchor="ctr"/>
            <a:lstStyle/>
            <a:p>
              <a:endParaRPr lang="it-IT"/>
            </a:p>
          </p:txBody>
        </p:sp>
        <p:sp>
          <p:nvSpPr>
            <p:cNvPr id="85086" name="Freeform 94"/>
            <p:cNvSpPr/>
            <p:nvPr/>
          </p:nvSpPr>
          <p:spPr bwMode="auto">
            <a:xfrm>
              <a:off x="2082" y="2377"/>
              <a:ext cx="16" cy="178"/>
            </a:xfrm>
            <a:custGeom>
              <a:avLst/>
              <a:gdLst/>
              <a:ahLst/>
              <a:cxnLst>
                <a:cxn ang="0">
                  <a:pos x="16" y="0"/>
                </a:cxn>
                <a:cxn ang="0">
                  <a:pos x="16" y="128"/>
                </a:cxn>
                <a:cxn ang="0">
                  <a:pos x="0" y="217"/>
                </a:cxn>
              </a:cxnLst>
              <a:rect l="0" t="0" r="r" b="b"/>
              <a:pathLst>
                <a:path w="17" h="218">
                  <a:moveTo>
                    <a:pt x="16" y="0"/>
                  </a:moveTo>
                  <a:lnTo>
                    <a:pt x="16" y="128"/>
                  </a:lnTo>
                  <a:lnTo>
                    <a:pt x="0" y="217"/>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85087" name="Freeform 95"/>
            <p:cNvSpPr/>
            <p:nvPr/>
          </p:nvSpPr>
          <p:spPr bwMode="auto">
            <a:xfrm>
              <a:off x="1872" y="2395"/>
              <a:ext cx="198" cy="225"/>
            </a:xfrm>
            <a:custGeom>
              <a:avLst/>
              <a:gdLst/>
              <a:ahLst/>
              <a:cxnLst>
                <a:cxn ang="0">
                  <a:pos x="72" y="273"/>
                </a:cxn>
                <a:cxn ang="0">
                  <a:pos x="0" y="257"/>
                </a:cxn>
                <a:cxn ang="0">
                  <a:pos x="80" y="241"/>
                </a:cxn>
                <a:cxn ang="0">
                  <a:pos x="168" y="217"/>
                </a:cxn>
                <a:cxn ang="0">
                  <a:pos x="208" y="169"/>
                </a:cxn>
                <a:cxn ang="0">
                  <a:pos x="232" y="104"/>
                </a:cxn>
                <a:cxn ang="0">
                  <a:pos x="224" y="48"/>
                </a:cxn>
                <a:cxn ang="0">
                  <a:pos x="208" y="0"/>
                </a:cxn>
              </a:cxnLst>
              <a:rect l="0" t="0" r="r" b="b"/>
              <a:pathLst>
                <a:path w="233" h="274">
                  <a:moveTo>
                    <a:pt x="72" y="273"/>
                  </a:moveTo>
                  <a:lnTo>
                    <a:pt x="0" y="257"/>
                  </a:lnTo>
                  <a:lnTo>
                    <a:pt x="80" y="241"/>
                  </a:lnTo>
                  <a:lnTo>
                    <a:pt x="168" y="217"/>
                  </a:lnTo>
                  <a:lnTo>
                    <a:pt x="208" y="169"/>
                  </a:lnTo>
                  <a:lnTo>
                    <a:pt x="232" y="104"/>
                  </a:lnTo>
                  <a:lnTo>
                    <a:pt x="224" y="48"/>
                  </a:lnTo>
                  <a:lnTo>
                    <a:pt x="208" y="0"/>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85088" name="Line 96"/>
            <p:cNvSpPr>
              <a:spLocks noChangeShapeType="1"/>
            </p:cNvSpPr>
            <p:nvPr/>
          </p:nvSpPr>
          <p:spPr bwMode="auto">
            <a:xfrm>
              <a:off x="2982" y="2343"/>
              <a:ext cx="0" cy="0"/>
            </a:xfrm>
            <a:prstGeom prst="line">
              <a:avLst/>
            </a:prstGeom>
            <a:noFill/>
            <a:ln w="12700">
              <a:solidFill>
                <a:srgbClr val="000000"/>
              </a:solidFill>
              <a:round/>
            </a:ln>
            <a:effectLst/>
          </p:spPr>
          <p:txBody>
            <a:bodyPr wrap="none" anchor="ctr"/>
            <a:lstStyle/>
            <a:p>
              <a:endParaRPr lang="it-IT"/>
            </a:p>
          </p:txBody>
        </p:sp>
        <p:sp>
          <p:nvSpPr>
            <p:cNvPr id="85089" name="Line 97"/>
            <p:cNvSpPr>
              <a:spLocks noChangeShapeType="1"/>
            </p:cNvSpPr>
            <p:nvPr/>
          </p:nvSpPr>
          <p:spPr bwMode="auto">
            <a:xfrm>
              <a:off x="2982" y="2265"/>
              <a:ext cx="0" cy="0"/>
            </a:xfrm>
            <a:prstGeom prst="line">
              <a:avLst/>
            </a:prstGeom>
            <a:noFill/>
            <a:ln w="12700">
              <a:solidFill>
                <a:srgbClr val="000000"/>
              </a:solidFill>
              <a:round/>
            </a:ln>
            <a:effectLst/>
          </p:spPr>
          <p:txBody>
            <a:bodyPr wrap="none" anchor="ctr"/>
            <a:lstStyle/>
            <a:p>
              <a:endParaRPr lang="it-IT"/>
            </a:p>
          </p:txBody>
        </p:sp>
        <p:sp>
          <p:nvSpPr>
            <p:cNvPr id="85090" name="Line 98"/>
            <p:cNvSpPr>
              <a:spLocks noChangeShapeType="1"/>
            </p:cNvSpPr>
            <p:nvPr/>
          </p:nvSpPr>
          <p:spPr bwMode="auto">
            <a:xfrm>
              <a:off x="2838" y="2277"/>
              <a:ext cx="0" cy="0"/>
            </a:xfrm>
            <a:prstGeom prst="line">
              <a:avLst/>
            </a:prstGeom>
            <a:noFill/>
            <a:ln w="12700">
              <a:solidFill>
                <a:srgbClr val="000000"/>
              </a:solidFill>
              <a:round/>
            </a:ln>
            <a:effectLst/>
          </p:spPr>
          <p:txBody>
            <a:bodyPr wrap="none" anchor="ctr"/>
            <a:lstStyle/>
            <a:p>
              <a:endParaRPr lang="it-IT"/>
            </a:p>
          </p:txBody>
        </p:sp>
        <p:sp>
          <p:nvSpPr>
            <p:cNvPr id="85091" name="Line 99"/>
            <p:cNvSpPr>
              <a:spLocks noChangeShapeType="1"/>
            </p:cNvSpPr>
            <p:nvPr/>
          </p:nvSpPr>
          <p:spPr bwMode="auto">
            <a:xfrm>
              <a:off x="2867" y="2274"/>
              <a:ext cx="115" cy="0"/>
            </a:xfrm>
            <a:prstGeom prst="line">
              <a:avLst/>
            </a:prstGeom>
            <a:noFill/>
            <a:ln w="12700">
              <a:solidFill>
                <a:srgbClr val="000000"/>
              </a:solidFill>
              <a:round/>
            </a:ln>
            <a:effectLst/>
          </p:spPr>
          <p:txBody>
            <a:bodyPr wrap="none" anchor="ctr"/>
            <a:lstStyle/>
            <a:p>
              <a:endParaRPr lang="it-IT"/>
            </a:p>
          </p:txBody>
        </p:sp>
        <p:sp>
          <p:nvSpPr>
            <p:cNvPr id="85092" name="Line 100"/>
            <p:cNvSpPr>
              <a:spLocks noChangeShapeType="1"/>
            </p:cNvSpPr>
            <p:nvPr/>
          </p:nvSpPr>
          <p:spPr bwMode="auto">
            <a:xfrm flipH="1">
              <a:off x="2648" y="2367"/>
              <a:ext cx="122" cy="0"/>
            </a:xfrm>
            <a:prstGeom prst="line">
              <a:avLst/>
            </a:prstGeom>
            <a:noFill/>
            <a:ln w="12700">
              <a:solidFill>
                <a:srgbClr val="000000"/>
              </a:solidFill>
              <a:round/>
            </a:ln>
            <a:effectLst/>
          </p:spPr>
          <p:txBody>
            <a:bodyPr wrap="none" anchor="ctr"/>
            <a:lstStyle/>
            <a:p>
              <a:endParaRPr lang="it-IT"/>
            </a:p>
          </p:txBody>
        </p:sp>
        <p:sp>
          <p:nvSpPr>
            <p:cNvPr id="85093" name="Line 101"/>
            <p:cNvSpPr>
              <a:spLocks noChangeShapeType="1"/>
            </p:cNvSpPr>
            <p:nvPr/>
          </p:nvSpPr>
          <p:spPr bwMode="auto">
            <a:xfrm flipH="1" flipV="1">
              <a:off x="2179" y="2115"/>
              <a:ext cx="198" cy="182"/>
            </a:xfrm>
            <a:prstGeom prst="line">
              <a:avLst/>
            </a:prstGeom>
            <a:noFill/>
            <a:ln w="25400">
              <a:solidFill>
                <a:srgbClr val="000000"/>
              </a:solidFill>
              <a:round/>
            </a:ln>
            <a:effectLst/>
          </p:spPr>
          <p:txBody>
            <a:bodyPr wrap="none" anchor="ctr"/>
            <a:lstStyle/>
            <a:p>
              <a:endParaRPr lang="it-IT"/>
            </a:p>
          </p:txBody>
        </p:sp>
        <p:sp>
          <p:nvSpPr>
            <p:cNvPr id="85094" name="Freeform 102"/>
            <p:cNvSpPr/>
            <p:nvPr/>
          </p:nvSpPr>
          <p:spPr bwMode="auto">
            <a:xfrm>
              <a:off x="1274" y="1885"/>
              <a:ext cx="932" cy="964"/>
            </a:xfrm>
            <a:custGeom>
              <a:avLst/>
              <a:gdLst/>
              <a:ahLst/>
              <a:cxnLst>
                <a:cxn ang="0">
                  <a:pos x="1064" y="289"/>
                </a:cxn>
                <a:cxn ang="0">
                  <a:pos x="952" y="201"/>
                </a:cxn>
                <a:cxn ang="0">
                  <a:pos x="872" y="145"/>
                </a:cxn>
                <a:cxn ang="0">
                  <a:pos x="744" y="81"/>
                </a:cxn>
                <a:cxn ang="0">
                  <a:pos x="616" y="32"/>
                </a:cxn>
                <a:cxn ang="0">
                  <a:pos x="544" y="8"/>
                </a:cxn>
                <a:cxn ang="0">
                  <a:pos x="464" y="0"/>
                </a:cxn>
                <a:cxn ang="0">
                  <a:pos x="408" y="0"/>
                </a:cxn>
                <a:cxn ang="0">
                  <a:pos x="320" y="24"/>
                </a:cxn>
                <a:cxn ang="0">
                  <a:pos x="264" y="49"/>
                </a:cxn>
                <a:cxn ang="0">
                  <a:pos x="216" y="81"/>
                </a:cxn>
                <a:cxn ang="0">
                  <a:pos x="168" y="145"/>
                </a:cxn>
                <a:cxn ang="0">
                  <a:pos x="120" y="233"/>
                </a:cxn>
                <a:cxn ang="0">
                  <a:pos x="80" y="330"/>
                </a:cxn>
                <a:cxn ang="0">
                  <a:pos x="32" y="442"/>
                </a:cxn>
                <a:cxn ang="0">
                  <a:pos x="8" y="506"/>
                </a:cxn>
                <a:cxn ang="0">
                  <a:pos x="0" y="587"/>
                </a:cxn>
                <a:cxn ang="0">
                  <a:pos x="0" y="659"/>
                </a:cxn>
                <a:cxn ang="0">
                  <a:pos x="32" y="731"/>
                </a:cxn>
                <a:cxn ang="0">
                  <a:pos x="80" y="795"/>
                </a:cxn>
                <a:cxn ang="0">
                  <a:pos x="136" y="852"/>
                </a:cxn>
                <a:cxn ang="0">
                  <a:pos x="216" y="892"/>
                </a:cxn>
                <a:cxn ang="0">
                  <a:pos x="664" y="1133"/>
                </a:cxn>
                <a:cxn ang="0">
                  <a:pos x="736" y="1165"/>
                </a:cxn>
                <a:cxn ang="0">
                  <a:pos x="800" y="1181"/>
                </a:cxn>
                <a:cxn ang="0">
                  <a:pos x="888" y="1181"/>
                </a:cxn>
                <a:cxn ang="0">
                  <a:pos x="1000" y="1157"/>
                </a:cxn>
                <a:cxn ang="0">
                  <a:pos x="1048" y="1133"/>
                </a:cxn>
                <a:cxn ang="0">
                  <a:pos x="1088" y="1109"/>
                </a:cxn>
              </a:cxnLst>
              <a:rect l="0" t="0" r="r" b="b"/>
              <a:pathLst>
                <a:path w="1089" h="1182">
                  <a:moveTo>
                    <a:pt x="1064" y="289"/>
                  </a:moveTo>
                  <a:lnTo>
                    <a:pt x="952" y="201"/>
                  </a:lnTo>
                  <a:lnTo>
                    <a:pt x="872" y="145"/>
                  </a:lnTo>
                  <a:lnTo>
                    <a:pt x="744" y="81"/>
                  </a:lnTo>
                  <a:lnTo>
                    <a:pt x="616" y="32"/>
                  </a:lnTo>
                  <a:lnTo>
                    <a:pt x="544" y="8"/>
                  </a:lnTo>
                  <a:lnTo>
                    <a:pt x="464" y="0"/>
                  </a:lnTo>
                  <a:lnTo>
                    <a:pt x="408" y="0"/>
                  </a:lnTo>
                  <a:lnTo>
                    <a:pt x="320" y="24"/>
                  </a:lnTo>
                  <a:lnTo>
                    <a:pt x="264" y="49"/>
                  </a:lnTo>
                  <a:lnTo>
                    <a:pt x="216" y="81"/>
                  </a:lnTo>
                  <a:lnTo>
                    <a:pt x="168" y="145"/>
                  </a:lnTo>
                  <a:lnTo>
                    <a:pt x="120" y="233"/>
                  </a:lnTo>
                  <a:lnTo>
                    <a:pt x="80" y="330"/>
                  </a:lnTo>
                  <a:lnTo>
                    <a:pt x="32" y="442"/>
                  </a:lnTo>
                  <a:lnTo>
                    <a:pt x="8" y="506"/>
                  </a:lnTo>
                  <a:lnTo>
                    <a:pt x="0" y="587"/>
                  </a:lnTo>
                  <a:lnTo>
                    <a:pt x="0" y="659"/>
                  </a:lnTo>
                  <a:lnTo>
                    <a:pt x="32" y="731"/>
                  </a:lnTo>
                  <a:lnTo>
                    <a:pt x="80" y="795"/>
                  </a:lnTo>
                  <a:lnTo>
                    <a:pt x="136" y="852"/>
                  </a:lnTo>
                  <a:lnTo>
                    <a:pt x="216" y="892"/>
                  </a:lnTo>
                  <a:lnTo>
                    <a:pt x="664" y="1133"/>
                  </a:lnTo>
                  <a:lnTo>
                    <a:pt x="736" y="1165"/>
                  </a:lnTo>
                  <a:lnTo>
                    <a:pt x="800" y="1181"/>
                  </a:lnTo>
                  <a:lnTo>
                    <a:pt x="888" y="1181"/>
                  </a:lnTo>
                  <a:lnTo>
                    <a:pt x="1000" y="1157"/>
                  </a:lnTo>
                  <a:lnTo>
                    <a:pt x="1048" y="1133"/>
                  </a:lnTo>
                  <a:lnTo>
                    <a:pt x="1088" y="1109"/>
                  </a:lnTo>
                </a:path>
              </a:pathLst>
            </a:custGeom>
            <a:noFill/>
            <a:ln w="25400" cap="rnd" cmpd="sng">
              <a:solidFill>
                <a:srgbClr val="000000"/>
              </a:solidFill>
              <a:prstDash val="solid"/>
              <a:round/>
              <a:headEnd type="none" w="med" len="med"/>
              <a:tailEnd type="none" w="med" len="med"/>
            </a:ln>
            <a:effectLst/>
          </p:spPr>
          <p:txBody>
            <a:bodyPr/>
            <a:lstStyle/>
            <a:p>
              <a:endParaRPr lang="it-IT"/>
            </a:p>
          </p:txBody>
        </p:sp>
        <p:sp>
          <p:nvSpPr>
            <p:cNvPr id="85095" name="Line 103"/>
            <p:cNvSpPr>
              <a:spLocks noChangeShapeType="1"/>
            </p:cNvSpPr>
            <p:nvPr/>
          </p:nvSpPr>
          <p:spPr bwMode="auto">
            <a:xfrm flipH="1" flipV="1">
              <a:off x="2341" y="2265"/>
              <a:ext cx="61" cy="26"/>
            </a:xfrm>
            <a:prstGeom prst="line">
              <a:avLst/>
            </a:prstGeom>
            <a:noFill/>
            <a:ln w="12700">
              <a:solidFill>
                <a:srgbClr val="000000"/>
              </a:solidFill>
              <a:round/>
            </a:ln>
            <a:effectLst/>
          </p:spPr>
          <p:txBody>
            <a:bodyPr wrap="none" anchor="ctr"/>
            <a:lstStyle/>
            <a:p>
              <a:endParaRPr lang="it-IT"/>
            </a:p>
          </p:txBody>
        </p:sp>
        <p:sp>
          <p:nvSpPr>
            <p:cNvPr id="85096" name="Freeform 104"/>
            <p:cNvSpPr/>
            <p:nvPr/>
          </p:nvSpPr>
          <p:spPr bwMode="auto">
            <a:xfrm>
              <a:off x="1653" y="2101"/>
              <a:ext cx="253" cy="126"/>
            </a:xfrm>
            <a:custGeom>
              <a:avLst/>
              <a:gdLst/>
              <a:ahLst/>
              <a:cxnLst>
                <a:cxn ang="0">
                  <a:pos x="296" y="153"/>
                </a:cxn>
                <a:cxn ang="0">
                  <a:pos x="248" y="73"/>
                </a:cxn>
                <a:cxn ang="0">
                  <a:pos x="200" y="24"/>
                </a:cxn>
                <a:cxn ang="0">
                  <a:pos x="152" y="8"/>
                </a:cxn>
                <a:cxn ang="0">
                  <a:pos x="104" y="0"/>
                </a:cxn>
                <a:cxn ang="0">
                  <a:pos x="56" y="0"/>
                </a:cxn>
                <a:cxn ang="0">
                  <a:pos x="16" y="16"/>
                </a:cxn>
                <a:cxn ang="0">
                  <a:pos x="0" y="41"/>
                </a:cxn>
                <a:cxn ang="0">
                  <a:pos x="0" y="57"/>
                </a:cxn>
                <a:cxn ang="0">
                  <a:pos x="24" y="73"/>
                </a:cxn>
                <a:cxn ang="0">
                  <a:pos x="56" y="89"/>
                </a:cxn>
                <a:cxn ang="0">
                  <a:pos x="96" y="97"/>
                </a:cxn>
                <a:cxn ang="0">
                  <a:pos x="144" y="121"/>
                </a:cxn>
                <a:cxn ang="0">
                  <a:pos x="176" y="137"/>
                </a:cxn>
              </a:cxnLst>
              <a:rect l="0" t="0" r="r" b="b"/>
              <a:pathLst>
                <a:path w="297" h="154">
                  <a:moveTo>
                    <a:pt x="296" y="153"/>
                  </a:moveTo>
                  <a:lnTo>
                    <a:pt x="248" y="73"/>
                  </a:lnTo>
                  <a:lnTo>
                    <a:pt x="200" y="24"/>
                  </a:lnTo>
                  <a:lnTo>
                    <a:pt x="152" y="8"/>
                  </a:lnTo>
                  <a:lnTo>
                    <a:pt x="104" y="0"/>
                  </a:lnTo>
                  <a:lnTo>
                    <a:pt x="56" y="0"/>
                  </a:lnTo>
                  <a:lnTo>
                    <a:pt x="16" y="16"/>
                  </a:lnTo>
                  <a:lnTo>
                    <a:pt x="0" y="41"/>
                  </a:lnTo>
                  <a:lnTo>
                    <a:pt x="0" y="57"/>
                  </a:lnTo>
                  <a:lnTo>
                    <a:pt x="24" y="73"/>
                  </a:lnTo>
                  <a:lnTo>
                    <a:pt x="56" y="89"/>
                  </a:lnTo>
                  <a:lnTo>
                    <a:pt x="96" y="97"/>
                  </a:lnTo>
                  <a:lnTo>
                    <a:pt x="144" y="121"/>
                  </a:lnTo>
                  <a:lnTo>
                    <a:pt x="176" y="137"/>
                  </a:lnTo>
                </a:path>
              </a:pathLst>
            </a:custGeom>
            <a:noFill/>
            <a:ln w="25400" cap="rnd" cmpd="sng">
              <a:solidFill>
                <a:srgbClr val="000000"/>
              </a:solidFill>
              <a:prstDash val="solid"/>
              <a:round/>
              <a:headEnd type="none" w="med" len="med"/>
              <a:tailEnd type="none" w="med" len="med"/>
            </a:ln>
            <a:effectLst/>
          </p:spPr>
          <p:txBody>
            <a:bodyPr/>
            <a:lstStyle/>
            <a:p>
              <a:endParaRPr lang="it-IT"/>
            </a:p>
          </p:txBody>
        </p:sp>
        <p:sp>
          <p:nvSpPr>
            <p:cNvPr id="85097" name="Freeform 105"/>
            <p:cNvSpPr/>
            <p:nvPr/>
          </p:nvSpPr>
          <p:spPr bwMode="auto">
            <a:xfrm>
              <a:off x="1740" y="2167"/>
              <a:ext cx="166" cy="98"/>
            </a:xfrm>
            <a:custGeom>
              <a:avLst/>
              <a:gdLst/>
              <a:ahLst/>
              <a:cxnLst>
                <a:cxn ang="0">
                  <a:pos x="0" y="0"/>
                </a:cxn>
                <a:cxn ang="0">
                  <a:pos x="88" y="24"/>
                </a:cxn>
                <a:cxn ang="0">
                  <a:pos x="104" y="72"/>
                </a:cxn>
                <a:cxn ang="0">
                  <a:pos x="136" y="104"/>
                </a:cxn>
                <a:cxn ang="0">
                  <a:pos x="192" y="120"/>
                </a:cxn>
              </a:cxnLst>
              <a:rect l="0" t="0" r="r" b="b"/>
              <a:pathLst>
                <a:path w="193" h="121">
                  <a:moveTo>
                    <a:pt x="0" y="0"/>
                  </a:moveTo>
                  <a:lnTo>
                    <a:pt x="88" y="24"/>
                  </a:lnTo>
                  <a:lnTo>
                    <a:pt x="104" y="72"/>
                  </a:lnTo>
                  <a:lnTo>
                    <a:pt x="136" y="104"/>
                  </a:lnTo>
                  <a:lnTo>
                    <a:pt x="192" y="120"/>
                  </a:lnTo>
                </a:path>
              </a:pathLst>
            </a:custGeom>
            <a:noFill/>
            <a:ln w="25400" cap="rnd" cmpd="sng">
              <a:solidFill>
                <a:srgbClr val="000000"/>
              </a:solidFill>
              <a:prstDash val="solid"/>
              <a:round/>
              <a:headEnd type="none" w="med" len="med"/>
              <a:tailEnd type="none" w="med" len="med"/>
            </a:ln>
            <a:effectLst/>
          </p:spPr>
          <p:txBody>
            <a:bodyPr/>
            <a:lstStyle/>
            <a:p>
              <a:endParaRPr lang="it-IT"/>
            </a:p>
          </p:txBody>
        </p:sp>
        <p:sp>
          <p:nvSpPr>
            <p:cNvPr id="85098" name="Line 106"/>
            <p:cNvSpPr>
              <a:spLocks noChangeShapeType="1"/>
            </p:cNvSpPr>
            <p:nvPr/>
          </p:nvSpPr>
          <p:spPr bwMode="auto">
            <a:xfrm>
              <a:off x="1768" y="2225"/>
              <a:ext cx="68" cy="40"/>
            </a:xfrm>
            <a:prstGeom prst="line">
              <a:avLst/>
            </a:prstGeom>
            <a:noFill/>
            <a:ln w="25400">
              <a:solidFill>
                <a:srgbClr val="000000"/>
              </a:solidFill>
              <a:round/>
            </a:ln>
            <a:effectLst/>
          </p:spPr>
          <p:txBody>
            <a:bodyPr wrap="none" anchor="ctr"/>
            <a:lstStyle/>
            <a:p>
              <a:endParaRPr lang="it-IT"/>
            </a:p>
          </p:txBody>
        </p:sp>
        <p:sp>
          <p:nvSpPr>
            <p:cNvPr id="85099" name="Freeform 107"/>
            <p:cNvSpPr/>
            <p:nvPr/>
          </p:nvSpPr>
          <p:spPr bwMode="auto">
            <a:xfrm>
              <a:off x="1447" y="2042"/>
              <a:ext cx="357" cy="146"/>
            </a:xfrm>
            <a:custGeom>
              <a:avLst/>
              <a:gdLst/>
              <a:ahLst/>
              <a:cxnLst>
                <a:cxn ang="0">
                  <a:pos x="416" y="24"/>
                </a:cxn>
                <a:cxn ang="0">
                  <a:pos x="296" y="8"/>
                </a:cxn>
                <a:cxn ang="0">
                  <a:pos x="256" y="0"/>
                </a:cxn>
                <a:cxn ang="0">
                  <a:pos x="192" y="8"/>
                </a:cxn>
                <a:cxn ang="0">
                  <a:pos x="120" y="40"/>
                </a:cxn>
                <a:cxn ang="0">
                  <a:pos x="72" y="72"/>
                </a:cxn>
                <a:cxn ang="0">
                  <a:pos x="24" y="129"/>
                </a:cxn>
                <a:cxn ang="0">
                  <a:pos x="0" y="177"/>
                </a:cxn>
              </a:cxnLst>
              <a:rect l="0" t="0" r="r" b="b"/>
              <a:pathLst>
                <a:path w="417" h="178">
                  <a:moveTo>
                    <a:pt x="416" y="24"/>
                  </a:moveTo>
                  <a:lnTo>
                    <a:pt x="296" y="8"/>
                  </a:lnTo>
                  <a:lnTo>
                    <a:pt x="256" y="0"/>
                  </a:lnTo>
                  <a:lnTo>
                    <a:pt x="192" y="8"/>
                  </a:lnTo>
                  <a:lnTo>
                    <a:pt x="120" y="40"/>
                  </a:lnTo>
                  <a:lnTo>
                    <a:pt x="72" y="72"/>
                  </a:lnTo>
                  <a:lnTo>
                    <a:pt x="24" y="129"/>
                  </a:lnTo>
                  <a:lnTo>
                    <a:pt x="0" y="177"/>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85100" name="Freeform 108"/>
            <p:cNvSpPr/>
            <p:nvPr/>
          </p:nvSpPr>
          <p:spPr bwMode="auto">
            <a:xfrm>
              <a:off x="1454" y="2101"/>
              <a:ext cx="104" cy="119"/>
            </a:xfrm>
            <a:custGeom>
              <a:avLst/>
              <a:gdLst/>
              <a:ahLst/>
              <a:cxnLst>
                <a:cxn ang="0">
                  <a:pos x="0" y="145"/>
                </a:cxn>
                <a:cxn ang="0">
                  <a:pos x="32" y="73"/>
                </a:cxn>
                <a:cxn ang="0">
                  <a:pos x="48" y="49"/>
                </a:cxn>
                <a:cxn ang="0">
                  <a:pos x="80" y="16"/>
                </a:cxn>
                <a:cxn ang="0">
                  <a:pos x="120" y="0"/>
                </a:cxn>
              </a:cxnLst>
              <a:rect l="0" t="0" r="r" b="b"/>
              <a:pathLst>
                <a:path w="121" h="146">
                  <a:moveTo>
                    <a:pt x="0" y="145"/>
                  </a:moveTo>
                  <a:lnTo>
                    <a:pt x="32" y="73"/>
                  </a:lnTo>
                  <a:lnTo>
                    <a:pt x="48" y="49"/>
                  </a:lnTo>
                  <a:lnTo>
                    <a:pt x="80" y="16"/>
                  </a:lnTo>
                  <a:lnTo>
                    <a:pt x="120" y="0"/>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85101" name="Freeform 109"/>
            <p:cNvSpPr/>
            <p:nvPr/>
          </p:nvSpPr>
          <p:spPr bwMode="auto">
            <a:xfrm>
              <a:off x="1515" y="2081"/>
              <a:ext cx="131" cy="125"/>
            </a:xfrm>
            <a:custGeom>
              <a:avLst/>
              <a:gdLst/>
              <a:ahLst/>
              <a:cxnLst>
                <a:cxn ang="0">
                  <a:pos x="152" y="0"/>
                </a:cxn>
                <a:cxn ang="0">
                  <a:pos x="112" y="24"/>
                </a:cxn>
                <a:cxn ang="0">
                  <a:pos x="56" y="57"/>
                </a:cxn>
                <a:cxn ang="0">
                  <a:pos x="32" y="81"/>
                </a:cxn>
                <a:cxn ang="0">
                  <a:pos x="16" y="113"/>
                </a:cxn>
                <a:cxn ang="0">
                  <a:pos x="0" y="153"/>
                </a:cxn>
              </a:cxnLst>
              <a:rect l="0" t="0" r="r" b="b"/>
              <a:pathLst>
                <a:path w="153" h="154">
                  <a:moveTo>
                    <a:pt x="152" y="0"/>
                  </a:moveTo>
                  <a:lnTo>
                    <a:pt x="112" y="24"/>
                  </a:lnTo>
                  <a:lnTo>
                    <a:pt x="56" y="57"/>
                  </a:lnTo>
                  <a:lnTo>
                    <a:pt x="32" y="81"/>
                  </a:lnTo>
                  <a:lnTo>
                    <a:pt x="16" y="113"/>
                  </a:lnTo>
                  <a:lnTo>
                    <a:pt x="0" y="153"/>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85102" name="Freeform 110"/>
            <p:cNvSpPr/>
            <p:nvPr/>
          </p:nvSpPr>
          <p:spPr bwMode="auto">
            <a:xfrm>
              <a:off x="1549" y="2179"/>
              <a:ext cx="117" cy="132"/>
            </a:xfrm>
            <a:custGeom>
              <a:avLst/>
              <a:gdLst/>
              <a:ahLst/>
              <a:cxnLst>
                <a:cxn ang="0">
                  <a:pos x="0" y="160"/>
                </a:cxn>
                <a:cxn ang="0">
                  <a:pos x="0" y="112"/>
                </a:cxn>
                <a:cxn ang="0">
                  <a:pos x="8" y="64"/>
                </a:cxn>
                <a:cxn ang="0">
                  <a:pos x="32" y="24"/>
                </a:cxn>
                <a:cxn ang="0">
                  <a:pos x="56" y="8"/>
                </a:cxn>
                <a:cxn ang="0">
                  <a:pos x="96" y="0"/>
                </a:cxn>
                <a:cxn ang="0">
                  <a:pos x="136" y="0"/>
                </a:cxn>
              </a:cxnLst>
              <a:rect l="0" t="0" r="r" b="b"/>
              <a:pathLst>
                <a:path w="137" h="161">
                  <a:moveTo>
                    <a:pt x="0" y="160"/>
                  </a:moveTo>
                  <a:lnTo>
                    <a:pt x="0" y="112"/>
                  </a:lnTo>
                  <a:lnTo>
                    <a:pt x="8" y="64"/>
                  </a:lnTo>
                  <a:lnTo>
                    <a:pt x="32" y="24"/>
                  </a:lnTo>
                  <a:lnTo>
                    <a:pt x="56" y="8"/>
                  </a:lnTo>
                  <a:lnTo>
                    <a:pt x="96" y="0"/>
                  </a:lnTo>
                  <a:lnTo>
                    <a:pt x="136" y="0"/>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85103" name="Freeform 111"/>
            <p:cNvSpPr/>
            <p:nvPr/>
          </p:nvSpPr>
          <p:spPr bwMode="auto">
            <a:xfrm>
              <a:off x="1865" y="2056"/>
              <a:ext cx="129" cy="143"/>
            </a:xfrm>
            <a:custGeom>
              <a:avLst/>
              <a:gdLst/>
              <a:ahLst/>
              <a:cxnLst>
                <a:cxn ang="0">
                  <a:pos x="0" y="0"/>
                </a:cxn>
                <a:cxn ang="0">
                  <a:pos x="8" y="56"/>
                </a:cxn>
                <a:cxn ang="0">
                  <a:pos x="32" y="97"/>
                </a:cxn>
                <a:cxn ang="0">
                  <a:pos x="64" y="137"/>
                </a:cxn>
                <a:cxn ang="0">
                  <a:pos x="120" y="161"/>
                </a:cxn>
                <a:cxn ang="0">
                  <a:pos x="152" y="177"/>
                </a:cxn>
              </a:cxnLst>
              <a:rect l="0" t="0" r="r" b="b"/>
              <a:pathLst>
                <a:path w="153" h="178">
                  <a:moveTo>
                    <a:pt x="0" y="0"/>
                  </a:moveTo>
                  <a:lnTo>
                    <a:pt x="8" y="56"/>
                  </a:lnTo>
                  <a:lnTo>
                    <a:pt x="32" y="97"/>
                  </a:lnTo>
                  <a:lnTo>
                    <a:pt x="64" y="137"/>
                  </a:lnTo>
                  <a:lnTo>
                    <a:pt x="120" y="161"/>
                  </a:lnTo>
                  <a:lnTo>
                    <a:pt x="152" y="177"/>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85104" name="Freeform 112"/>
            <p:cNvSpPr/>
            <p:nvPr/>
          </p:nvSpPr>
          <p:spPr bwMode="auto">
            <a:xfrm>
              <a:off x="2028" y="2186"/>
              <a:ext cx="84" cy="146"/>
            </a:xfrm>
            <a:custGeom>
              <a:avLst/>
              <a:gdLst/>
              <a:ahLst/>
              <a:cxnLst>
                <a:cxn ang="0">
                  <a:pos x="0" y="8"/>
                </a:cxn>
                <a:cxn ang="0">
                  <a:pos x="32" y="0"/>
                </a:cxn>
                <a:cxn ang="0">
                  <a:pos x="48" y="56"/>
                </a:cxn>
                <a:cxn ang="0">
                  <a:pos x="96" y="177"/>
                </a:cxn>
              </a:cxnLst>
              <a:rect l="0" t="0" r="r" b="b"/>
              <a:pathLst>
                <a:path w="97" h="178">
                  <a:moveTo>
                    <a:pt x="0" y="8"/>
                  </a:moveTo>
                  <a:lnTo>
                    <a:pt x="32" y="0"/>
                  </a:lnTo>
                  <a:lnTo>
                    <a:pt x="48" y="56"/>
                  </a:lnTo>
                  <a:lnTo>
                    <a:pt x="96" y="177"/>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85105" name="Line 113"/>
            <p:cNvSpPr>
              <a:spLocks noChangeShapeType="1"/>
            </p:cNvSpPr>
            <p:nvPr/>
          </p:nvSpPr>
          <p:spPr bwMode="auto">
            <a:xfrm flipH="1" flipV="1">
              <a:off x="2093" y="2381"/>
              <a:ext cx="27" cy="45"/>
            </a:xfrm>
            <a:prstGeom prst="line">
              <a:avLst/>
            </a:prstGeom>
            <a:noFill/>
            <a:ln w="12700">
              <a:solidFill>
                <a:srgbClr val="000000"/>
              </a:solidFill>
              <a:round/>
            </a:ln>
            <a:effectLst/>
          </p:spPr>
          <p:txBody>
            <a:bodyPr wrap="none" anchor="ctr"/>
            <a:lstStyle/>
            <a:p>
              <a:endParaRPr lang="it-IT"/>
            </a:p>
          </p:txBody>
        </p:sp>
        <p:sp>
          <p:nvSpPr>
            <p:cNvPr id="85106" name="Freeform 114"/>
            <p:cNvSpPr/>
            <p:nvPr/>
          </p:nvSpPr>
          <p:spPr bwMode="auto">
            <a:xfrm>
              <a:off x="1933" y="2552"/>
              <a:ext cx="151" cy="68"/>
            </a:xfrm>
            <a:custGeom>
              <a:avLst/>
              <a:gdLst/>
              <a:ahLst/>
              <a:cxnLst>
                <a:cxn ang="0">
                  <a:pos x="0" y="80"/>
                </a:cxn>
                <a:cxn ang="0">
                  <a:pos x="56" y="72"/>
                </a:cxn>
                <a:cxn ang="0">
                  <a:pos x="112" y="48"/>
                </a:cxn>
                <a:cxn ang="0">
                  <a:pos x="176" y="0"/>
                </a:cxn>
              </a:cxnLst>
              <a:rect l="0" t="0" r="r" b="b"/>
              <a:pathLst>
                <a:path w="177" h="81">
                  <a:moveTo>
                    <a:pt x="0" y="80"/>
                  </a:moveTo>
                  <a:lnTo>
                    <a:pt x="56" y="72"/>
                  </a:lnTo>
                  <a:lnTo>
                    <a:pt x="112" y="48"/>
                  </a:lnTo>
                  <a:lnTo>
                    <a:pt x="176" y="0"/>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85107" name="Freeform 115"/>
            <p:cNvSpPr/>
            <p:nvPr/>
          </p:nvSpPr>
          <p:spPr bwMode="auto">
            <a:xfrm>
              <a:off x="2111" y="2548"/>
              <a:ext cx="7" cy="59"/>
            </a:xfrm>
            <a:custGeom>
              <a:avLst/>
              <a:gdLst/>
              <a:ahLst/>
              <a:cxnLst>
                <a:cxn ang="0">
                  <a:pos x="8" y="0"/>
                </a:cxn>
                <a:cxn ang="0">
                  <a:pos x="0" y="48"/>
                </a:cxn>
                <a:cxn ang="0">
                  <a:pos x="0" y="72"/>
                </a:cxn>
              </a:cxnLst>
              <a:rect l="0" t="0" r="r" b="b"/>
              <a:pathLst>
                <a:path w="9" h="73">
                  <a:moveTo>
                    <a:pt x="8" y="0"/>
                  </a:moveTo>
                  <a:lnTo>
                    <a:pt x="0" y="48"/>
                  </a:lnTo>
                  <a:lnTo>
                    <a:pt x="0" y="72"/>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85108" name="Freeform 116"/>
            <p:cNvSpPr/>
            <p:nvPr/>
          </p:nvSpPr>
          <p:spPr bwMode="auto">
            <a:xfrm>
              <a:off x="2118" y="2526"/>
              <a:ext cx="13" cy="100"/>
            </a:xfrm>
            <a:custGeom>
              <a:avLst/>
              <a:gdLst/>
              <a:ahLst/>
              <a:cxnLst>
                <a:cxn ang="0">
                  <a:pos x="16" y="0"/>
                </a:cxn>
                <a:cxn ang="0">
                  <a:pos x="16" y="57"/>
                </a:cxn>
                <a:cxn ang="0">
                  <a:pos x="0" y="121"/>
                </a:cxn>
              </a:cxnLst>
              <a:rect l="0" t="0" r="r" b="b"/>
              <a:pathLst>
                <a:path w="17" h="122">
                  <a:moveTo>
                    <a:pt x="16" y="0"/>
                  </a:moveTo>
                  <a:lnTo>
                    <a:pt x="16" y="57"/>
                  </a:lnTo>
                  <a:lnTo>
                    <a:pt x="0" y="121"/>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85109" name="Freeform 117"/>
            <p:cNvSpPr/>
            <p:nvPr/>
          </p:nvSpPr>
          <p:spPr bwMode="auto">
            <a:xfrm>
              <a:off x="1522" y="2587"/>
              <a:ext cx="104" cy="39"/>
            </a:xfrm>
            <a:custGeom>
              <a:avLst/>
              <a:gdLst/>
              <a:ahLst/>
              <a:cxnLst>
                <a:cxn ang="0">
                  <a:pos x="0" y="8"/>
                </a:cxn>
                <a:cxn ang="0">
                  <a:pos x="96" y="0"/>
                </a:cxn>
                <a:cxn ang="0">
                  <a:pos x="120" y="48"/>
                </a:cxn>
              </a:cxnLst>
              <a:rect l="0" t="0" r="r" b="b"/>
              <a:pathLst>
                <a:path w="121" h="49">
                  <a:moveTo>
                    <a:pt x="0" y="8"/>
                  </a:moveTo>
                  <a:lnTo>
                    <a:pt x="96" y="0"/>
                  </a:lnTo>
                  <a:lnTo>
                    <a:pt x="120" y="48"/>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85110" name="Freeform 118"/>
            <p:cNvSpPr/>
            <p:nvPr/>
          </p:nvSpPr>
          <p:spPr bwMode="auto">
            <a:xfrm>
              <a:off x="1734" y="2671"/>
              <a:ext cx="76" cy="59"/>
            </a:xfrm>
            <a:custGeom>
              <a:avLst/>
              <a:gdLst/>
              <a:ahLst/>
              <a:cxnLst>
                <a:cxn ang="0">
                  <a:pos x="0" y="0"/>
                </a:cxn>
                <a:cxn ang="0">
                  <a:pos x="56" y="0"/>
                </a:cxn>
                <a:cxn ang="0">
                  <a:pos x="88" y="72"/>
                </a:cxn>
              </a:cxnLst>
              <a:rect l="0" t="0" r="r" b="b"/>
              <a:pathLst>
                <a:path w="89" h="73">
                  <a:moveTo>
                    <a:pt x="0" y="0"/>
                  </a:moveTo>
                  <a:lnTo>
                    <a:pt x="56" y="0"/>
                  </a:lnTo>
                  <a:lnTo>
                    <a:pt x="88" y="72"/>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85111" name="Freeform 119"/>
            <p:cNvSpPr/>
            <p:nvPr/>
          </p:nvSpPr>
          <p:spPr bwMode="auto">
            <a:xfrm>
              <a:off x="1296" y="2389"/>
              <a:ext cx="129" cy="179"/>
            </a:xfrm>
            <a:custGeom>
              <a:avLst/>
              <a:gdLst/>
              <a:ahLst/>
              <a:cxnLst>
                <a:cxn ang="0">
                  <a:pos x="0" y="0"/>
                </a:cxn>
                <a:cxn ang="0">
                  <a:pos x="24" y="72"/>
                </a:cxn>
                <a:cxn ang="0">
                  <a:pos x="64" y="136"/>
                </a:cxn>
                <a:cxn ang="0">
                  <a:pos x="112" y="185"/>
                </a:cxn>
                <a:cxn ang="0">
                  <a:pos x="152" y="217"/>
                </a:cxn>
              </a:cxnLst>
              <a:rect l="0" t="0" r="r" b="b"/>
              <a:pathLst>
                <a:path w="153" h="218">
                  <a:moveTo>
                    <a:pt x="0" y="0"/>
                  </a:moveTo>
                  <a:lnTo>
                    <a:pt x="24" y="72"/>
                  </a:lnTo>
                  <a:lnTo>
                    <a:pt x="64" y="136"/>
                  </a:lnTo>
                  <a:lnTo>
                    <a:pt x="112" y="185"/>
                  </a:lnTo>
                  <a:lnTo>
                    <a:pt x="152" y="217"/>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85112" name="Freeform 120"/>
            <p:cNvSpPr/>
            <p:nvPr/>
          </p:nvSpPr>
          <p:spPr bwMode="auto">
            <a:xfrm>
              <a:off x="1350" y="1924"/>
              <a:ext cx="201" cy="271"/>
            </a:xfrm>
            <a:custGeom>
              <a:avLst/>
              <a:gdLst/>
              <a:ahLst/>
              <a:cxnLst>
                <a:cxn ang="0">
                  <a:pos x="232" y="0"/>
                </a:cxn>
                <a:cxn ang="0">
                  <a:pos x="168" y="32"/>
                </a:cxn>
                <a:cxn ang="0">
                  <a:pos x="104" y="104"/>
                </a:cxn>
                <a:cxn ang="0">
                  <a:pos x="48" y="200"/>
                </a:cxn>
                <a:cxn ang="0">
                  <a:pos x="0" y="329"/>
                </a:cxn>
              </a:cxnLst>
              <a:rect l="0" t="0" r="r" b="b"/>
              <a:pathLst>
                <a:path w="233" h="330">
                  <a:moveTo>
                    <a:pt x="232" y="0"/>
                  </a:moveTo>
                  <a:lnTo>
                    <a:pt x="168" y="32"/>
                  </a:lnTo>
                  <a:lnTo>
                    <a:pt x="104" y="104"/>
                  </a:lnTo>
                  <a:lnTo>
                    <a:pt x="48" y="200"/>
                  </a:lnTo>
                  <a:lnTo>
                    <a:pt x="0" y="329"/>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85113" name="Line 121"/>
            <p:cNvSpPr>
              <a:spLocks noChangeShapeType="1"/>
            </p:cNvSpPr>
            <p:nvPr/>
          </p:nvSpPr>
          <p:spPr bwMode="auto">
            <a:xfrm>
              <a:off x="1326" y="2274"/>
              <a:ext cx="20" cy="45"/>
            </a:xfrm>
            <a:prstGeom prst="line">
              <a:avLst/>
            </a:prstGeom>
            <a:noFill/>
            <a:ln w="12700">
              <a:solidFill>
                <a:srgbClr val="000000"/>
              </a:solidFill>
              <a:round/>
            </a:ln>
            <a:effectLst/>
          </p:spPr>
          <p:txBody>
            <a:bodyPr wrap="none" anchor="ctr"/>
            <a:lstStyle/>
            <a:p>
              <a:endParaRPr lang="it-IT"/>
            </a:p>
          </p:txBody>
        </p:sp>
        <p:sp>
          <p:nvSpPr>
            <p:cNvPr id="85114" name="Line 122"/>
            <p:cNvSpPr>
              <a:spLocks noChangeShapeType="1"/>
            </p:cNvSpPr>
            <p:nvPr/>
          </p:nvSpPr>
          <p:spPr bwMode="auto">
            <a:xfrm>
              <a:off x="3716" y="1823"/>
              <a:ext cx="33" cy="25"/>
            </a:xfrm>
            <a:prstGeom prst="line">
              <a:avLst/>
            </a:prstGeom>
            <a:noFill/>
            <a:ln w="12700">
              <a:solidFill>
                <a:srgbClr val="000000"/>
              </a:solidFill>
              <a:round/>
            </a:ln>
            <a:effectLst/>
          </p:spPr>
          <p:txBody>
            <a:bodyPr wrap="none" anchor="ctr"/>
            <a:lstStyle/>
            <a:p>
              <a:endParaRPr lang="it-IT"/>
            </a:p>
          </p:txBody>
        </p:sp>
        <p:sp>
          <p:nvSpPr>
            <p:cNvPr id="85115" name="Freeform 123"/>
            <p:cNvSpPr/>
            <p:nvPr/>
          </p:nvSpPr>
          <p:spPr bwMode="auto">
            <a:xfrm>
              <a:off x="3713" y="1819"/>
              <a:ext cx="219" cy="27"/>
            </a:xfrm>
            <a:custGeom>
              <a:avLst/>
              <a:gdLst/>
              <a:ahLst/>
              <a:cxnLst>
                <a:cxn ang="0">
                  <a:pos x="0" y="0"/>
                </a:cxn>
                <a:cxn ang="0">
                  <a:pos x="232" y="0"/>
                </a:cxn>
                <a:cxn ang="0">
                  <a:pos x="256" y="32"/>
                </a:cxn>
              </a:cxnLst>
              <a:rect l="0" t="0" r="r" b="b"/>
              <a:pathLst>
                <a:path w="257" h="33">
                  <a:moveTo>
                    <a:pt x="0" y="0"/>
                  </a:moveTo>
                  <a:lnTo>
                    <a:pt x="232" y="0"/>
                  </a:lnTo>
                  <a:lnTo>
                    <a:pt x="256" y="32"/>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85116" name="Line 124"/>
            <p:cNvSpPr>
              <a:spLocks noChangeShapeType="1"/>
            </p:cNvSpPr>
            <p:nvPr/>
          </p:nvSpPr>
          <p:spPr bwMode="auto">
            <a:xfrm>
              <a:off x="3749" y="1848"/>
              <a:ext cx="179" cy="0"/>
            </a:xfrm>
            <a:prstGeom prst="line">
              <a:avLst/>
            </a:prstGeom>
            <a:noFill/>
            <a:ln w="12700">
              <a:solidFill>
                <a:srgbClr val="000000"/>
              </a:solidFill>
              <a:round/>
            </a:ln>
            <a:effectLst/>
          </p:spPr>
          <p:txBody>
            <a:bodyPr wrap="none" anchor="ctr"/>
            <a:lstStyle/>
            <a:p>
              <a:endParaRPr lang="it-IT"/>
            </a:p>
          </p:txBody>
        </p:sp>
        <p:sp>
          <p:nvSpPr>
            <p:cNvPr id="85117" name="Freeform 125"/>
            <p:cNvSpPr/>
            <p:nvPr/>
          </p:nvSpPr>
          <p:spPr bwMode="auto">
            <a:xfrm>
              <a:off x="3713" y="1826"/>
              <a:ext cx="219" cy="132"/>
            </a:xfrm>
            <a:custGeom>
              <a:avLst/>
              <a:gdLst/>
              <a:ahLst/>
              <a:cxnLst>
                <a:cxn ang="0">
                  <a:pos x="0" y="0"/>
                </a:cxn>
                <a:cxn ang="0">
                  <a:pos x="0" y="145"/>
                </a:cxn>
                <a:cxn ang="0">
                  <a:pos x="40" y="161"/>
                </a:cxn>
                <a:cxn ang="0">
                  <a:pos x="256" y="161"/>
                </a:cxn>
              </a:cxnLst>
              <a:rect l="0" t="0" r="r" b="b"/>
              <a:pathLst>
                <a:path w="257" h="162">
                  <a:moveTo>
                    <a:pt x="0" y="0"/>
                  </a:moveTo>
                  <a:lnTo>
                    <a:pt x="0" y="145"/>
                  </a:lnTo>
                  <a:lnTo>
                    <a:pt x="40" y="161"/>
                  </a:lnTo>
                  <a:lnTo>
                    <a:pt x="256" y="161"/>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85118" name="Line 126"/>
            <p:cNvSpPr>
              <a:spLocks noChangeShapeType="1"/>
            </p:cNvSpPr>
            <p:nvPr/>
          </p:nvSpPr>
          <p:spPr bwMode="auto">
            <a:xfrm>
              <a:off x="3749" y="1848"/>
              <a:ext cx="0" cy="106"/>
            </a:xfrm>
            <a:prstGeom prst="line">
              <a:avLst/>
            </a:prstGeom>
            <a:noFill/>
            <a:ln w="12700">
              <a:solidFill>
                <a:srgbClr val="000000"/>
              </a:solidFill>
              <a:round/>
            </a:ln>
            <a:effectLst/>
          </p:spPr>
          <p:txBody>
            <a:bodyPr wrap="none" anchor="ctr"/>
            <a:lstStyle/>
            <a:p>
              <a:endParaRPr lang="it-IT"/>
            </a:p>
          </p:txBody>
        </p:sp>
        <p:sp>
          <p:nvSpPr>
            <p:cNvPr id="85119" name="Line 127"/>
            <p:cNvSpPr>
              <a:spLocks noChangeShapeType="1"/>
            </p:cNvSpPr>
            <p:nvPr/>
          </p:nvSpPr>
          <p:spPr bwMode="auto">
            <a:xfrm>
              <a:off x="3934" y="1848"/>
              <a:ext cx="0" cy="106"/>
            </a:xfrm>
            <a:prstGeom prst="line">
              <a:avLst/>
            </a:prstGeom>
            <a:noFill/>
            <a:ln w="12700">
              <a:solidFill>
                <a:srgbClr val="000000"/>
              </a:solidFill>
              <a:round/>
            </a:ln>
            <a:effectLst/>
          </p:spPr>
          <p:txBody>
            <a:bodyPr wrap="none" anchor="ctr"/>
            <a:lstStyle/>
            <a:p>
              <a:endParaRPr lang="it-IT"/>
            </a:p>
          </p:txBody>
        </p:sp>
        <p:sp>
          <p:nvSpPr>
            <p:cNvPr id="85120" name="Line 128"/>
            <p:cNvSpPr>
              <a:spLocks noChangeShapeType="1"/>
            </p:cNvSpPr>
            <p:nvPr/>
          </p:nvSpPr>
          <p:spPr bwMode="auto">
            <a:xfrm>
              <a:off x="3934" y="1875"/>
              <a:ext cx="596" cy="0"/>
            </a:xfrm>
            <a:prstGeom prst="line">
              <a:avLst/>
            </a:prstGeom>
            <a:noFill/>
            <a:ln w="12700">
              <a:solidFill>
                <a:srgbClr val="000000"/>
              </a:solidFill>
              <a:round/>
            </a:ln>
            <a:effectLst/>
          </p:spPr>
          <p:txBody>
            <a:bodyPr wrap="none" anchor="ctr"/>
            <a:lstStyle/>
            <a:p>
              <a:endParaRPr lang="it-IT"/>
            </a:p>
          </p:txBody>
        </p:sp>
        <p:sp>
          <p:nvSpPr>
            <p:cNvPr id="85121" name="Line 129"/>
            <p:cNvSpPr>
              <a:spLocks noChangeShapeType="1"/>
            </p:cNvSpPr>
            <p:nvPr/>
          </p:nvSpPr>
          <p:spPr bwMode="auto">
            <a:xfrm>
              <a:off x="3934" y="1927"/>
              <a:ext cx="589" cy="0"/>
            </a:xfrm>
            <a:prstGeom prst="line">
              <a:avLst/>
            </a:prstGeom>
            <a:noFill/>
            <a:ln w="12700">
              <a:solidFill>
                <a:srgbClr val="000000"/>
              </a:solidFill>
              <a:round/>
            </a:ln>
            <a:effectLst/>
          </p:spPr>
          <p:txBody>
            <a:bodyPr wrap="none" anchor="ctr"/>
            <a:lstStyle/>
            <a:p>
              <a:endParaRPr lang="it-IT"/>
            </a:p>
          </p:txBody>
        </p:sp>
        <p:sp>
          <p:nvSpPr>
            <p:cNvPr id="85122" name="Line 130"/>
            <p:cNvSpPr>
              <a:spLocks noChangeShapeType="1"/>
            </p:cNvSpPr>
            <p:nvPr/>
          </p:nvSpPr>
          <p:spPr bwMode="auto">
            <a:xfrm>
              <a:off x="4632" y="1875"/>
              <a:ext cx="62" cy="0"/>
            </a:xfrm>
            <a:prstGeom prst="line">
              <a:avLst/>
            </a:prstGeom>
            <a:noFill/>
            <a:ln w="12700">
              <a:solidFill>
                <a:srgbClr val="000000"/>
              </a:solidFill>
              <a:round/>
            </a:ln>
            <a:effectLst/>
          </p:spPr>
          <p:txBody>
            <a:bodyPr wrap="none" anchor="ctr"/>
            <a:lstStyle/>
            <a:p>
              <a:endParaRPr lang="it-IT"/>
            </a:p>
          </p:txBody>
        </p:sp>
        <p:sp>
          <p:nvSpPr>
            <p:cNvPr id="85123" name="Line 131"/>
            <p:cNvSpPr>
              <a:spLocks noChangeShapeType="1"/>
            </p:cNvSpPr>
            <p:nvPr/>
          </p:nvSpPr>
          <p:spPr bwMode="auto">
            <a:xfrm>
              <a:off x="4625" y="1927"/>
              <a:ext cx="69" cy="0"/>
            </a:xfrm>
            <a:prstGeom prst="line">
              <a:avLst/>
            </a:prstGeom>
            <a:noFill/>
            <a:ln w="12700">
              <a:solidFill>
                <a:srgbClr val="000000"/>
              </a:solidFill>
              <a:round/>
            </a:ln>
            <a:effectLst/>
          </p:spPr>
          <p:txBody>
            <a:bodyPr wrap="none" anchor="ctr"/>
            <a:lstStyle/>
            <a:p>
              <a:endParaRPr lang="it-IT"/>
            </a:p>
          </p:txBody>
        </p:sp>
        <p:sp>
          <p:nvSpPr>
            <p:cNvPr id="85124" name="Freeform 132"/>
            <p:cNvSpPr/>
            <p:nvPr/>
          </p:nvSpPr>
          <p:spPr bwMode="auto">
            <a:xfrm>
              <a:off x="4780" y="1872"/>
              <a:ext cx="35" cy="54"/>
            </a:xfrm>
            <a:custGeom>
              <a:avLst/>
              <a:gdLst/>
              <a:ahLst/>
              <a:cxnLst>
                <a:cxn ang="0">
                  <a:pos x="0" y="0"/>
                </a:cxn>
                <a:cxn ang="0">
                  <a:pos x="40" y="0"/>
                </a:cxn>
                <a:cxn ang="0">
                  <a:pos x="40" y="65"/>
                </a:cxn>
              </a:cxnLst>
              <a:rect l="0" t="0" r="r" b="b"/>
              <a:pathLst>
                <a:path w="41" h="66">
                  <a:moveTo>
                    <a:pt x="0" y="0"/>
                  </a:moveTo>
                  <a:lnTo>
                    <a:pt x="40" y="0"/>
                  </a:lnTo>
                  <a:lnTo>
                    <a:pt x="40" y="65"/>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85125" name="Line 133"/>
            <p:cNvSpPr>
              <a:spLocks noChangeShapeType="1"/>
            </p:cNvSpPr>
            <p:nvPr/>
          </p:nvSpPr>
          <p:spPr bwMode="auto">
            <a:xfrm>
              <a:off x="4783" y="1927"/>
              <a:ext cx="29" cy="0"/>
            </a:xfrm>
            <a:prstGeom prst="line">
              <a:avLst/>
            </a:prstGeom>
            <a:noFill/>
            <a:ln w="12700">
              <a:solidFill>
                <a:srgbClr val="000000"/>
              </a:solidFill>
              <a:round/>
            </a:ln>
            <a:effectLst/>
          </p:spPr>
          <p:txBody>
            <a:bodyPr wrap="none" anchor="ctr"/>
            <a:lstStyle/>
            <a:p>
              <a:endParaRPr lang="it-IT"/>
            </a:p>
          </p:txBody>
        </p:sp>
        <p:sp>
          <p:nvSpPr>
            <p:cNvPr id="85126" name="Freeform 134"/>
            <p:cNvSpPr/>
            <p:nvPr/>
          </p:nvSpPr>
          <p:spPr bwMode="auto">
            <a:xfrm>
              <a:off x="3795" y="1958"/>
              <a:ext cx="0" cy="276"/>
            </a:xfrm>
            <a:custGeom>
              <a:avLst/>
              <a:gdLst/>
              <a:ahLst/>
              <a:cxnLst>
                <a:cxn ang="0">
                  <a:pos x="0" y="0"/>
                </a:cxn>
                <a:cxn ang="0">
                  <a:pos x="0" y="0"/>
                </a:cxn>
                <a:cxn ang="0">
                  <a:pos x="0" y="337"/>
                </a:cxn>
              </a:cxnLst>
              <a:rect l="0" t="0" r="r" b="b"/>
              <a:pathLst>
                <a:path w="1" h="338">
                  <a:moveTo>
                    <a:pt x="0" y="0"/>
                  </a:moveTo>
                  <a:lnTo>
                    <a:pt x="0" y="0"/>
                  </a:lnTo>
                  <a:lnTo>
                    <a:pt x="0" y="337"/>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85127" name="Line 135"/>
            <p:cNvSpPr>
              <a:spLocks noChangeShapeType="1"/>
            </p:cNvSpPr>
            <p:nvPr/>
          </p:nvSpPr>
          <p:spPr bwMode="auto">
            <a:xfrm>
              <a:off x="3797" y="3303"/>
              <a:ext cx="0" cy="688"/>
            </a:xfrm>
            <a:prstGeom prst="line">
              <a:avLst/>
            </a:prstGeom>
            <a:noFill/>
            <a:ln w="12700">
              <a:solidFill>
                <a:srgbClr val="000000"/>
              </a:solidFill>
              <a:round/>
            </a:ln>
            <a:effectLst/>
          </p:spPr>
          <p:txBody>
            <a:bodyPr wrap="none" anchor="ctr"/>
            <a:lstStyle/>
            <a:p>
              <a:endParaRPr lang="it-IT"/>
            </a:p>
          </p:txBody>
        </p:sp>
        <p:sp>
          <p:nvSpPr>
            <p:cNvPr id="85128" name="Line 136"/>
            <p:cNvSpPr>
              <a:spLocks noChangeShapeType="1"/>
            </p:cNvSpPr>
            <p:nvPr/>
          </p:nvSpPr>
          <p:spPr bwMode="auto">
            <a:xfrm flipV="1">
              <a:off x="3880" y="3296"/>
              <a:ext cx="0" cy="702"/>
            </a:xfrm>
            <a:prstGeom prst="line">
              <a:avLst/>
            </a:prstGeom>
            <a:noFill/>
            <a:ln w="12700">
              <a:solidFill>
                <a:srgbClr val="000000"/>
              </a:solidFill>
              <a:round/>
            </a:ln>
            <a:effectLst/>
          </p:spPr>
          <p:txBody>
            <a:bodyPr wrap="none" anchor="ctr"/>
            <a:lstStyle/>
            <a:p>
              <a:endParaRPr lang="it-IT"/>
            </a:p>
          </p:txBody>
        </p:sp>
        <p:sp>
          <p:nvSpPr>
            <p:cNvPr id="85129" name="Line 137"/>
            <p:cNvSpPr>
              <a:spLocks noChangeShapeType="1"/>
            </p:cNvSpPr>
            <p:nvPr/>
          </p:nvSpPr>
          <p:spPr bwMode="auto">
            <a:xfrm flipV="1">
              <a:off x="3880" y="2601"/>
              <a:ext cx="0" cy="67"/>
            </a:xfrm>
            <a:prstGeom prst="line">
              <a:avLst/>
            </a:prstGeom>
            <a:noFill/>
            <a:ln w="12700">
              <a:solidFill>
                <a:srgbClr val="000000"/>
              </a:solidFill>
              <a:round/>
            </a:ln>
            <a:effectLst/>
          </p:spPr>
          <p:txBody>
            <a:bodyPr wrap="none" anchor="ctr"/>
            <a:lstStyle/>
            <a:p>
              <a:endParaRPr lang="it-IT"/>
            </a:p>
          </p:txBody>
        </p:sp>
        <p:sp>
          <p:nvSpPr>
            <p:cNvPr id="85130" name="Line 138"/>
            <p:cNvSpPr>
              <a:spLocks noChangeShapeType="1"/>
            </p:cNvSpPr>
            <p:nvPr/>
          </p:nvSpPr>
          <p:spPr bwMode="auto">
            <a:xfrm flipV="1">
              <a:off x="3880" y="1954"/>
              <a:ext cx="0" cy="575"/>
            </a:xfrm>
            <a:prstGeom prst="line">
              <a:avLst/>
            </a:prstGeom>
            <a:noFill/>
            <a:ln w="12700">
              <a:solidFill>
                <a:srgbClr val="000000"/>
              </a:solidFill>
              <a:round/>
            </a:ln>
            <a:effectLst/>
          </p:spPr>
          <p:txBody>
            <a:bodyPr wrap="none" anchor="ctr"/>
            <a:lstStyle/>
            <a:p>
              <a:endParaRPr lang="it-IT"/>
            </a:p>
          </p:txBody>
        </p:sp>
        <p:sp>
          <p:nvSpPr>
            <p:cNvPr id="85131" name="Line 139"/>
            <p:cNvSpPr>
              <a:spLocks noChangeShapeType="1"/>
            </p:cNvSpPr>
            <p:nvPr/>
          </p:nvSpPr>
          <p:spPr bwMode="auto">
            <a:xfrm flipH="1">
              <a:off x="3767" y="1963"/>
              <a:ext cx="61" cy="1160"/>
            </a:xfrm>
            <a:prstGeom prst="line">
              <a:avLst/>
            </a:prstGeom>
            <a:noFill/>
            <a:ln w="25400">
              <a:solidFill>
                <a:srgbClr val="000000"/>
              </a:solidFill>
              <a:round/>
            </a:ln>
            <a:effectLst/>
          </p:spPr>
          <p:txBody>
            <a:bodyPr wrap="none" anchor="ctr"/>
            <a:lstStyle/>
            <a:p>
              <a:endParaRPr lang="it-IT"/>
            </a:p>
          </p:txBody>
        </p:sp>
        <p:sp>
          <p:nvSpPr>
            <p:cNvPr id="85132" name="Line 140"/>
            <p:cNvSpPr>
              <a:spLocks noChangeShapeType="1"/>
            </p:cNvSpPr>
            <p:nvPr/>
          </p:nvSpPr>
          <p:spPr bwMode="auto">
            <a:xfrm flipV="1">
              <a:off x="3828" y="1951"/>
              <a:ext cx="29" cy="1185"/>
            </a:xfrm>
            <a:prstGeom prst="line">
              <a:avLst/>
            </a:prstGeom>
            <a:noFill/>
            <a:ln w="25400">
              <a:solidFill>
                <a:srgbClr val="000000"/>
              </a:solidFill>
              <a:round/>
            </a:ln>
            <a:effectLst/>
          </p:spPr>
          <p:txBody>
            <a:bodyPr wrap="none" anchor="ctr"/>
            <a:lstStyle/>
            <a:p>
              <a:endParaRPr lang="it-IT"/>
            </a:p>
          </p:txBody>
        </p:sp>
        <p:sp>
          <p:nvSpPr>
            <p:cNvPr id="85133" name="Line 141"/>
            <p:cNvSpPr>
              <a:spLocks noChangeShapeType="1"/>
            </p:cNvSpPr>
            <p:nvPr/>
          </p:nvSpPr>
          <p:spPr bwMode="auto">
            <a:xfrm>
              <a:off x="3880" y="2171"/>
              <a:ext cx="14" cy="0"/>
            </a:xfrm>
            <a:prstGeom prst="line">
              <a:avLst/>
            </a:prstGeom>
            <a:noFill/>
            <a:ln w="12700">
              <a:solidFill>
                <a:srgbClr val="000000"/>
              </a:solidFill>
              <a:round/>
            </a:ln>
            <a:effectLst/>
          </p:spPr>
          <p:txBody>
            <a:bodyPr wrap="none" anchor="ctr"/>
            <a:lstStyle/>
            <a:p>
              <a:endParaRPr lang="it-IT"/>
            </a:p>
          </p:txBody>
        </p:sp>
        <p:sp>
          <p:nvSpPr>
            <p:cNvPr id="85134" name="Line 142"/>
            <p:cNvSpPr>
              <a:spLocks noChangeShapeType="1"/>
            </p:cNvSpPr>
            <p:nvPr/>
          </p:nvSpPr>
          <p:spPr bwMode="auto">
            <a:xfrm>
              <a:off x="3907" y="2176"/>
              <a:ext cx="21" cy="27"/>
            </a:xfrm>
            <a:prstGeom prst="line">
              <a:avLst/>
            </a:prstGeom>
            <a:noFill/>
            <a:ln w="12700">
              <a:solidFill>
                <a:srgbClr val="000000"/>
              </a:solidFill>
              <a:round/>
            </a:ln>
            <a:effectLst/>
          </p:spPr>
          <p:txBody>
            <a:bodyPr wrap="none" anchor="ctr"/>
            <a:lstStyle/>
            <a:p>
              <a:endParaRPr lang="it-IT"/>
            </a:p>
          </p:txBody>
        </p:sp>
        <p:sp>
          <p:nvSpPr>
            <p:cNvPr id="85135" name="Line 143"/>
            <p:cNvSpPr>
              <a:spLocks noChangeShapeType="1"/>
            </p:cNvSpPr>
            <p:nvPr/>
          </p:nvSpPr>
          <p:spPr bwMode="auto">
            <a:xfrm>
              <a:off x="3932" y="2196"/>
              <a:ext cx="12" cy="78"/>
            </a:xfrm>
            <a:prstGeom prst="line">
              <a:avLst/>
            </a:prstGeom>
            <a:noFill/>
            <a:ln w="12700">
              <a:solidFill>
                <a:srgbClr val="000000"/>
              </a:solidFill>
              <a:round/>
            </a:ln>
            <a:effectLst/>
          </p:spPr>
          <p:txBody>
            <a:bodyPr wrap="none" anchor="ctr"/>
            <a:lstStyle/>
            <a:p>
              <a:endParaRPr lang="it-IT"/>
            </a:p>
          </p:txBody>
        </p:sp>
        <p:sp>
          <p:nvSpPr>
            <p:cNvPr id="85136" name="Line 144"/>
            <p:cNvSpPr>
              <a:spLocks noChangeShapeType="1"/>
            </p:cNvSpPr>
            <p:nvPr/>
          </p:nvSpPr>
          <p:spPr bwMode="auto">
            <a:xfrm>
              <a:off x="3952" y="2287"/>
              <a:ext cx="41" cy="210"/>
            </a:xfrm>
            <a:prstGeom prst="line">
              <a:avLst/>
            </a:prstGeom>
            <a:noFill/>
            <a:ln w="12700">
              <a:solidFill>
                <a:srgbClr val="000000"/>
              </a:solidFill>
              <a:round/>
            </a:ln>
            <a:effectLst/>
          </p:spPr>
          <p:txBody>
            <a:bodyPr wrap="none" anchor="ctr"/>
            <a:lstStyle/>
            <a:p>
              <a:endParaRPr lang="it-IT"/>
            </a:p>
          </p:txBody>
        </p:sp>
        <p:sp>
          <p:nvSpPr>
            <p:cNvPr id="85137" name="Line 145"/>
            <p:cNvSpPr>
              <a:spLocks noChangeShapeType="1"/>
            </p:cNvSpPr>
            <p:nvPr/>
          </p:nvSpPr>
          <p:spPr bwMode="auto">
            <a:xfrm>
              <a:off x="3883" y="2267"/>
              <a:ext cx="54" cy="250"/>
            </a:xfrm>
            <a:prstGeom prst="line">
              <a:avLst/>
            </a:prstGeom>
            <a:noFill/>
            <a:ln w="12700">
              <a:solidFill>
                <a:srgbClr val="000000"/>
              </a:solidFill>
              <a:round/>
            </a:ln>
            <a:effectLst/>
          </p:spPr>
          <p:txBody>
            <a:bodyPr wrap="none" anchor="ctr"/>
            <a:lstStyle/>
            <a:p>
              <a:endParaRPr lang="it-IT"/>
            </a:p>
          </p:txBody>
        </p:sp>
        <p:sp>
          <p:nvSpPr>
            <p:cNvPr id="85138" name="Line 146"/>
            <p:cNvSpPr>
              <a:spLocks noChangeShapeType="1"/>
            </p:cNvSpPr>
            <p:nvPr/>
          </p:nvSpPr>
          <p:spPr bwMode="auto">
            <a:xfrm>
              <a:off x="4013" y="2577"/>
              <a:ext cx="7" cy="59"/>
            </a:xfrm>
            <a:prstGeom prst="line">
              <a:avLst/>
            </a:prstGeom>
            <a:noFill/>
            <a:ln w="12700">
              <a:solidFill>
                <a:srgbClr val="000000"/>
              </a:solidFill>
              <a:round/>
            </a:ln>
            <a:effectLst/>
          </p:spPr>
          <p:txBody>
            <a:bodyPr wrap="none" anchor="ctr"/>
            <a:lstStyle/>
            <a:p>
              <a:endParaRPr lang="it-IT"/>
            </a:p>
          </p:txBody>
        </p:sp>
        <p:sp>
          <p:nvSpPr>
            <p:cNvPr id="85139" name="Freeform 147"/>
            <p:cNvSpPr/>
            <p:nvPr/>
          </p:nvSpPr>
          <p:spPr bwMode="auto">
            <a:xfrm>
              <a:off x="3944" y="2593"/>
              <a:ext cx="16" cy="60"/>
            </a:xfrm>
            <a:custGeom>
              <a:avLst/>
              <a:gdLst/>
              <a:ahLst/>
              <a:cxnLst>
                <a:cxn ang="0">
                  <a:pos x="0" y="0"/>
                </a:cxn>
                <a:cxn ang="0">
                  <a:pos x="0" y="0"/>
                </a:cxn>
                <a:cxn ang="0">
                  <a:pos x="16" y="72"/>
                </a:cxn>
              </a:cxnLst>
              <a:rect l="0" t="0" r="r" b="b"/>
              <a:pathLst>
                <a:path w="17" h="73">
                  <a:moveTo>
                    <a:pt x="0" y="0"/>
                  </a:moveTo>
                  <a:lnTo>
                    <a:pt x="0" y="0"/>
                  </a:lnTo>
                  <a:lnTo>
                    <a:pt x="16" y="72"/>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85140" name="Line 148"/>
            <p:cNvSpPr>
              <a:spLocks noChangeShapeType="1"/>
            </p:cNvSpPr>
            <p:nvPr/>
          </p:nvSpPr>
          <p:spPr bwMode="auto">
            <a:xfrm>
              <a:off x="4048" y="2720"/>
              <a:ext cx="252" cy="1264"/>
            </a:xfrm>
            <a:prstGeom prst="line">
              <a:avLst/>
            </a:prstGeom>
            <a:noFill/>
            <a:ln w="12700">
              <a:solidFill>
                <a:srgbClr val="000000"/>
              </a:solidFill>
              <a:round/>
            </a:ln>
            <a:effectLst/>
          </p:spPr>
          <p:txBody>
            <a:bodyPr wrap="none" anchor="ctr"/>
            <a:lstStyle/>
            <a:p>
              <a:endParaRPr lang="it-IT"/>
            </a:p>
          </p:txBody>
        </p:sp>
        <p:sp>
          <p:nvSpPr>
            <p:cNvPr id="85141" name="Line 149"/>
            <p:cNvSpPr>
              <a:spLocks noChangeShapeType="1"/>
            </p:cNvSpPr>
            <p:nvPr/>
          </p:nvSpPr>
          <p:spPr bwMode="auto">
            <a:xfrm flipH="1" flipV="1">
              <a:off x="3979" y="2727"/>
              <a:ext cx="260" cy="1264"/>
            </a:xfrm>
            <a:prstGeom prst="line">
              <a:avLst/>
            </a:prstGeom>
            <a:noFill/>
            <a:ln w="12700">
              <a:solidFill>
                <a:srgbClr val="000000"/>
              </a:solidFill>
              <a:round/>
            </a:ln>
            <a:effectLst/>
          </p:spPr>
          <p:txBody>
            <a:bodyPr wrap="none" anchor="ctr"/>
            <a:lstStyle/>
            <a:p>
              <a:endParaRPr lang="it-IT"/>
            </a:p>
          </p:txBody>
        </p:sp>
        <p:sp>
          <p:nvSpPr>
            <p:cNvPr id="85142" name="Line 150"/>
            <p:cNvSpPr>
              <a:spLocks noChangeShapeType="1"/>
            </p:cNvSpPr>
            <p:nvPr/>
          </p:nvSpPr>
          <p:spPr bwMode="auto">
            <a:xfrm>
              <a:off x="3641" y="3126"/>
              <a:ext cx="300" cy="0"/>
            </a:xfrm>
            <a:prstGeom prst="line">
              <a:avLst/>
            </a:prstGeom>
            <a:noFill/>
            <a:ln w="12700">
              <a:solidFill>
                <a:srgbClr val="000000"/>
              </a:solidFill>
              <a:round/>
            </a:ln>
            <a:effectLst/>
          </p:spPr>
          <p:txBody>
            <a:bodyPr wrap="none" anchor="ctr"/>
            <a:lstStyle/>
            <a:p>
              <a:endParaRPr lang="it-IT"/>
            </a:p>
          </p:txBody>
        </p:sp>
        <p:sp>
          <p:nvSpPr>
            <p:cNvPr id="85143" name="Line 151"/>
            <p:cNvSpPr>
              <a:spLocks noChangeShapeType="1"/>
            </p:cNvSpPr>
            <p:nvPr/>
          </p:nvSpPr>
          <p:spPr bwMode="auto">
            <a:xfrm>
              <a:off x="3641" y="3126"/>
              <a:ext cx="40" cy="20"/>
            </a:xfrm>
            <a:prstGeom prst="line">
              <a:avLst/>
            </a:prstGeom>
            <a:noFill/>
            <a:ln w="12700">
              <a:solidFill>
                <a:srgbClr val="000000"/>
              </a:solidFill>
              <a:round/>
            </a:ln>
            <a:effectLst/>
          </p:spPr>
          <p:txBody>
            <a:bodyPr wrap="none" anchor="ctr"/>
            <a:lstStyle/>
            <a:p>
              <a:endParaRPr lang="it-IT"/>
            </a:p>
          </p:txBody>
        </p:sp>
        <p:sp>
          <p:nvSpPr>
            <p:cNvPr id="85144" name="Line 152"/>
            <p:cNvSpPr>
              <a:spLocks noChangeShapeType="1"/>
            </p:cNvSpPr>
            <p:nvPr/>
          </p:nvSpPr>
          <p:spPr bwMode="auto">
            <a:xfrm>
              <a:off x="3674" y="3146"/>
              <a:ext cx="295" cy="0"/>
            </a:xfrm>
            <a:prstGeom prst="line">
              <a:avLst/>
            </a:prstGeom>
            <a:noFill/>
            <a:ln w="12700">
              <a:solidFill>
                <a:srgbClr val="000000"/>
              </a:solidFill>
              <a:round/>
            </a:ln>
            <a:effectLst/>
          </p:spPr>
          <p:txBody>
            <a:bodyPr wrap="none" anchor="ctr"/>
            <a:lstStyle/>
            <a:p>
              <a:endParaRPr lang="it-IT"/>
            </a:p>
          </p:txBody>
        </p:sp>
        <p:sp>
          <p:nvSpPr>
            <p:cNvPr id="85145" name="Line 153"/>
            <p:cNvSpPr>
              <a:spLocks noChangeShapeType="1"/>
            </p:cNvSpPr>
            <p:nvPr/>
          </p:nvSpPr>
          <p:spPr bwMode="auto">
            <a:xfrm>
              <a:off x="3941" y="3126"/>
              <a:ext cx="34" cy="13"/>
            </a:xfrm>
            <a:prstGeom prst="line">
              <a:avLst/>
            </a:prstGeom>
            <a:noFill/>
            <a:ln w="12700">
              <a:solidFill>
                <a:srgbClr val="000000"/>
              </a:solidFill>
              <a:round/>
            </a:ln>
            <a:effectLst/>
          </p:spPr>
          <p:txBody>
            <a:bodyPr wrap="none" anchor="ctr"/>
            <a:lstStyle/>
            <a:p>
              <a:endParaRPr lang="it-IT"/>
            </a:p>
          </p:txBody>
        </p:sp>
        <p:sp>
          <p:nvSpPr>
            <p:cNvPr id="85146" name="Line 154"/>
            <p:cNvSpPr>
              <a:spLocks noChangeShapeType="1"/>
            </p:cNvSpPr>
            <p:nvPr/>
          </p:nvSpPr>
          <p:spPr bwMode="auto">
            <a:xfrm>
              <a:off x="3684" y="3146"/>
              <a:ext cx="7" cy="72"/>
            </a:xfrm>
            <a:prstGeom prst="line">
              <a:avLst/>
            </a:prstGeom>
            <a:noFill/>
            <a:ln w="12700">
              <a:solidFill>
                <a:srgbClr val="000000"/>
              </a:solidFill>
              <a:round/>
            </a:ln>
            <a:effectLst/>
          </p:spPr>
          <p:txBody>
            <a:bodyPr wrap="none" anchor="ctr"/>
            <a:lstStyle/>
            <a:p>
              <a:endParaRPr lang="it-IT"/>
            </a:p>
          </p:txBody>
        </p:sp>
        <p:sp>
          <p:nvSpPr>
            <p:cNvPr id="85147" name="Line 155"/>
            <p:cNvSpPr>
              <a:spLocks noChangeShapeType="1"/>
            </p:cNvSpPr>
            <p:nvPr/>
          </p:nvSpPr>
          <p:spPr bwMode="auto">
            <a:xfrm>
              <a:off x="3702" y="3225"/>
              <a:ext cx="295" cy="0"/>
            </a:xfrm>
            <a:prstGeom prst="line">
              <a:avLst/>
            </a:prstGeom>
            <a:noFill/>
            <a:ln w="12700">
              <a:solidFill>
                <a:srgbClr val="000000"/>
              </a:solidFill>
              <a:round/>
            </a:ln>
            <a:effectLst/>
          </p:spPr>
          <p:txBody>
            <a:bodyPr wrap="none" anchor="ctr"/>
            <a:lstStyle/>
            <a:p>
              <a:endParaRPr lang="it-IT"/>
            </a:p>
          </p:txBody>
        </p:sp>
        <p:sp>
          <p:nvSpPr>
            <p:cNvPr id="85148" name="Line 156"/>
            <p:cNvSpPr>
              <a:spLocks noChangeShapeType="1"/>
            </p:cNvSpPr>
            <p:nvPr/>
          </p:nvSpPr>
          <p:spPr bwMode="auto">
            <a:xfrm>
              <a:off x="3979" y="3146"/>
              <a:ext cx="21" cy="72"/>
            </a:xfrm>
            <a:prstGeom prst="line">
              <a:avLst/>
            </a:prstGeom>
            <a:noFill/>
            <a:ln w="12700">
              <a:solidFill>
                <a:srgbClr val="000000"/>
              </a:solidFill>
              <a:round/>
            </a:ln>
            <a:effectLst/>
          </p:spPr>
          <p:txBody>
            <a:bodyPr wrap="none" anchor="ctr"/>
            <a:lstStyle/>
            <a:p>
              <a:endParaRPr lang="it-IT"/>
            </a:p>
          </p:txBody>
        </p:sp>
        <p:sp>
          <p:nvSpPr>
            <p:cNvPr id="85149" name="Line 157"/>
            <p:cNvSpPr>
              <a:spLocks noChangeShapeType="1"/>
            </p:cNvSpPr>
            <p:nvPr/>
          </p:nvSpPr>
          <p:spPr bwMode="auto">
            <a:xfrm flipV="1">
              <a:off x="3655" y="3218"/>
              <a:ext cx="40" cy="92"/>
            </a:xfrm>
            <a:prstGeom prst="line">
              <a:avLst/>
            </a:prstGeom>
            <a:noFill/>
            <a:ln w="12700">
              <a:solidFill>
                <a:srgbClr val="000000"/>
              </a:solidFill>
              <a:round/>
            </a:ln>
            <a:effectLst/>
          </p:spPr>
          <p:txBody>
            <a:bodyPr wrap="none" anchor="ctr"/>
            <a:lstStyle/>
            <a:p>
              <a:endParaRPr lang="it-IT"/>
            </a:p>
          </p:txBody>
        </p:sp>
        <p:sp>
          <p:nvSpPr>
            <p:cNvPr id="85150" name="Line 158"/>
            <p:cNvSpPr>
              <a:spLocks noChangeShapeType="1"/>
            </p:cNvSpPr>
            <p:nvPr/>
          </p:nvSpPr>
          <p:spPr bwMode="auto">
            <a:xfrm>
              <a:off x="3655" y="3303"/>
              <a:ext cx="314" cy="0"/>
            </a:xfrm>
            <a:prstGeom prst="line">
              <a:avLst/>
            </a:prstGeom>
            <a:noFill/>
            <a:ln w="12700">
              <a:solidFill>
                <a:srgbClr val="000000"/>
              </a:solidFill>
              <a:round/>
            </a:ln>
            <a:effectLst/>
          </p:spPr>
          <p:txBody>
            <a:bodyPr wrap="none" anchor="ctr"/>
            <a:lstStyle/>
            <a:p>
              <a:endParaRPr lang="it-IT"/>
            </a:p>
          </p:txBody>
        </p:sp>
        <p:sp>
          <p:nvSpPr>
            <p:cNvPr id="85151" name="Line 159"/>
            <p:cNvSpPr>
              <a:spLocks noChangeShapeType="1"/>
            </p:cNvSpPr>
            <p:nvPr/>
          </p:nvSpPr>
          <p:spPr bwMode="auto">
            <a:xfrm flipH="1">
              <a:off x="3972" y="3225"/>
              <a:ext cx="34" cy="71"/>
            </a:xfrm>
            <a:prstGeom prst="line">
              <a:avLst/>
            </a:prstGeom>
            <a:noFill/>
            <a:ln w="12700">
              <a:solidFill>
                <a:srgbClr val="000000"/>
              </a:solidFill>
              <a:round/>
            </a:ln>
            <a:effectLst/>
          </p:spPr>
          <p:txBody>
            <a:bodyPr wrap="none" anchor="ctr"/>
            <a:lstStyle/>
            <a:p>
              <a:endParaRPr lang="it-IT"/>
            </a:p>
          </p:txBody>
        </p:sp>
        <p:sp>
          <p:nvSpPr>
            <p:cNvPr id="85152" name="Line 160"/>
            <p:cNvSpPr>
              <a:spLocks noChangeShapeType="1"/>
            </p:cNvSpPr>
            <p:nvPr/>
          </p:nvSpPr>
          <p:spPr bwMode="auto">
            <a:xfrm flipV="1">
              <a:off x="3602" y="3119"/>
              <a:ext cx="28" cy="86"/>
            </a:xfrm>
            <a:prstGeom prst="line">
              <a:avLst/>
            </a:prstGeom>
            <a:noFill/>
            <a:ln w="12700">
              <a:solidFill>
                <a:srgbClr val="000000"/>
              </a:solidFill>
              <a:round/>
            </a:ln>
            <a:effectLst/>
          </p:spPr>
          <p:txBody>
            <a:bodyPr wrap="none" anchor="ctr"/>
            <a:lstStyle/>
            <a:p>
              <a:endParaRPr lang="it-IT"/>
            </a:p>
          </p:txBody>
        </p:sp>
        <p:sp>
          <p:nvSpPr>
            <p:cNvPr id="85153" name="Freeform 161"/>
            <p:cNvSpPr/>
            <p:nvPr/>
          </p:nvSpPr>
          <p:spPr bwMode="auto">
            <a:xfrm>
              <a:off x="3595" y="3215"/>
              <a:ext cx="57" cy="85"/>
            </a:xfrm>
            <a:custGeom>
              <a:avLst/>
              <a:gdLst/>
              <a:ahLst/>
              <a:cxnLst>
                <a:cxn ang="0">
                  <a:pos x="0" y="0"/>
                </a:cxn>
                <a:cxn ang="0">
                  <a:pos x="16" y="88"/>
                </a:cxn>
                <a:cxn ang="0">
                  <a:pos x="64" y="104"/>
                </a:cxn>
              </a:cxnLst>
              <a:rect l="0" t="0" r="r" b="b"/>
              <a:pathLst>
                <a:path w="65" h="105">
                  <a:moveTo>
                    <a:pt x="0" y="0"/>
                  </a:moveTo>
                  <a:lnTo>
                    <a:pt x="16" y="88"/>
                  </a:lnTo>
                  <a:lnTo>
                    <a:pt x="64" y="104"/>
                  </a:lnTo>
                </a:path>
              </a:pathLst>
            </a:custGeom>
            <a:noFill/>
            <a:ln w="12700" cap="rnd" cmpd="sng">
              <a:solidFill>
                <a:schemeClr val="bg2"/>
              </a:solidFill>
              <a:prstDash val="solid"/>
              <a:round/>
              <a:headEnd type="none" w="med" len="med"/>
              <a:tailEnd type="none" w="med" len="med"/>
            </a:ln>
            <a:effectLst/>
          </p:spPr>
          <p:txBody>
            <a:bodyPr/>
            <a:lstStyle/>
            <a:p>
              <a:endParaRPr lang="it-IT"/>
            </a:p>
          </p:txBody>
        </p:sp>
        <p:sp>
          <p:nvSpPr>
            <p:cNvPr id="85154" name="Line 162"/>
            <p:cNvSpPr>
              <a:spLocks noChangeShapeType="1"/>
            </p:cNvSpPr>
            <p:nvPr/>
          </p:nvSpPr>
          <p:spPr bwMode="auto">
            <a:xfrm flipV="1">
              <a:off x="3655" y="2548"/>
              <a:ext cx="137" cy="11"/>
            </a:xfrm>
            <a:prstGeom prst="line">
              <a:avLst/>
            </a:prstGeom>
            <a:noFill/>
            <a:ln w="12700">
              <a:solidFill>
                <a:srgbClr val="000000"/>
              </a:solidFill>
              <a:round/>
            </a:ln>
            <a:effectLst/>
          </p:spPr>
          <p:txBody>
            <a:bodyPr wrap="none" anchor="ctr"/>
            <a:lstStyle/>
            <a:p>
              <a:endParaRPr lang="it-IT"/>
            </a:p>
          </p:txBody>
        </p:sp>
        <p:sp>
          <p:nvSpPr>
            <p:cNvPr id="85155" name="Line 163"/>
            <p:cNvSpPr>
              <a:spLocks noChangeShapeType="1"/>
            </p:cNvSpPr>
            <p:nvPr/>
          </p:nvSpPr>
          <p:spPr bwMode="auto">
            <a:xfrm>
              <a:off x="3648" y="2761"/>
              <a:ext cx="12" cy="5"/>
            </a:xfrm>
            <a:prstGeom prst="line">
              <a:avLst/>
            </a:prstGeom>
            <a:noFill/>
            <a:ln w="12700">
              <a:solidFill>
                <a:srgbClr val="000000"/>
              </a:solidFill>
              <a:round/>
            </a:ln>
            <a:effectLst/>
          </p:spPr>
          <p:txBody>
            <a:bodyPr wrap="none" anchor="ctr"/>
            <a:lstStyle/>
            <a:p>
              <a:endParaRPr lang="it-IT"/>
            </a:p>
          </p:txBody>
        </p:sp>
        <p:sp>
          <p:nvSpPr>
            <p:cNvPr id="85156" name="Line 164"/>
            <p:cNvSpPr>
              <a:spLocks noChangeShapeType="1"/>
            </p:cNvSpPr>
            <p:nvPr/>
          </p:nvSpPr>
          <p:spPr bwMode="auto">
            <a:xfrm>
              <a:off x="3655" y="2766"/>
              <a:ext cx="108" cy="0"/>
            </a:xfrm>
            <a:prstGeom prst="line">
              <a:avLst/>
            </a:prstGeom>
            <a:noFill/>
            <a:ln w="12700">
              <a:solidFill>
                <a:srgbClr val="000000"/>
              </a:solidFill>
              <a:round/>
            </a:ln>
            <a:effectLst/>
          </p:spPr>
          <p:txBody>
            <a:bodyPr wrap="none" anchor="ctr"/>
            <a:lstStyle/>
            <a:p>
              <a:endParaRPr lang="it-IT"/>
            </a:p>
          </p:txBody>
        </p:sp>
        <p:sp>
          <p:nvSpPr>
            <p:cNvPr id="85157" name="Freeform 165"/>
            <p:cNvSpPr/>
            <p:nvPr/>
          </p:nvSpPr>
          <p:spPr bwMode="auto">
            <a:xfrm>
              <a:off x="4534" y="1858"/>
              <a:ext cx="89" cy="47"/>
            </a:xfrm>
            <a:custGeom>
              <a:avLst/>
              <a:gdLst/>
              <a:ahLst/>
              <a:cxnLst>
                <a:cxn ang="0">
                  <a:pos x="0" y="56"/>
                </a:cxn>
                <a:cxn ang="0">
                  <a:pos x="0" y="0"/>
                </a:cxn>
                <a:cxn ang="0">
                  <a:pos x="104" y="0"/>
                </a:cxn>
              </a:cxnLst>
              <a:rect l="0" t="0" r="r" b="b"/>
              <a:pathLst>
                <a:path w="105" h="57">
                  <a:moveTo>
                    <a:pt x="0" y="56"/>
                  </a:moveTo>
                  <a:lnTo>
                    <a:pt x="0" y="0"/>
                  </a:lnTo>
                  <a:lnTo>
                    <a:pt x="104" y="0"/>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85158" name="Freeform 166"/>
            <p:cNvSpPr/>
            <p:nvPr/>
          </p:nvSpPr>
          <p:spPr bwMode="auto">
            <a:xfrm>
              <a:off x="4704" y="1858"/>
              <a:ext cx="77" cy="68"/>
            </a:xfrm>
            <a:custGeom>
              <a:avLst/>
              <a:gdLst/>
              <a:ahLst/>
              <a:cxnLst>
                <a:cxn ang="0">
                  <a:pos x="0" y="0"/>
                </a:cxn>
                <a:cxn ang="0">
                  <a:pos x="88" y="0"/>
                </a:cxn>
                <a:cxn ang="0">
                  <a:pos x="88" y="81"/>
                </a:cxn>
              </a:cxnLst>
              <a:rect l="0" t="0" r="r" b="b"/>
              <a:pathLst>
                <a:path w="89" h="82">
                  <a:moveTo>
                    <a:pt x="0" y="0"/>
                  </a:moveTo>
                  <a:lnTo>
                    <a:pt x="88" y="0"/>
                  </a:lnTo>
                  <a:lnTo>
                    <a:pt x="88" y="81"/>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85159" name="Line 167"/>
            <p:cNvSpPr>
              <a:spLocks noChangeShapeType="1"/>
            </p:cNvSpPr>
            <p:nvPr/>
          </p:nvSpPr>
          <p:spPr bwMode="auto">
            <a:xfrm>
              <a:off x="3598" y="3208"/>
              <a:ext cx="0" cy="0"/>
            </a:xfrm>
            <a:prstGeom prst="line">
              <a:avLst/>
            </a:prstGeom>
            <a:noFill/>
            <a:ln w="12700">
              <a:solidFill>
                <a:srgbClr val="000000"/>
              </a:solidFill>
              <a:round/>
            </a:ln>
            <a:effectLst/>
          </p:spPr>
          <p:txBody>
            <a:bodyPr wrap="none" anchor="ctr"/>
            <a:lstStyle/>
            <a:p>
              <a:endParaRPr lang="it-IT"/>
            </a:p>
          </p:txBody>
        </p:sp>
        <p:sp>
          <p:nvSpPr>
            <p:cNvPr id="85160" name="Line 168"/>
            <p:cNvSpPr>
              <a:spLocks noChangeShapeType="1"/>
            </p:cNvSpPr>
            <p:nvPr/>
          </p:nvSpPr>
          <p:spPr bwMode="auto">
            <a:xfrm>
              <a:off x="3706" y="3840"/>
              <a:ext cx="40" cy="217"/>
            </a:xfrm>
            <a:prstGeom prst="line">
              <a:avLst/>
            </a:prstGeom>
            <a:noFill/>
            <a:ln w="12700">
              <a:solidFill>
                <a:srgbClr val="000000"/>
              </a:solidFill>
              <a:round/>
            </a:ln>
            <a:effectLst/>
          </p:spPr>
          <p:txBody>
            <a:bodyPr wrap="none" anchor="ctr"/>
            <a:lstStyle/>
            <a:p>
              <a:endParaRPr lang="it-IT"/>
            </a:p>
          </p:txBody>
        </p:sp>
        <p:sp>
          <p:nvSpPr>
            <p:cNvPr id="85161" name="Line 169"/>
            <p:cNvSpPr>
              <a:spLocks noChangeShapeType="1"/>
            </p:cNvSpPr>
            <p:nvPr/>
          </p:nvSpPr>
          <p:spPr bwMode="auto">
            <a:xfrm>
              <a:off x="3702" y="3840"/>
              <a:ext cx="83" cy="0"/>
            </a:xfrm>
            <a:prstGeom prst="line">
              <a:avLst/>
            </a:prstGeom>
            <a:noFill/>
            <a:ln w="12700">
              <a:solidFill>
                <a:srgbClr val="000000"/>
              </a:solidFill>
              <a:round/>
            </a:ln>
            <a:effectLst/>
          </p:spPr>
          <p:txBody>
            <a:bodyPr wrap="none" anchor="ctr"/>
            <a:lstStyle/>
            <a:p>
              <a:endParaRPr lang="it-IT"/>
            </a:p>
          </p:txBody>
        </p:sp>
        <p:sp>
          <p:nvSpPr>
            <p:cNvPr id="85162" name="Line 170"/>
            <p:cNvSpPr>
              <a:spLocks noChangeShapeType="1"/>
            </p:cNvSpPr>
            <p:nvPr/>
          </p:nvSpPr>
          <p:spPr bwMode="auto">
            <a:xfrm>
              <a:off x="3880" y="3840"/>
              <a:ext cx="316" cy="0"/>
            </a:xfrm>
            <a:prstGeom prst="line">
              <a:avLst/>
            </a:prstGeom>
            <a:noFill/>
            <a:ln w="12700">
              <a:solidFill>
                <a:srgbClr val="000000"/>
              </a:solidFill>
              <a:round/>
            </a:ln>
            <a:effectLst/>
          </p:spPr>
          <p:txBody>
            <a:bodyPr wrap="none" anchor="ctr"/>
            <a:lstStyle/>
            <a:p>
              <a:endParaRPr lang="it-IT"/>
            </a:p>
          </p:txBody>
        </p:sp>
        <p:sp>
          <p:nvSpPr>
            <p:cNvPr id="85163" name="Line 171"/>
            <p:cNvSpPr>
              <a:spLocks noChangeShapeType="1"/>
            </p:cNvSpPr>
            <p:nvPr/>
          </p:nvSpPr>
          <p:spPr bwMode="auto">
            <a:xfrm>
              <a:off x="4276" y="3840"/>
              <a:ext cx="7" cy="0"/>
            </a:xfrm>
            <a:prstGeom prst="line">
              <a:avLst/>
            </a:prstGeom>
            <a:noFill/>
            <a:ln w="12700">
              <a:solidFill>
                <a:srgbClr val="000000"/>
              </a:solidFill>
              <a:round/>
            </a:ln>
            <a:effectLst/>
          </p:spPr>
          <p:txBody>
            <a:bodyPr wrap="none" anchor="ctr"/>
            <a:lstStyle/>
            <a:p>
              <a:endParaRPr lang="it-IT"/>
            </a:p>
          </p:txBody>
        </p:sp>
        <p:sp>
          <p:nvSpPr>
            <p:cNvPr id="85164" name="Line 172"/>
            <p:cNvSpPr>
              <a:spLocks noChangeShapeType="1"/>
            </p:cNvSpPr>
            <p:nvPr/>
          </p:nvSpPr>
          <p:spPr bwMode="auto">
            <a:xfrm>
              <a:off x="4300" y="3840"/>
              <a:ext cx="55" cy="217"/>
            </a:xfrm>
            <a:prstGeom prst="line">
              <a:avLst/>
            </a:prstGeom>
            <a:noFill/>
            <a:ln w="12700">
              <a:solidFill>
                <a:srgbClr val="000000"/>
              </a:solidFill>
              <a:round/>
            </a:ln>
            <a:effectLst/>
          </p:spPr>
          <p:txBody>
            <a:bodyPr wrap="none" anchor="ctr"/>
            <a:lstStyle/>
            <a:p>
              <a:endParaRPr lang="it-IT"/>
            </a:p>
          </p:txBody>
        </p:sp>
        <p:sp>
          <p:nvSpPr>
            <p:cNvPr id="85165" name="Line 173"/>
            <p:cNvSpPr>
              <a:spLocks noChangeShapeType="1"/>
            </p:cNvSpPr>
            <p:nvPr/>
          </p:nvSpPr>
          <p:spPr bwMode="auto">
            <a:xfrm>
              <a:off x="3749" y="4064"/>
              <a:ext cx="603" cy="0"/>
            </a:xfrm>
            <a:prstGeom prst="line">
              <a:avLst/>
            </a:prstGeom>
            <a:noFill/>
            <a:ln w="12700">
              <a:solidFill>
                <a:srgbClr val="000000"/>
              </a:solidFill>
              <a:round/>
            </a:ln>
            <a:effectLst/>
          </p:spPr>
          <p:txBody>
            <a:bodyPr wrap="none" anchor="ctr"/>
            <a:lstStyle/>
            <a:p>
              <a:endParaRPr lang="it-IT"/>
            </a:p>
          </p:txBody>
        </p:sp>
        <p:sp>
          <p:nvSpPr>
            <p:cNvPr id="85166" name="Freeform 174"/>
            <p:cNvSpPr/>
            <p:nvPr/>
          </p:nvSpPr>
          <p:spPr bwMode="auto">
            <a:xfrm>
              <a:off x="3309" y="2953"/>
              <a:ext cx="177" cy="190"/>
            </a:xfrm>
            <a:custGeom>
              <a:avLst/>
              <a:gdLst/>
              <a:ahLst/>
              <a:cxnLst>
                <a:cxn ang="0">
                  <a:pos x="0" y="0"/>
                </a:cxn>
                <a:cxn ang="0">
                  <a:pos x="208" y="0"/>
                </a:cxn>
                <a:cxn ang="0">
                  <a:pos x="208" y="232"/>
                </a:cxn>
              </a:cxnLst>
              <a:rect l="0" t="0" r="r" b="b"/>
              <a:pathLst>
                <a:path w="209" h="233">
                  <a:moveTo>
                    <a:pt x="0" y="0"/>
                  </a:moveTo>
                  <a:lnTo>
                    <a:pt x="208" y="0"/>
                  </a:lnTo>
                  <a:lnTo>
                    <a:pt x="208" y="232"/>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85167" name="Line 175"/>
            <p:cNvSpPr>
              <a:spLocks noChangeShapeType="1"/>
            </p:cNvSpPr>
            <p:nvPr/>
          </p:nvSpPr>
          <p:spPr bwMode="auto">
            <a:xfrm flipH="1">
              <a:off x="3226" y="2957"/>
              <a:ext cx="88" cy="189"/>
            </a:xfrm>
            <a:prstGeom prst="line">
              <a:avLst/>
            </a:prstGeom>
            <a:noFill/>
            <a:ln w="12700">
              <a:solidFill>
                <a:srgbClr val="000000"/>
              </a:solidFill>
              <a:round/>
            </a:ln>
            <a:effectLst/>
          </p:spPr>
          <p:txBody>
            <a:bodyPr wrap="none" anchor="ctr"/>
            <a:lstStyle/>
            <a:p>
              <a:endParaRPr lang="it-IT"/>
            </a:p>
          </p:txBody>
        </p:sp>
        <p:sp>
          <p:nvSpPr>
            <p:cNvPr id="85168" name="Line 176"/>
            <p:cNvSpPr>
              <a:spLocks noChangeShapeType="1"/>
            </p:cNvSpPr>
            <p:nvPr/>
          </p:nvSpPr>
          <p:spPr bwMode="auto">
            <a:xfrm>
              <a:off x="3325" y="3074"/>
              <a:ext cx="0" cy="65"/>
            </a:xfrm>
            <a:prstGeom prst="line">
              <a:avLst/>
            </a:prstGeom>
            <a:noFill/>
            <a:ln w="12700">
              <a:solidFill>
                <a:srgbClr val="000000"/>
              </a:solidFill>
              <a:round/>
            </a:ln>
            <a:effectLst/>
          </p:spPr>
          <p:txBody>
            <a:bodyPr wrap="none" anchor="ctr"/>
            <a:lstStyle/>
            <a:p>
              <a:endParaRPr lang="it-IT"/>
            </a:p>
          </p:txBody>
        </p:sp>
        <p:sp>
          <p:nvSpPr>
            <p:cNvPr id="85169" name="Freeform 177"/>
            <p:cNvSpPr/>
            <p:nvPr/>
          </p:nvSpPr>
          <p:spPr bwMode="auto">
            <a:xfrm>
              <a:off x="3321" y="3070"/>
              <a:ext cx="132" cy="73"/>
            </a:xfrm>
            <a:custGeom>
              <a:avLst/>
              <a:gdLst/>
              <a:ahLst/>
              <a:cxnLst>
                <a:cxn ang="0">
                  <a:pos x="0" y="0"/>
                </a:cxn>
                <a:cxn ang="0">
                  <a:pos x="152" y="0"/>
                </a:cxn>
                <a:cxn ang="0">
                  <a:pos x="152" y="88"/>
                </a:cxn>
              </a:cxnLst>
              <a:rect l="0" t="0" r="r" b="b"/>
              <a:pathLst>
                <a:path w="153" h="89">
                  <a:moveTo>
                    <a:pt x="0" y="0"/>
                  </a:moveTo>
                  <a:lnTo>
                    <a:pt x="152" y="0"/>
                  </a:lnTo>
                  <a:lnTo>
                    <a:pt x="152" y="88"/>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85170" name="Freeform 178"/>
            <p:cNvSpPr/>
            <p:nvPr/>
          </p:nvSpPr>
          <p:spPr bwMode="auto">
            <a:xfrm>
              <a:off x="3363" y="3012"/>
              <a:ext cx="21" cy="53"/>
            </a:xfrm>
            <a:custGeom>
              <a:avLst/>
              <a:gdLst/>
              <a:ahLst/>
              <a:cxnLst>
                <a:cxn ang="0">
                  <a:pos x="0" y="64"/>
                </a:cxn>
                <a:cxn ang="0">
                  <a:pos x="0" y="24"/>
                </a:cxn>
                <a:cxn ang="0">
                  <a:pos x="24" y="0"/>
                </a:cxn>
              </a:cxnLst>
              <a:rect l="0" t="0" r="r" b="b"/>
              <a:pathLst>
                <a:path w="25" h="65">
                  <a:moveTo>
                    <a:pt x="0" y="64"/>
                  </a:moveTo>
                  <a:lnTo>
                    <a:pt x="0" y="24"/>
                  </a:lnTo>
                  <a:lnTo>
                    <a:pt x="24" y="0"/>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85171" name="Freeform 179"/>
            <p:cNvSpPr/>
            <p:nvPr/>
          </p:nvSpPr>
          <p:spPr bwMode="auto">
            <a:xfrm>
              <a:off x="3397" y="3012"/>
              <a:ext cx="21" cy="59"/>
            </a:xfrm>
            <a:custGeom>
              <a:avLst/>
              <a:gdLst/>
              <a:ahLst/>
              <a:cxnLst>
                <a:cxn ang="0">
                  <a:pos x="0" y="0"/>
                </a:cxn>
                <a:cxn ang="0">
                  <a:pos x="16" y="16"/>
                </a:cxn>
                <a:cxn ang="0">
                  <a:pos x="24" y="24"/>
                </a:cxn>
                <a:cxn ang="0">
                  <a:pos x="24" y="72"/>
                </a:cxn>
              </a:cxnLst>
              <a:rect l="0" t="0" r="r" b="b"/>
              <a:pathLst>
                <a:path w="25" h="73">
                  <a:moveTo>
                    <a:pt x="0" y="0"/>
                  </a:moveTo>
                  <a:lnTo>
                    <a:pt x="16" y="16"/>
                  </a:lnTo>
                  <a:lnTo>
                    <a:pt x="24" y="24"/>
                  </a:lnTo>
                  <a:lnTo>
                    <a:pt x="24" y="72"/>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85172" name="Line 180"/>
            <p:cNvSpPr>
              <a:spLocks noChangeShapeType="1"/>
            </p:cNvSpPr>
            <p:nvPr/>
          </p:nvSpPr>
          <p:spPr bwMode="auto">
            <a:xfrm>
              <a:off x="3374" y="3112"/>
              <a:ext cx="33" cy="0"/>
            </a:xfrm>
            <a:prstGeom prst="line">
              <a:avLst/>
            </a:prstGeom>
            <a:noFill/>
            <a:ln w="12700">
              <a:solidFill>
                <a:srgbClr val="000000"/>
              </a:solidFill>
              <a:round/>
            </a:ln>
            <a:effectLst/>
          </p:spPr>
          <p:txBody>
            <a:bodyPr wrap="none" anchor="ctr"/>
            <a:lstStyle/>
            <a:p>
              <a:endParaRPr lang="it-IT"/>
            </a:p>
          </p:txBody>
        </p:sp>
        <p:sp>
          <p:nvSpPr>
            <p:cNvPr id="85173" name="Line 181"/>
            <p:cNvSpPr>
              <a:spLocks noChangeShapeType="1"/>
            </p:cNvSpPr>
            <p:nvPr/>
          </p:nvSpPr>
          <p:spPr bwMode="auto">
            <a:xfrm>
              <a:off x="3374" y="3112"/>
              <a:ext cx="0" cy="34"/>
            </a:xfrm>
            <a:prstGeom prst="line">
              <a:avLst/>
            </a:prstGeom>
            <a:noFill/>
            <a:ln w="12700">
              <a:solidFill>
                <a:srgbClr val="000000"/>
              </a:solidFill>
              <a:round/>
            </a:ln>
            <a:effectLst/>
          </p:spPr>
          <p:txBody>
            <a:bodyPr wrap="none" anchor="ctr"/>
            <a:lstStyle/>
            <a:p>
              <a:endParaRPr lang="it-IT"/>
            </a:p>
          </p:txBody>
        </p:sp>
        <p:sp>
          <p:nvSpPr>
            <p:cNvPr id="85174" name="Line 182"/>
            <p:cNvSpPr>
              <a:spLocks noChangeShapeType="1"/>
            </p:cNvSpPr>
            <p:nvPr/>
          </p:nvSpPr>
          <p:spPr bwMode="auto">
            <a:xfrm>
              <a:off x="3374" y="3112"/>
              <a:ext cx="48" cy="41"/>
            </a:xfrm>
            <a:prstGeom prst="line">
              <a:avLst/>
            </a:prstGeom>
            <a:noFill/>
            <a:ln w="12700">
              <a:solidFill>
                <a:srgbClr val="000000"/>
              </a:solidFill>
              <a:round/>
            </a:ln>
            <a:effectLst/>
          </p:spPr>
          <p:txBody>
            <a:bodyPr wrap="none" anchor="ctr"/>
            <a:lstStyle/>
            <a:p>
              <a:endParaRPr lang="it-IT"/>
            </a:p>
          </p:txBody>
        </p:sp>
        <p:sp>
          <p:nvSpPr>
            <p:cNvPr id="85175" name="Line 183"/>
            <p:cNvSpPr>
              <a:spLocks noChangeShapeType="1"/>
            </p:cNvSpPr>
            <p:nvPr/>
          </p:nvSpPr>
          <p:spPr bwMode="auto">
            <a:xfrm>
              <a:off x="3415" y="3112"/>
              <a:ext cx="39" cy="41"/>
            </a:xfrm>
            <a:prstGeom prst="line">
              <a:avLst/>
            </a:prstGeom>
            <a:noFill/>
            <a:ln w="12700">
              <a:solidFill>
                <a:srgbClr val="000000"/>
              </a:solidFill>
              <a:round/>
            </a:ln>
            <a:effectLst/>
          </p:spPr>
          <p:txBody>
            <a:bodyPr wrap="none" anchor="ctr"/>
            <a:lstStyle/>
            <a:p>
              <a:endParaRPr lang="it-IT"/>
            </a:p>
          </p:txBody>
        </p:sp>
        <p:sp>
          <p:nvSpPr>
            <p:cNvPr id="85176" name="Freeform 184"/>
            <p:cNvSpPr/>
            <p:nvPr/>
          </p:nvSpPr>
          <p:spPr bwMode="auto">
            <a:xfrm>
              <a:off x="3418" y="3149"/>
              <a:ext cx="42" cy="223"/>
            </a:xfrm>
            <a:custGeom>
              <a:avLst/>
              <a:gdLst/>
              <a:ahLst/>
              <a:cxnLst>
                <a:cxn ang="0">
                  <a:pos x="0" y="0"/>
                </a:cxn>
                <a:cxn ang="0">
                  <a:pos x="48" y="0"/>
                </a:cxn>
                <a:cxn ang="0">
                  <a:pos x="48" y="273"/>
                </a:cxn>
              </a:cxnLst>
              <a:rect l="0" t="0" r="r" b="b"/>
              <a:pathLst>
                <a:path w="49" h="274">
                  <a:moveTo>
                    <a:pt x="0" y="0"/>
                  </a:moveTo>
                  <a:lnTo>
                    <a:pt x="48" y="0"/>
                  </a:lnTo>
                  <a:lnTo>
                    <a:pt x="48" y="273"/>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85177" name="Freeform 185"/>
            <p:cNvSpPr/>
            <p:nvPr/>
          </p:nvSpPr>
          <p:spPr bwMode="auto">
            <a:xfrm>
              <a:off x="3418" y="3149"/>
              <a:ext cx="42" cy="223"/>
            </a:xfrm>
            <a:custGeom>
              <a:avLst/>
              <a:gdLst/>
              <a:ahLst/>
              <a:cxnLst>
                <a:cxn ang="0">
                  <a:pos x="0" y="0"/>
                </a:cxn>
                <a:cxn ang="0">
                  <a:pos x="0" y="273"/>
                </a:cxn>
                <a:cxn ang="0">
                  <a:pos x="48" y="273"/>
                </a:cxn>
              </a:cxnLst>
              <a:rect l="0" t="0" r="r" b="b"/>
              <a:pathLst>
                <a:path w="49" h="274">
                  <a:moveTo>
                    <a:pt x="0" y="0"/>
                  </a:moveTo>
                  <a:lnTo>
                    <a:pt x="0" y="273"/>
                  </a:lnTo>
                  <a:lnTo>
                    <a:pt x="48" y="273"/>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85178" name="Freeform 186"/>
            <p:cNvSpPr/>
            <p:nvPr/>
          </p:nvSpPr>
          <p:spPr bwMode="auto">
            <a:xfrm>
              <a:off x="3370" y="3325"/>
              <a:ext cx="48" cy="47"/>
            </a:xfrm>
            <a:custGeom>
              <a:avLst/>
              <a:gdLst/>
              <a:ahLst/>
              <a:cxnLst>
                <a:cxn ang="0">
                  <a:pos x="0" y="0"/>
                </a:cxn>
                <a:cxn ang="0">
                  <a:pos x="0" y="8"/>
                </a:cxn>
                <a:cxn ang="0">
                  <a:pos x="56" y="57"/>
                </a:cxn>
              </a:cxnLst>
              <a:rect l="0" t="0" r="r" b="b"/>
              <a:pathLst>
                <a:path w="57" h="58">
                  <a:moveTo>
                    <a:pt x="0" y="0"/>
                  </a:moveTo>
                  <a:lnTo>
                    <a:pt x="0" y="8"/>
                  </a:lnTo>
                  <a:lnTo>
                    <a:pt x="56" y="57"/>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85179" name="Freeform 187"/>
            <p:cNvSpPr/>
            <p:nvPr/>
          </p:nvSpPr>
          <p:spPr bwMode="auto">
            <a:xfrm>
              <a:off x="3458" y="3149"/>
              <a:ext cx="118" cy="34"/>
            </a:xfrm>
            <a:custGeom>
              <a:avLst/>
              <a:gdLst/>
              <a:ahLst/>
              <a:cxnLst>
                <a:cxn ang="0">
                  <a:pos x="0" y="0"/>
                </a:cxn>
                <a:cxn ang="0">
                  <a:pos x="112" y="0"/>
                </a:cxn>
                <a:cxn ang="0">
                  <a:pos x="136" y="40"/>
                </a:cxn>
              </a:cxnLst>
              <a:rect l="0" t="0" r="r" b="b"/>
              <a:pathLst>
                <a:path w="137" h="41">
                  <a:moveTo>
                    <a:pt x="0" y="0"/>
                  </a:moveTo>
                  <a:lnTo>
                    <a:pt x="112" y="0"/>
                  </a:lnTo>
                  <a:lnTo>
                    <a:pt x="136" y="40"/>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85180" name="Freeform 188"/>
            <p:cNvSpPr/>
            <p:nvPr/>
          </p:nvSpPr>
          <p:spPr bwMode="auto">
            <a:xfrm>
              <a:off x="3465" y="3286"/>
              <a:ext cx="111" cy="34"/>
            </a:xfrm>
            <a:custGeom>
              <a:avLst/>
              <a:gdLst/>
              <a:ahLst/>
              <a:cxnLst>
                <a:cxn ang="0">
                  <a:pos x="0" y="40"/>
                </a:cxn>
                <a:cxn ang="0">
                  <a:pos x="104" y="40"/>
                </a:cxn>
                <a:cxn ang="0">
                  <a:pos x="128" y="0"/>
                </a:cxn>
              </a:cxnLst>
              <a:rect l="0" t="0" r="r" b="b"/>
              <a:pathLst>
                <a:path w="129" h="41">
                  <a:moveTo>
                    <a:pt x="0" y="40"/>
                  </a:moveTo>
                  <a:lnTo>
                    <a:pt x="104" y="40"/>
                  </a:lnTo>
                  <a:lnTo>
                    <a:pt x="128" y="0"/>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85181" name="Line 189"/>
            <p:cNvSpPr>
              <a:spLocks noChangeShapeType="1"/>
            </p:cNvSpPr>
            <p:nvPr/>
          </p:nvSpPr>
          <p:spPr bwMode="auto">
            <a:xfrm>
              <a:off x="3573" y="3173"/>
              <a:ext cx="0" cy="123"/>
            </a:xfrm>
            <a:prstGeom prst="line">
              <a:avLst/>
            </a:prstGeom>
            <a:noFill/>
            <a:ln w="12700">
              <a:solidFill>
                <a:srgbClr val="000000"/>
              </a:solidFill>
              <a:round/>
            </a:ln>
            <a:effectLst/>
          </p:spPr>
          <p:txBody>
            <a:bodyPr wrap="none" anchor="ctr"/>
            <a:lstStyle/>
            <a:p>
              <a:endParaRPr lang="it-IT"/>
            </a:p>
          </p:txBody>
        </p:sp>
        <p:sp>
          <p:nvSpPr>
            <p:cNvPr id="85182" name="Line 190"/>
            <p:cNvSpPr>
              <a:spLocks noChangeShapeType="1"/>
            </p:cNvSpPr>
            <p:nvPr/>
          </p:nvSpPr>
          <p:spPr bwMode="auto">
            <a:xfrm>
              <a:off x="3580" y="3179"/>
              <a:ext cx="0" cy="111"/>
            </a:xfrm>
            <a:prstGeom prst="line">
              <a:avLst/>
            </a:prstGeom>
            <a:noFill/>
            <a:ln w="12700">
              <a:solidFill>
                <a:srgbClr val="000000"/>
              </a:solidFill>
              <a:round/>
            </a:ln>
            <a:effectLst/>
          </p:spPr>
          <p:txBody>
            <a:bodyPr wrap="none" anchor="ctr"/>
            <a:lstStyle/>
            <a:p>
              <a:endParaRPr lang="it-IT"/>
            </a:p>
          </p:txBody>
        </p:sp>
        <p:sp>
          <p:nvSpPr>
            <p:cNvPr id="85183" name="Line 191"/>
            <p:cNvSpPr>
              <a:spLocks noChangeShapeType="1"/>
            </p:cNvSpPr>
            <p:nvPr/>
          </p:nvSpPr>
          <p:spPr bwMode="auto">
            <a:xfrm>
              <a:off x="3586" y="3185"/>
              <a:ext cx="0" cy="98"/>
            </a:xfrm>
            <a:prstGeom prst="line">
              <a:avLst/>
            </a:prstGeom>
            <a:noFill/>
            <a:ln w="12700">
              <a:solidFill>
                <a:srgbClr val="000000"/>
              </a:solidFill>
              <a:round/>
            </a:ln>
            <a:effectLst/>
          </p:spPr>
          <p:txBody>
            <a:bodyPr wrap="none" anchor="ctr"/>
            <a:lstStyle/>
            <a:p>
              <a:endParaRPr lang="it-IT"/>
            </a:p>
          </p:txBody>
        </p:sp>
        <p:sp>
          <p:nvSpPr>
            <p:cNvPr id="85184" name="Line 192"/>
            <p:cNvSpPr>
              <a:spLocks noChangeShapeType="1"/>
            </p:cNvSpPr>
            <p:nvPr/>
          </p:nvSpPr>
          <p:spPr bwMode="auto">
            <a:xfrm>
              <a:off x="3393" y="3153"/>
              <a:ext cx="14" cy="32"/>
            </a:xfrm>
            <a:prstGeom prst="line">
              <a:avLst/>
            </a:prstGeom>
            <a:noFill/>
            <a:ln w="12700">
              <a:solidFill>
                <a:srgbClr val="000000"/>
              </a:solidFill>
              <a:round/>
            </a:ln>
            <a:effectLst/>
          </p:spPr>
          <p:txBody>
            <a:bodyPr wrap="none" anchor="ctr"/>
            <a:lstStyle/>
            <a:p>
              <a:endParaRPr lang="it-IT"/>
            </a:p>
          </p:txBody>
        </p:sp>
        <p:sp>
          <p:nvSpPr>
            <p:cNvPr id="85185" name="Freeform 193"/>
            <p:cNvSpPr/>
            <p:nvPr/>
          </p:nvSpPr>
          <p:spPr bwMode="auto">
            <a:xfrm>
              <a:off x="3390" y="3176"/>
              <a:ext cx="16" cy="144"/>
            </a:xfrm>
            <a:custGeom>
              <a:avLst/>
              <a:gdLst/>
              <a:ahLst/>
              <a:cxnLst>
                <a:cxn ang="0">
                  <a:pos x="16" y="0"/>
                </a:cxn>
                <a:cxn ang="0">
                  <a:pos x="16" y="144"/>
                </a:cxn>
                <a:cxn ang="0">
                  <a:pos x="0" y="176"/>
                </a:cxn>
              </a:cxnLst>
              <a:rect l="0" t="0" r="r" b="b"/>
              <a:pathLst>
                <a:path w="17" h="177">
                  <a:moveTo>
                    <a:pt x="16" y="0"/>
                  </a:moveTo>
                  <a:lnTo>
                    <a:pt x="16" y="144"/>
                  </a:lnTo>
                  <a:lnTo>
                    <a:pt x="0" y="176"/>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85186" name="Line 194"/>
            <p:cNvSpPr>
              <a:spLocks noChangeShapeType="1"/>
            </p:cNvSpPr>
            <p:nvPr/>
          </p:nvSpPr>
          <p:spPr bwMode="auto">
            <a:xfrm>
              <a:off x="3490" y="3323"/>
              <a:ext cx="0" cy="374"/>
            </a:xfrm>
            <a:prstGeom prst="line">
              <a:avLst/>
            </a:prstGeom>
            <a:noFill/>
            <a:ln w="12700">
              <a:solidFill>
                <a:srgbClr val="000000"/>
              </a:solidFill>
              <a:round/>
            </a:ln>
            <a:effectLst/>
          </p:spPr>
          <p:txBody>
            <a:bodyPr wrap="none" anchor="ctr"/>
            <a:lstStyle/>
            <a:p>
              <a:endParaRPr lang="it-IT"/>
            </a:p>
          </p:txBody>
        </p:sp>
        <p:sp>
          <p:nvSpPr>
            <p:cNvPr id="85187" name="Freeform 195"/>
            <p:cNvSpPr/>
            <p:nvPr/>
          </p:nvSpPr>
          <p:spPr bwMode="auto">
            <a:xfrm>
              <a:off x="3321" y="3325"/>
              <a:ext cx="132" cy="74"/>
            </a:xfrm>
            <a:custGeom>
              <a:avLst/>
              <a:gdLst/>
              <a:ahLst/>
              <a:cxnLst>
                <a:cxn ang="0">
                  <a:pos x="0" y="0"/>
                </a:cxn>
                <a:cxn ang="0">
                  <a:pos x="0" y="89"/>
                </a:cxn>
                <a:cxn ang="0">
                  <a:pos x="152" y="89"/>
                </a:cxn>
              </a:cxnLst>
              <a:rect l="0" t="0" r="r" b="b"/>
              <a:pathLst>
                <a:path w="153" h="90">
                  <a:moveTo>
                    <a:pt x="0" y="0"/>
                  </a:moveTo>
                  <a:lnTo>
                    <a:pt x="0" y="89"/>
                  </a:lnTo>
                  <a:lnTo>
                    <a:pt x="152" y="89"/>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85188" name="Line 196"/>
            <p:cNvSpPr>
              <a:spLocks noChangeShapeType="1"/>
            </p:cNvSpPr>
            <p:nvPr/>
          </p:nvSpPr>
          <p:spPr bwMode="auto">
            <a:xfrm>
              <a:off x="3454" y="3382"/>
              <a:ext cx="0" cy="12"/>
            </a:xfrm>
            <a:prstGeom prst="line">
              <a:avLst/>
            </a:prstGeom>
            <a:noFill/>
            <a:ln w="12700">
              <a:solidFill>
                <a:srgbClr val="000000"/>
              </a:solidFill>
              <a:round/>
            </a:ln>
            <a:effectLst/>
          </p:spPr>
          <p:txBody>
            <a:bodyPr wrap="none" anchor="ctr"/>
            <a:lstStyle/>
            <a:p>
              <a:endParaRPr lang="it-IT"/>
            </a:p>
          </p:txBody>
        </p:sp>
        <p:sp>
          <p:nvSpPr>
            <p:cNvPr id="85189" name="Line 197"/>
            <p:cNvSpPr>
              <a:spLocks noChangeShapeType="1"/>
            </p:cNvSpPr>
            <p:nvPr/>
          </p:nvSpPr>
          <p:spPr bwMode="auto">
            <a:xfrm>
              <a:off x="3367" y="3447"/>
              <a:ext cx="48" cy="0"/>
            </a:xfrm>
            <a:prstGeom prst="line">
              <a:avLst/>
            </a:prstGeom>
            <a:noFill/>
            <a:ln w="12700">
              <a:solidFill>
                <a:srgbClr val="000000"/>
              </a:solidFill>
              <a:round/>
            </a:ln>
            <a:effectLst/>
          </p:spPr>
          <p:txBody>
            <a:bodyPr wrap="none" anchor="ctr"/>
            <a:lstStyle/>
            <a:p>
              <a:endParaRPr lang="it-IT"/>
            </a:p>
          </p:txBody>
        </p:sp>
        <p:sp>
          <p:nvSpPr>
            <p:cNvPr id="85190" name="Freeform 198"/>
            <p:cNvSpPr/>
            <p:nvPr/>
          </p:nvSpPr>
          <p:spPr bwMode="auto">
            <a:xfrm>
              <a:off x="3363" y="3404"/>
              <a:ext cx="55" cy="80"/>
            </a:xfrm>
            <a:custGeom>
              <a:avLst/>
              <a:gdLst/>
              <a:ahLst/>
              <a:cxnLst>
                <a:cxn ang="0">
                  <a:pos x="0" y="0"/>
                </a:cxn>
                <a:cxn ang="0">
                  <a:pos x="0" y="72"/>
                </a:cxn>
                <a:cxn ang="0">
                  <a:pos x="24" y="96"/>
                </a:cxn>
                <a:cxn ang="0">
                  <a:pos x="40" y="96"/>
                </a:cxn>
                <a:cxn ang="0">
                  <a:pos x="64" y="72"/>
                </a:cxn>
              </a:cxnLst>
              <a:rect l="0" t="0" r="r" b="b"/>
              <a:pathLst>
                <a:path w="65" h="97">
                  <a:moveTo>
                    <a:pt x="0" y="0"/>
                  </a:moveTo>
                  <a:lnTo>
                    <a:pt x="0" y="72"/>
                  </a:lnTo>
                  <a:lnTo>
                    <a:pt x="24" y="96"/>
                  </a:lnTo>
                  <a:lnTo>
                    <a:pt x="40" y="96"/>
                  </a:lnTo>
                  <a:lnTo>
                    <a:pt x="64" y="72"/>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85191" name="Line 199"/>
            <p:cNvSpPr>
              <a:spLocks noChangeShapeType="1"/>
            </p:cNvSpPr>
            <p:nvPr/>
          </p:nvSpPr>
          <p:spPr bwMode="auto">
            <a:xfrm>
              <a:off x="3422" y="3401"/>
              <a:ext cx="0" cy="59"/>
            </a:xfrm>
            <a:prstGeom prst="line">
              <a:avLst/>
            </a:prstGeom>
            <a:noFill/>
            <a:ln w="12700">
              <a:solidFill>
                <a:srgbClr val="000000"/>
              </a:solidFill>
              <a:round/>
            </a:ln>
            <a:effectLst/>
          </p:spPr>
          <p:txBody>
            <a:bodyPr wrap="none" anchor="ctr"/>
            <a:lstStyle/>
            <a:p>
              <a:endParaRPr lang="it-IT"/>
            </a:p>
          </p:txBody>
        </p:sp>
        <p:sp>
          <p:nvSpPr>
            <p:cNvPr id="85192" name="Line 200"/>
            <p:cNvSpPr>
              <a:spLocks noChangeShapeType="1"/>
            </p:cNvSpPr>
            <p:nvPr/>
          </p:nvSpPr>
          <p:spPr bwMode="auto">
            <a:xfrm flipH="1">
              <a:off x="3097" y="3329"/>
              <a:ext cx="61" cy="131"/>
            </a:xfrm>
            <a:prstGeom prst="line">
              <a:avLst/>
            </a:prstGeom>
            <a:noFill/>
            <a:ln w="12700">
              <a:solidFill>
                <a:srgbClr val="000000"/>
              </a:solidFill>
              <a:round/>
            </a:ln>
            <a:effectLst/>
          </p:spPr>
          <p:txBody>
            <a:bodyPr wrap="none" anchor="ctr"/>
            <a:lstStyle/>
            <a:p>
              <a:endParaRPr lang="it-IT"/>
            </a:p>
          </p:txBody>
        </p:sp>
        <p:sp>
          <p:nvSpPr>
            <p:cNvPr id="85193" name="Freeform 201"/>
            <p:cNvSpPr/>
            <p:nvPr/>
          </p:nvSpPr>
          <p:spPr bwMode="auto">
            <a:xfrm>
              <a:off x="2151" y="3280"/>
              <a:ext cx="1335" cy="420"/>
            </a:xfrm>
            <a:custGeom>
              <a:avLst/>
              <a:gdLst/>
              <a:ahLst/>
              <a:cxnLst>
                <a:cxn ang="0">
                  <a:pos x="1560" y="514"/>
                </a:cxn>
                <a:cxn ang="0">
                  <a:pos x="0" y="514"/>
                </a:cxn>
                <a:cxn ang="0">
                  <a:pos x="0" y="0"/>
                </a:cxn>
              </a:cxnLst>
              <a:rect l="0" t="0" r="r" b="b"/>
              <a:pathLst>
                <a:path w="1561" h="515">
                  <a:moveTo>
                    <a:pt x="1560" y="514"/>
                  </a:moveTo>
                  <a:lnTo>
                    <a:pt x="0" y="514"/>
                  </a:lnTo>
                  <a:lnTo>
                    <a:pt x="0" y="0"/>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85194" name="Freeform 202"/>
            <p:cNvSpPr/>
            <p:nvPr/>
          </p:nvSpPr>
          <p:spPr bwMode="auto">
            <a:xfrm>
              <a:off x="2151" y="2953"/>
              <a:ext cx="261" cy="237"/>
            </a:xfrm>
            <a:custGeom>
              <a:avLst/>
              <a:gdLst/>
              <a:ahLst/>
              <a:cxnLst>
                <a:cxn ang="0">
                  <a:pos x="0" y="289"/>
                </a:cxn>
                <a:cxn ang="0">
                  <a:pos x="0" y="0"/>
                </a:cxn>
                <a:cxn ang="0">
                  <a:pos x="200" y="0"/>
                </a:cxn>
                <a:cxn ang="0">
                  <a:pos x="304" y="241"/>
                </a:cxn>
              </a:cxnLst>
              <a:rect l="0" t="0" r="r" b="b"/>
              <a:pathLst>
                <a:path w="305" h="290">
                  <a:moveTo>
                    <a:pt x="0" y="289"/>
                  </a:moveTo>
                  <a:lnTo>
                    <a:pt x="0" y="0"/>
                  </a:lnTo>
                  <a:lnTo>
                    <a:pt x="200" y="0"/>
                  </a:lnTo>
                  <a:lnTo>
                    <a:pt x="304" y="241"/>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85195" name="Freeform 203"/>
            <p:cNvSpPr/>
            <p:nvPr/>
          </p:nvSpPr>
          <p:spPr bwMode="auto">
            <a:xfrm>
              <a:off x="2500" y="3325"/>
              <a:ext cx="597" cy="141"/>
            </a:xfrm>
            <a:custGeom>
              <a:avLst/>
              <a:gdLst/>
              <a:ahLst/>
              <a:cxnLst>
                <a:cxn ang="0">
                  <a:pos x="0" y="0"/>
                </a:cxn>
                <a:cxn ang="0">
                  <a:pos x="72" y="169"/>
                </a:cxn>
                <a:cxn ang="0">
                  <a:pos x="696" y="169"/>
                </a:cxn>
              </a:cxnLst>
              <a:rect l="0" t="0" r="r" b="b"/>
              <a:pathLst>
                <a:path w="697" h="170">
                  <a:moveTo>
                    <a:pt x="0" y="0"/>
                  </a:moveTo>
                  <a:lnTo>
                    <a:pt x="72" y="169"/>
                  </a:lnTo>
                  <a:lnTo>
                    <a:pt x="696" y="169"/>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85196" name="Line 204"/>
            <p:cNvSpPr>
              <a:spLocks noChangeShapeType="1"/>
            </p:cNvSpPr>
            <p:nvPr/>
          </p:nvSpPr>
          <p:spPr bwMode="auto">
            <a:xfrm>
              <a:off x="2560" y="3441"/>
              <a:ext cx="540" cy="0"/>
            </a:xfrm>
            <a:prstGeom prst="line">
              <a:avLst/>
            </a:prstGeom>
            <a:noFill/>
            <a:ln w="12700">
              <a:solidFill>
                <a:srgbClr val="000000"/>
              </a:solidFill>
              <a:round/>
            </a:ln>
            <a:effectLst/>
          </p:spPr>
          <p:txBody>
            <a:bodyPr wrap="none" anchor="ctr"/>
            <a:lstStyle/>
            <a:p>
              <a:endParaRPr lang="it-IT"/>
            </a:p>
          </p:txBody>
        </p:sp>
        <p:sp>
          <p:nvSpPr>
            <p:cNvPr id="85197" name="Line 205"/>
            <p:cNvSpPr>
              <a:spLocks noChangeShapeType="1"/>
            </p:cNvSpPr>
            <p:nvPr/>
          </p:nvSpPr>
          <p:spPr bwMode="auto">
            <a:xfrm flipH="1">
              <a:off x="2867" y="3153"/>
              <a:ext cx="526" cy="0"/>
            </a:xfrm>
            <a:prstGeom prst="line">
              <a:avLst/>
            </a:prstGeom>
            <a:noFill/>
            <a:ln w="12700">
              <a:solidFill>
                <a:srgbClr val="000000"/>
              </a:solidFill>
              <a:round/>
            </a:ln>
            <a:effectLst/>
          </p:spPr>
          <p:txBody>
            <a:bodyPr wrap="none" anchor="ctr"/>
            <a:lstStyle/>
            <a:p>
              <a:endParaRPr lang="it-IT"/>
            </a:p>
          </p:txBody>
        </p:sp>
        <p:sp>
          <p:nvSpPr>
            <p:cNvPr id="85198" name="Line 206"/>
            <p:cNvSpPr>
              <a:spLocks noChangeShapeType="1"/>
            </p:cNvSpPr>
            <p:nvPr/>
          </p:nvSpPr>
          <p:spPr bwMode="auto">
            <a:xfrm flipH="1">
              <a:off x="2319" y="3323"/>
              <a:ext cx="1074" cy="0"/>
            </a:xfrm>
            <a:prstGeom prst="line">
              <a:avLst/>
            </a:prstGeom>
            <a:noFill/>
            <a:ln w="12700">
              <a:solidFill>
                <a:srgbClr val="000000"/>
              </a:solidFill>
              <a:round/>
            </a:ln>
            <a:effectLst/>
          </p:spPr>
          <p:txBody>
            <a:bodyPr wrap="none" anchor="ctr"/>
            <a:lstStyle/>
            <a:p>
              <a:endParaRPr lang="it-IT"/>
            </a:p>
          </p:txBody>
        </p:sp>
        <p:sp>
          <p:nvSpPr>
            <p:cNvPr id="85199" name="Line 207"/>
            <p:cNvSpPr>
              <a:spLocks noChangeShapeType="1"/>
            </p:cNvSpPr>
            <p:nvPr/>
          </p:nvSpPr>
          <p:spPr bwMode="auto">
            <a:xfrm flipH="1">
              <a:off x="2319" y="3153"/>
              <a:ext cx="458" cy="0"/>
            </a:xfrm>
            <a:prstGeom prst="line">
              <a:avLst/>
            </a:prstGeom>
            <a:noFill/>
            <a:ln w="12700">
              <a:solidFill>
                <a:srgbClr val="000000"/>
              </a:solidFill>
              <a:round/>
            </a:ln>
            <a:effectLst/>
          </p:spPr>
          <p:txBody>
            <a:bodyPr wrap="none" anchor="ctr"/>
            <a:lstStyle/>
            <a:p>
              <a:endParaRPr lang="it-IT"/>
            </a:p>
          </p:txBody>
        </p:sp>
        <p:sp>
          <p:nvSpPr>
            <p:cNvPr id="85200" name="Freeform 208"/>
            <p:cNvSpPr/>
            <p:nvPr/>
          </p:nvSpPr>
          <p:spPr bwMode="auto">
            <a:xfrm>
              <a:off x="2788" y="3110"/>
              <a:ext cx="70" cy="26"/>
            </a:xfrm>
            <a:custGeom>
              <a:avLst/>
              <a:gdLst/>
              <a:ahLst/>
              <a:cxnLst>
                <a:cxn ang="0">
                  <a:pos x="16" y="0"/>
                </a:cxn>
                <a:cxn ang="0">
                  <a:pos x="64" y="0"/>
                </a:cxn>
                <a:cxn ang="0">
                  <a:pos x="80" y="16"/>
                </a:cxn>
                <a:cxn ang="0">
                  <a:pos x="64" y="32"/>
                </a:cxn>
                <a:cxn ang="0">
                  <a:pos x="16" y="32"/>
                </a:cxn>
                <a:cxn ang="0">
                  <a:pos x="0" y="16"/>
                </a:cxn>
                <a:cxn ang="0">
                  <a:pos x="16" y="0"/>
                </a:cxn>
              </a:cxnLst>
              <a:rect l="0" t="0" r="r" b="b"/>
              <a:pathLst>
                <a:path w="81" h="33">
                  <a:moveTo>
                    <a:pt x="16" y="0"/>
                  </a:moveTo>
                  <a:lnTo>
                    <a:pt x="64" y="0"/>
                  </a:lnTo>
                  <a:lnTo>
                    <a:pt x="80" y="16"/>
                  </a:lnTo>
                  <a:lnTo>
                    <a:pt x="64" y="32"/>
                  </a:lnTo>
                  <a:lnTo>
                    <a:pt x="16" y="32"/>
                  </a:lnTo>
                  <a:lnTo>
                    <a:pt x="0" y="16"/>
                  </a:lnTo>
                  <a:lnTo>
                    <a:pt x="16" y="0"/>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85201" name="Line 209"/>
            <p:cNvSpPr>
              <a:spLocks noChangeShapeType="1"/>
            </p:cNvSpPr>
            <p:nvPr/>
          </p:nvSpPr>
          <p:spPr bwMode="auto">
            <a:xfrm>
              <a:off x="2791" y="3126"/>
              <a:ext cx="0" cy="13"/>
            </a:xfrm>
            <a:prstGeom prst="line">
              <a:avLst/>
            </a:prstGeom>
            <a:noFill/>
            <a:ln w="12700">
              <a:solidFill>
                <a:srgbClr val="000000"/>
              </a:solidFill>
              <a:round/>
            </a:ln>
            <a:effectLst/>
          </p:spPr>
          <p:txBody>
            <a:bodyPr wrap="none" anchor="ctr"/>
            <a:lstStyle/>
            <a:p>
              <a:endParaRPr lang="it-IT"/>
            </a:p>
          </p:txBody>
        </p:sp>
        <p:sp>
          <p:nvSpPr>
            <p:cNvPr id="85202" name="Line 210"/>
            <p:cNvSpPr>
              <a:spLocks noChangeShapeType="1"/>
            </p:cNvSpPr>
            <p:nvPr/>
          </p:nvSpPr>
          <p:spPr bwMode="auto">
            <a:xfrm>
              <a:off x="2799" y="3153"/>
              <a:ext cx="47" cy="0"/>
            </a:xfrm>
            <a:prstGeom prst="line">
              <a:avLst/>
            </a:prstGeom>
            <a:noFill/>
            <a:ln w="12700">
              <a:solidFill>
                <a:srgbClr val="000000"/>
              </a:solidFill>
              <a:round/>
            </a:ln>
            <a:effectLst/>
          </p:spPr>
          <p:txBody>
            <a:bodyPr wrap="none" anchor="ctr"/>
            <a:lstStyle/>
            <a:p>
              <a:endParaRPr lang="it-IT"/>
            </a:p>
          </p:txBody>
        </p:sp>
        <p:sp>
          <p:nvSpPr>
            <p:cNvPr id="85203" name="Line 211"/>
            <p:cNvSpPr>
              <a:spLocks noChangeShapeType="1"/>
            </p:cNvSpPr>
            <p:nvPr/>
          </p:nvSpPr>
          <p:spPr bwMode="auto">
            <a:xfrm>
              <a:off x="2860" y="3126"/>
              <a:ext cx="0" cy="13"/>
            </a:xfrm>
            <a:prstGeom prst="line">
              <a:avLst/>
            </a:prstGeom>
            <a:noFill/>
            <a:ln w="12700">
              <a:solidFill>
                <a:srgbClr val="000000"/>
              </a:solidFill>
              <a:round/>
            </a:ln>
            <a:effectLst/>
          </p:spPr>
          <p:txBody>
            <a:bodyPr wrap="none" anchor="ctr"/>
            <a:lstStyle/>
            <a:p>
              <a:endParaRPr lang="it-IT"/>
            </a:p>
          </p:txBody>
        </p:sp>
        <p:sp>
          <p:nvSpPr>
            <p:cNvPr id="85204" name="Line 212"/>
            <p:cNvSpPr>
              <a:spLocks noChangeShapeType="1"/>
            </p:cNvSpPr>
            <p:nvPr/>
          </p:nvSpPr>
          <p:spPr bwMode="auto">
            <a:xfrm>
              <a:off x="2806" y="3153"/>
              <a:ext cx="0" cy="6"/>
            </a:xfrm>
            <a:prstGeom prst="line">
              <a:avLst/>
            </a:prstGeom>
            <a:noFill/>
            <a:ln w="12700">
              <a:solidFill>
                <a:srgbClr val="000000"/>
              </a:solidFill>
              <a:round/>
            </a:ln>
            <a:effectLst/>
          </p:spPr>
          <p:txBody>
            <a:bodyPr wrap="none" anchor="ctr"/>
            <a:lstStyle/>
            <a:p>
              <a:endParaRPr lang="it-IT"/>
            </a:p>
          </p:txBody>
        </p:sp>
        <p:sp>
          <p:nvSpPr>
            <p:cNvPr id="85205" name="Line 213"/>
            <p:cNvSpPr>
              <a:spLocks noChangeShapeType="1"/>
            </p:cNvSpPr>
            <p:nvPr/>
          </p:nvSpPr>
          <p:spPr bwMode="auto">
            <a:xfrm>
              <a:off x="2846" y="3153"/>
              <a:ext cx="0" cy="6"/>
            </a:xfrm>
            <a:prstGeom prst="line">
              <a:avLst/>
            </a:prstGeom>
            <a:noFill/>
            <a:ln w="12700">
              <a:solidFill>
                <a:srgbClr val="000000"/>
              </a:solidFill>
              <a:round/>
            </a:ln>
            <a:effectLst/>
          </p:spPr>
          <p:txBody>
            <a:bodyPr wrap="none" anchor="ctr"/>
            <a:lstStyle/>
            <a:p>
              <a:endParaRPr lang="it-IT"/>
            </a:p>
          </p:txBody>
        </p:sp>
        <p:sp>
          <p:nvSpPr>
            <p:cNvPr id="85206" name="Line 214"/>
            <p:cNvSpPr>
              <a:spLocks noChangeShapeType="1"/>
            </p:cNvSpPr>
            <p:nvPr/>
          </p:nvSpPr>
          <p:spPr bwMode="auto">
            <a:xfrm flipH="1">
              <a:off x="2758" y="3146"/>
              <a:ext cx="33" cy="7"/>
            </a:xfrm>
            <a:prstGeom prst="line">
              <a:avLst/>
            </a:prstGeom>
            <a:noFill/>
            <a:ln w="12700">
              <a:solidFill>
                <a:srgbClr val="000000"/>
              </a:solidFill>
              <a:round/>
            </a:ln>
            <a:effectLst/>
          </p:spPr>
          <p:txBody>
            <a:bodyPr wrap="none" anchor="ctr"/>
            <a:lstStyle/>
            <a:p>
              <a:endParaRPr lang="it-IT"/>
            </a:p>
          </p:txBody>
        </p:sp>
        <p:sp>
          <p:nvSpPr>
            <p:cNvPr id="85207" name="Freeform 215"/>
            <p:cNvSpPr/>
            <p:nvPr/>
          </p:nvSpPr>
          <p:spPr bwMode="auto">
            <a:xfrm>
              <a:off x="2754" y="3149"/>
              <a:ext cx="48" cy="34"/>
            </a:xfrm>
            <a:custGeom>
              <a:avLst/>
              <a:gdLst/>
              <a:ahLst/>
              <a:cxnLst>
                <a:cxn ang="0">
                  <a:pos x="16" y="0"/>
                </a:cxn>
                <a:cxn ang="0">
                  <a:pos x="0" y="16"/>
                </a:cxn>
                <a:cxn ang="0">
                  <a:pos x="24" y="32"/>
                </a:cxn>
                <a:cxn ang="0">
                  <a:pos x="56" y="40"/>
                </a:cxn>
              </a:cxnLst>
              <a:rect l="0" t="0" r="r" b="b"/>
              <a:pathLst>
                <a:path w="57" h="41">
                  <a:moveTo>
                    <a:pt x="16" y="0"/>
                  </a:moveTo>
                  <a:lnTo>
                    <a:pt x="0" y="16"/>
                  </a:lnTo>
                  <a:lnTo>
                    <a:pt x="24" y="32"/>
                  </a:lnTo>
                  <a:lnTo>
                    <a:pt x="56" y="40"/>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85208" name="Line 216"/>
            <p:cNvSpPr>
              <a:spLocks noChangeShapeType="1"/>
            </p:cNvSpPr>
            <p:nvPr/>
          </p:nvSpPr>
          <p:spPr bwMode="auto">
            <a:xfrm>
              <a:off x="2799" y="3185"/>
              <a:ext cx="54" cy="0"/>
            </a:xfrm>
            <a:prstGeom prst="line">
              <a:avLst/>
            </a:prstGeom>
            <a:noFill/>
            <a:ln w="12700">
              <a:solidFill>
                <a:srgbClr val="000000"/>
              </a:solidFill>
              <a:round/>
            </a:ln>
            <a:effectLst/>
          </p:spPr>
          <p:txBody>
            <a:bodyPr wrap="none" anchor="ctr"/>
            <a:lstStyle/>
            <a:p>
              <a:endParaRPr lang="it-IT"/>
            </a:p>
          </p:txBody>
        </p:sp>
        <p:sp>
          <p:nvSpPr>
            <p:cNvPr id="85209" name="Freeform 217"/>
            <p:cNvSpPr/>
            <p:nvPr/>
          </p:nvSpPr>
          <p:spPr bwMode="auto">
            <a:xfrm>
              <a:off x="2849" y="3149"/>
              <a:ext cx="42" cy="34"/>
            </a:xfrm>
            <a:custGeom>
              <a:avLst/>
              <a:gdLst/>
              <a:ahLst/>
              <a:cxnLst>
                <a:cxn ang="0">
                  <a:pos x="0" y="40"/>
                </a:cxn>
                <a:cxn ang="0">
                  <a:pos x="32" y="32"/>
                </a:cxn>
                <a:cxn ang="0">
                  <a:pos x="48" y="16"/>
                </a:cxn>
                <a:cxn ang="0">
                  <a:pos x="32" y="0"/>
                </a:cxn>
              </a:cxnLst>
              <a:rect l="0" t="0" r="r" b="b"/>
              <a:pathLst>
                <a:path w="49" h="41">
                  <a:moveTo>
                    <a:pt x="0" y="40"/>
                  </a:moveTo>
                  <a:lnTo>
                    <a:pt x="32" y="32"/>
                  </a:lnTo>
                  <a:lnTo>
                    <a:pt x="48" y="16"/>
                  </a:lnTo>
                  <a:lnTo>
                    <a:pt x="32" y="0"/>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85210" name="Line 218"/>
            <p:cNvSpPr>
              <a:spLocks noChangeShapeType="1"/>
            </p:cNvSpPr>
            <p:nvPr/>
          </p:nvSpPr>
          <p:spPr bwMode="auto">
            <a:xfrm>
              <a:off x="2867" y="3146"/>
              <a:ext cx="7" cy="7"/>
            </a:xfrm>
            <a:prstGeom prst="line">
              <a:avLst/>
            </a:prstGeom>
            <a:noFill/>
            <a:ln w="12700">
              <a:solidFill>
                <a:srgbClr val="000000"/>
              </a:solidFill>
              <a:round/>
            </a:ln>
            <a:effectLst/>
          </p:spPr>
          <p:txBody>
            <a:bodyPr wrap="none" anchor="ctr"/>
            <a:lstStyle/>
            <a:p>
              <a:endParaRPr lang="it-IT"/>
            </a:p>
          </p:txBody>
        </p:sp>
        <p:sp>
          <p:nvSpPr>
            <p:cNvPr id="85211" name="Freeform 219"/>
            <p:cNvSpPr/>
            <p:nvPr/>
          </p:nvSpPr>
          <p:spPr bwMode="auto">
            <a:xfrm>
              <a:off x="2878" y="3163"/>
              <a:ext cx="13" cy="33"/>
            </a:xfrm>
            <a:custGeom>
              <a:avLst/>
              <a:gdLst/>
              <a:ahLst/>
              <a:cxnLst>
                <a:cxn ang="0">
                  <a:pos x="16" y="0"/>
                </a:cxn>
                <a:cxn ang="0">
                  <a:pos x="16" y="24"/>
                </a:cxn>
                <a:cxn ang="0">
                  <a:pos x="0" y="40"/>
                </a:cxn>
              </a:cxnLst>
              <a:rect l="0" t="0" r="r" b="b"/>
              <a:pathLst>
                <a:path w="17" h="41">
                  <a:moveTo>
                    <a:pt x="16" y="0"/>
                  </a:moveTo>
                  <a:lnTo>
                    <a:pt x="16" y="24"/>
                  </a:lnTo>
                  <a:lnTo>
                    <a:pt x="0" y="40"/>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85212" name="Freeform 220"/>
            <p:cNvSpPr/>
            <p:nvPr/>
          </p:nvSpPr>
          <p:spPr bwMode="auto">
            <a:xfrm>
              <a:off x="2754" y="3183"/>
              <a:ext cx="83" cy="20"/>
            </a:xfrm>
            <a:custGeom>
              <a:avLst/>
              <a:gdLst/>
              <a:ahLst/>
              <a:cxnLst>
                <a:cxn ang="0">
                  <a:pos x="96" y="24"/>
                </a:cxn>
                <a:cxn ang="0">
                  <a:pos x="40" y="24"/>
                </a:cxn>
                <a:cxn ang="0">
                  <a:pos x="8" y="8"/>
                </a:cxn>
                <a:cxn ang="0">
                  <a:pos x="0" y="0"/>
                </a:cxn>
              </a:cxnLst>
              <a:rect l="0" t="0" r="r" b="b"/>
              <a:pathLst>
                <a:path w="97" h="25">
                  <a:moveTo>
                    <a:pt x="96" y="24"/>
                  </a:moveTo>
                  <a:lnTo>
                    <a:pt x="40" y="24"/>
                  </a:lnTo>
                  <a:lnTo>
                    <a:pt x="8" y="8"/>
                  </a:lnTo>
                  <a:lnTo>
                    <a:pt x="0" y="0"/>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85213" name="Line 221"/>
            <p:cNvSpPr>
              <a:spLocks noChangeShapeType="1"/>
            </p:cNvSpPr>
            <p:nvPr/>
          </p:nvSpPr>
          <p:spPr bwMode="auto">
            <a:xfrm>
              <a:off x="2758" y="3166"/>
              <a:ext cx="0" cy="13"/>
            </a:xfrm>
            <a:prstGeom prst="line">
              <a:avLst/>
            </a:prstGeom>
            <a:noFill/>
            <a:ln w="12700">
              <a:solidFill>
                <a:srgbClr val="000000"/>
              </a:solidFill>
              <a:round/>
            </a:ln>
            <a:effectLst/>
          </p:spPr>
          <p:txBody>
            <a:bodyPr wrap="none" anchor="ctr"/>
            <a:lstStyle/>
            <a:p>
              <a:endParaRPr lang="it-IT"/>
            </a:p>
          </p:txBody>
        </p:sp>
        <p:sp>
          <p:nvSpPr>
            <p:cNvPr id="85214" name="Freeform 222"/>
            <p:cNvSpPr/>
            <p:nvPr/>
          </p:nvSpPr>
          <p:spPr bwMode="auto">
            <a:xfrm>
              <a:off x="2186" y="3070"/>
              <a:ext cx="131" cy="73"/>
            </a:xfrm>
            <a:custGeom>
              <a:avLst/>
              <a:gdLst/>
              <a:ahLst/>
              <a:cxnLst>
                <a:cxn ang="0">
                  <a:pos x="0" y="0"/>
                </a:cxn>
                <a:cxn ang="0">
                  <a:pos x="152" y="0"/>
                </a:cxn>
                <a:cxn ang="0">
                  <a:pos x="152" y="88"/>
                </a:cxn>
              </a:cxnLst>
              <a:rect l="0" t="0" r="r" b="b"/>
              <a:pathLst>
                <a:path w="153" h="89">
                  <a:moveTo>
                    <a:pt x="0" y="0"/>
                  </a:moveTo>
                  <a:lnTo>
                    <a:pt x="152" y="0"/>
                  </a:lnTo>
                  <a:lnTo>
                    <a:pt x="152" y="88"/>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85215" name="Line 223"/>
            <p:cNvSpPr>
              <a:spLocks noChangeShapeType="1"/>
            </p:cNvSpPr>
            <p:nvPr/>
          </p:nvSpPr>
          <p:spPr bwMode="auto">
            <a:xfrm>
              <a:off x="2190" y="3074"/>
              <a:ext cx="0" cy="111"/>
            </a:xfrm>
            <a:prstGeom prst="line">
              <a:avLst/>
            </a:prstGeom>
            <a:noFill/>
            <a:ln w="12700">
              <a:solidFill>
                <a:srgbClr val="000000"/>
              </a:solidFill>
              <a:round/>
            </a:ln>
            <a:effectLst/>
          </p:spPr>
          <p:txBody>
            <a:bodyPr wrap="none" anchor="ctr"/>
            <a:lstStyle/>
            <a:p>
              <a:endParaRPr lang="it-IT"/>
            </a:p>
          </p:txBody>
        </p:sp>
        <p:sp>
          <p:nvSpPr>
            <p:cNvPr id="85216" name="Freeform 224"/>
            <p:cNvSpPr/>
            <p:nvPr/>
          </p:nvSpPr>
          <p:spPr bwMode="auto">
            <a:xfrm>
              <a:off x="2226" y="3012"/>
              <a:ext cx="23" cy="59"/>
            </a:xfrm>
            <a:custGeom>
              <a:avLst/>
              <a:gdLst/>
              <a:ahLst/>
              <a:cxnLst>
                <a:cxn ang="0">
                  <a:pos x="0" y="72"/>
                </a:cxn>
                <a:cxn ang="0">
                  <a:pos x="0" y="24"/>
                </a:cxn>
                <a:cxn ang="0">
                  <a:pos x="16" y="8"/>
                </a:cxn>
                <a:cxn ang="0">
                  <a:pos x="24" y="0"/>
                </a:cxn>
              </a:cxnLst>
              <a:rect l="0" t="0" r="r" b="b"/>
              <a:pathLst>
                <a:path w="25" h="73">
                  <a:moveTo>
                    <a:pt x="0" y="72"/>
                  </a:moveTo>
                  <a:lnTo>
                    <a:pt x="0" y="24"/>
                  </a:lnTo>
                  <a:lnTo>
                    <a:pt x="16" y="8"/>
                  </a:lnTo>
                  <a:lnTo>
                    <a:pt x="24" y="0"/>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85217" name="Freeform 225"/>
            <p:cNvSpPr/>
            <p:nvPr/>
          </p:nvSpPr>
          <p:spPr bwMode="auto">
            <a:xfrm>
              <a:off x="2254" y="3012"/>
              <a:ext cx="28" cy="27"/>
            </a:xfrm>
            <a:custGeom>
              <a:avLst/>
              <a:gdLst/>
              <a:ahLst/>
              <a:cxnLst>
                <a:cxn ang="0">
                  <a:pos x="0" y="0"/>
                </a:cxn>
                <a:cxn ang="0">
                  <a:pos x="24" y="8"/>
                </a:cxn>
                <a:cxn ang="0">
                  <a:pos x="32" y="32"/>
                </a:cxn>
              </a:cxnLst>
              <a:rect l="0" t="0" r="r" b="b"/>
              <a:pathLst>
                <a:path w="33" h="33">
                  <a:moveTo>
                    <a:pt x="0" y="0"/>
                  </a:moveTo>
                  <a:lnTo>
                    <a:pt x="24" y="8"/>
                  </a:lnTo>
                  <a:lnTo>
                    <a:pt x="32" y="32"/>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85218" name="Line 226"/>
            <p:cNvSpPr>
              <a:spLocks noChangeShapeType="1"/>
            </p:cNvSpPr>
            <p:nvPr/>
          </p:nvSpPr>
          <p:spPr bwMode="auto">
            <a:xfrm>
              <a:off x="2284" y="3035"/>
              <a:ext cx="0" cy="32"/>
            </a:xfrm>
            <a:prstGeom prst="line">
              <a:avLst/>
            </a:prstGeom>
            <a:noFill/>
            <a:ln w="12700">
              <a:solidFill>
                <a:srgbClr val="000000"/>
              </a:solidFill>
              <a:round/>
            </a:ln>
            <a:effectLst/>
          </p:spPr>
          <p:txBody>
            <a:bodyPr wrap="none" anchor="ctr"/>
            <a:lstStyle/>
            <a:p>
              <a:endParaRPr lang="it-IT"/>
            </a:p>
          </p:txBody>
        </p:sp>
        <p:sp>
          <p:nvSpPr>
            <p:cNvPr id="85219" name="Line 227"/>
            <p:cNvSpPr>
              <a:spLocks noChangeShapeType="1"/>
            </p:cNvSpPr>
            <p:nvPr/>
          </p:nvSpPr>
          <p:spPr bwMode="auto">
            <a:xfrm>
              <a:off x="2237" y="3112"/>
              <a:ext cx="35" cy="0"/>
            </a:xfrm>
            <a:prstGeom prst="line">
              <a:avLst/>
            </a:prstGeom>
            <a:noFill/>
            <a:ln w="12700">
              <a:solidFill>
                <a:srgbClr val="000000"/>
              </a:solidFill>
              <a:round/>
            </a:ln>
            <a:effectLst/>
          </p:spPr>
          <p:txBody>
            <a:bodyPr wrap="none" anchor="ctr"/>
            <a:lstStyle/>
            <a:p>
              <a:endParaRPr lang="it-IT"/>
            </a:p>
          </p:txBody>
        </p:sp>
        <p:sp>
          <p:nvSpPr>
            <p:cNvPr id="85220" name="Line 228"/>
            <p:cNvSpPr>
              <a:spLocks noChangeShapeType="1"/>
            </p:cNvSpPr>
            <p:nvPr/>
          </p:nvSpPr>
          <p:spPr bwMode="auto">
            <a:xfrm>
              <a:off x="2237" y="3112"/>
              <a:ext cx="47" cy="41"/>
            </a:xfrm>
            <a:prstGeom prst="line">
              <a:avLst/>
            </a:prstGeom>
            <a:noFill/>
            <a:ln w="12700">
              <a:solidFill>
                <a:srgbClr val="000000"/>
              </a:solidFill>
              <a:round/>
            </a:ln>
            <a:effectLst/>
          </p:spPr>
          <p:txBody>
            <a:bodyPr wrap="none" anchor="ctr"/>
            <a:lstStyle/>
            <a:p>
              <a:endParaRPr lang="it-IT"/>
            </a:p>
          </p:txBody>
        </p:sp>
        <p:sp>
          <p:nvSpPr>
            <p:cNvPr id="85221" name="Line 229"/>
            <p:cNvSpPr>
              <a:spLocks noChangeShapeType="1"/>
            </p:cNvSpPr>
            <p:nvPr/>
          </p:nvSpPr>
          <p:spPr bwMode="auto">
            <a:xfrm>
              <a:off x="2278" y="3112"/>
              <a:ext cx="48" cy="41"/>
            </a:xfrm>
            <a:prstGeom prst="line">
              <a:avLst/>
            </a:prstGeom>
            <a:noFill/>
            <a:ln w="12700">
              <a:solidFill>
                <a:srgbClr val="000000"/>
              </a:solidFill>
              <a:round/>
            </a:ln>
            <a:effectLst/>
          </p:spPr>
          <p:txBody>
            <a:bodyPr wrap="none" anchor="ctr"/>
            <a:lstStyle/>
            <a:p>
              <a:endParaRPr lang="it-IT"/>
            </a:p>
          </p:txBody>
        </p:sp>
        <p:sp>
          <p:nvSpPr>
            <p:cNvPr id="85222" name="Line 230"/>
            <p:cNvSpPr>
              <a:spLocks noChangeShapeType="1"/>
            </p:cNvSpPr>
            <p:nvPr/>
          </p:nvSpPr>
          <p:spPr bwMode="auto">
            <a:xfrm>
              <a:off x="2284" y="3153"/>
              <a:ext cx="35" cy="0"/>
            </a:xfrm>
            <a:prstGeom prst="line">
              <a:avLst/>
            </a:prstGeom>
            <a:noFill/>
            <a:ln w="12700">
              <a:solidFill>
                <a:srgbClr val="000000"/>
              </a:solidFill>
              <a:round/>
            </a:ln>
            <a:effectLst/>
          </p:spPr>
          <p:txBody>
            <a:bodyPr wrap="none" anchor="ctr"/>
            <a:lstStyle/>
            <a:p>
              <a:endParaRPr lang="it-IT"/>
            </a:p>
          </p:txBody>
        </p:sp>
        <p:sp>
          <p:nvSpPr>
            <p:cNvPr id="85223" name="Freeform 231"/>
            <p:cNvSpPr/>
            <p:nvPr/>
          </p:nvSpPr>
          <p:spPr bwMode="auto">
            <a:xfrm>
              <a:off x="2282" y="3149"/>
              <a:ext cx="41" cy="223"/>
            </a:xfrm>
            <a:custGeom>
              <a:avLst/>
              <a:gdLst/>
              <a:ahLst/>
              <a:cxnLst>
                <a:cxn ang="0">
                  <a:pos x="0" y="0"/>
                </a:cxn>
                <a:cxn ang="0">
                  <a:pos x="0" y="273"/>
                </a:cxn>
                <a:cxn ang="0">
                  <a:pos x="48" y="273"/>
                </a:cxn>
              </a:cxnLst>
              <a:rect l="0" t="0" r="r" b="b"/>
              <a:pathLst>
                <a:path w="49" h="274">
                  <a:moveTo>
                    <a:pt x="0" y="0"/>
                  </a:moveTo>
                  <a:lnTo>
                    <a:pt x="0" y="273"/>
                  </a:lnTo>
                  <a:lnTo>
                    <a:pt x="48" y="273"/>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85224" name="Line 232"/>
            <p:cNvSpPr>
              <a:spLocks noChangeShapeType="1"/>
            </p:cNvSpPr>
            <p:nvPr/>
          </p:nvSpPr>
          <p:spPr bwMode="auto">
            <a:xfrm>
              <a:off x="2326" y="3153"/>
              <a:ext cx="0" cy="216"/>
            </a:xfrm>
            <a:prstGeom prst="line">
              <a:avLst/>
            </a:prstGeom>
            <a:noFill/>
            <a:ln w="12700">
              <a:solidFill>
                <a:srgbClr val="000000"/>
              </a:solidFill>
              <a:round/>
            </a:ln>
            <a:effectLst/>
          </p:spPr>
          <p:txBody>
            <a:bodyPr wrap="none" anchor="ctr"/>
            <a:lstStyle/>
            <a:p>
              <a:endParaRPr lang="it-IT"/>
            </a:p>
          </p:txBody>
        </p:sp>
        <p:sp>
          <p:nvSpPr>
            <p:cNvPr id="85225" name="Line 233"/>
            <p:cNvSpPr>
              <a:spLocks noChangeShapeType="1"/>
            </p:cNvSpPr>
            <p:nvPr/>
          </p:nvSpPr>
          <p:spPr bwMode="auto">
            <a:xfrm>
              <a:off x="2237" y="3112"/>
              <a:ext cx="0" cy="34"/>
            </a:xfrm>
            <a:prstGeom prst="line">
              <a:avLst/>
            </a:prstGeom>
            <a:noFill/>
            <a:ln w="12700">
              <a:solidFill>
                <a:srgbClr val="000000"/>
              </a:solidFill>
              <a:round/>
            </a:ln>
            <a:effectLst/>
          </p:spPr>
          <p:txBody>
            <a:bodyPr wrap="none" anchor="ctr"/>
            <a:lstStyle/>
            <a:p>
              <a:endParaRPr lang="it-IT"/>
            </a:p>
          </p:txBody>
        </p:sp>
        <p:sp>
          <p:nvSpPr>
            <p:cNvPr id="85226" name="Freeform 234"/>
            <p:cNvSpPr/>
            <p:nvPr/>
          </p:nvSpPr>
          <p:spPr bwMode="auto">
            <a:xfrm>
              <a:off x="2186" y="3280"/>
              <a:ext cx="131" cy="119"/>
            </a:xfrm>
            <a:custGeom>
              <a:avLst/>
              <a:gdLst/>
              <a:ahLst/>
              <a:cxnLst>
                <a:cxn ang="0">
                  <a:pos x="0" y="0"/>
                </a:cxn>
                <a:cxn ang="0">
                  <a:pos x="0" y="145"/>
                </a:cxn>
                <a:cxn ang="0">
                  <a:pos x="152" y="145"/>
                </a:cxn>
                <a:cxn ang="0">
                  <a:pos x="152" y="113"/>
                </a:cxn>
              </a:cxnLst>
              <a:rect l="0" t="0" r="r" b="b"/>
              <a:pathLst>
                <a:path w="153" h="146">
                  <a:moveTo>
                    <a:pt x="0" y="0"/>
                  </a:moveTo>
                  <a:lnTo>
                    <a:pt x="0" y="145"/>
                  </a:lnTo>
                  <a:lnTo>
                    <a:pt x="152" y="145"/>
                  </a:lnTo>
                  <a:lnTo>
                    <a:pt x="152" y="113"/>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85227" name="Freeform 235"/>
            <p:cNvSpPr/>
            <p:nvPr/>
          </p:nvSpPr>
          <p:spPr bwMode="auto">
            <a:xfrm>
              <a:off x="2233" y="3320"/>
              <a:ext cx="49" cy="52"/>
            </a:xfrm>
            <a:custGeom>
              <a:avLst/>
              <a:gdLst/>
              <a:ahLst/>
              <a:cxnLst>
                <a:cxn ang="0">
                  <a:pos x="0" y="0"/>
                </a:cxn>
                <a:cxn ang="0">
                  <a:pos x="0" y="16"/>
                </a:cxn>
                <a:cxn ang="0">
                  <a:pos x="56" y="65"/>
                </a:cxn>
              </a:cxnLst>
              <a:rect l="0" t="0" r="r" b="b"/>
              <a:pathLst>
                <a:path w="57" h="66">
                  <a:moveTo>
                    <a:pt x="0" y="0"/>
                  </a:moveTo>
                  <a:lnTo>
                    <a:pt x="0" y="16"/>
                  </a:lnTo>
                  <a:lnTo>
                    <a:pt x="56" y="65"/>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85228" name="Freeform 236"/>
            <p:cNvSpPr/>
            <p:nvPr/>
          </p:nvSpPr>
          <p:spPr bwMode="auto">
            <a:xfrm>
              <a:off x="2226" y="3398"/>
              <a:ext cx="56" cy="86"/>
            </a:xfrm>
            <a:custGeom>
              <a:avLst/>
              <a:gdLst/>
              <a:ahLst/>
              <a:cxnLst>
                <a:cxn ang="0">
                  <a:pos x="0" y="0"/>
                </a:cxn>
                <a:cxn ang="0">
                  <a:pos x="0" y="80"/>
                </a:cxn>
                <a:cxn ang="0">
                  <a:pos x="24" y="104"/>
                </a:cxn>
                <a:cxn ang="0">
                  <a:pos x="40" y="104"/>
                </a:cxn>
                <a:cxn ang="0">
                  <a:pos x="64" y="80"/>
                </a:cxn>
                <a:cxn ang="0">
                  <a:pos x="64" y="0"/>
                </a:cxn>
              </a:cxnLst>
              <a:rect l="0" t="0" r="r" b="b"/>
              <a:pathLst>
                <a:path w="65" h="105">
                  <a:moveTo>
                    <a:pt x="0" y="0"/>
                  </a:moveTo>
                  <a:lnTo>
                    <a:pt x="0" y="80"/>
                  </a:lnTo>
                  <a:lnTo>
                    <a:pt x="24" y="104"/>
                  </a:lnTo>
                  <a:lnTo>
                    <a:pt x="40" y="104"/>
                  </a:lnTo>
                  <a:lnTo>
                    <a:pt x="64" y="80"/>
                  </a:lnTo>
                  <a:lnTo>
                    <a:pt x="64" y="0"/>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85229" name="Line 237"/>
            <p:cNvSpPr>
              <a:spLocks noChangeShapeType="1"/>
            </p:cNvSpPr>
            <p:nvPr/>
          </p:nvSpPr>
          <p:spPr bwMode="auto">
            <a:xfrm>
              <a:off x="2230" y="3441"/>
              <a:ext cx="48" cy="0"/>
            </a:xfrm>
            <a:prstGeom prst="line">
              <a:avLst/>
            </a:prstGeom>
            <a:noFill/>
            <a:ln w="12700">
              <a:solidFill>
                <a:srgbClr val="000000"/>
              </a:solidFill>
              <a:round/>
            </a:ln>
            <a:effectLst/>
          </p:spPr>
          <p:txBody>
            <a:bodyPr wrap="none" anchor="ctr"/>
            <a:lstStyle/>
            <a:p>
              <a:endParaRPr lang="it-IT"/>
            </a:p>
          </p:txBody>
        </p:sp>
        <p:sp>
          <p:nvSpPr>
            <p:cNvPr id="85230" name="Freeform 238"/>
            <p:cNvSpPr/>
            <p:nvPr/>
          </p:nvSpPr>
          <p:spPr bwMode="auto">
            <a:xfrm>
              <a:off x="2226" y="3149"/>
              <a:ext cx="43" cy="34"/>
            </a:xfrm>
            <a:custGeom>
              <a:avLst/>
              <a:gdLst/>
              <a:ahLst/>
              <a:cxnLst>
                <a:cxn ang="0">
                  <a:pos x="0" y="0"/>
                </a:cxn>
                <a:cxn ang="0">
                  <a:pos x="32" y="0"/>
                </a:cxn>
                <a:cxn ang="0">
                  <a:pos x="48" y="40"/>
                </a:cxn>
              </a:cxnLst>
              <a:rect l="0" t="0" r="r" b="b"/>
              <a:pathLst>
                <a:path w="49" h="41">
                  <a:moveTo>
                    <a:pt x="0" y="0"/>
                  </a:moveTo>
                  <a:lnTo>
                    <a:pt x="32" y="0"/>
                  </a:lnTo>
                  <a:lnTo>
                    <a:pt x="48" y="40"/>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85231" name="Freeform 239"/>
            <p:cNvSpPr/>
            <p:nvPr/>
          </p:nvSpPr>
          <p:spPr bwMode="auto">
            <a:xfrm>
              <a:off x="2206" y="3149"/>
              <a:ext cx="63" cy="171"/>
            </a:xfrm>
            <a:custGeom>
              <a:avLst/>
              <a:gdLst/>
              <a:ahLst/>
              <a:cxnLst>
                <a:cxn ang="0">
                  <a:pos x="72" y="32"/>
                </a:cxn>
                <a:cxn ang="0">
                  <a:pos x="72" y="176"/>
                </a:cxn>
                <a:cxn ang="0">
                  <a:pos x="56" y="208"/>
                </a:cxn>
                <a:cxn ang="0">
                  <a:pos x="16" y="208"/>
                </a:cxn>
                <a:cxn ang="0">
                  <a:pos x="32" y="176"/>
                </a:cxn>
                <a:cxn ang="0">
                  <a:pos x="32" y="32"/>
                </a:cxn>
                <a:cxn ang="0">
                  <a:pos x="16" y="0"/>
                </a:cxn>
                <a:cxn ang="0">
                  <a:pos x="0" y="40"/>
                </a:cxn>
              </a:cxnLst>
              <a:rect l="0" t="0" r="r" b="b"/>
              <a:pathLst>
                <a:path w="73" h="209">
                  <a:moveTo>
                    <a:pt x="72" y="32"/>
                  </a:moveTo>
                  <a:lnTo>
                    <a:pt x="72" y="176"/>
                  </a:lnTo>
                  <a:lnTo>
                    <a:pt x="56" y="208"/>
                  </a:lnTo>
                  <a:lnTo>
                    <a:pt x="16" y="208"/>
                  </a:lnTo>
                  <a:lnTo>
                    <a:pt x="32" y="176"/>
                  </a:lnTo>
                  <a:lnTo>
                    <a:pt x="32" y="32"/>
                  </a:lnTo>
                  <a:lnTo>
                    <a:pt x="16" y="0"/>
                  </a:lnTo>
                  <a:lnTo>
                    <a:pt x="0" y="40"/>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85232" name="Line 240"/>
            <p:cNvSpPr>
              <a:spLocks noChangeShapeType="1"/>
            </p:cNvSpPr>
            <p:nvPr/>
          </p:nvSpPr>
          <p:spPr bwMode="auto">
            <a:xfrm>
              <a:off x="2214" y="3283"/>
              <a:ext cx="0" cy="27"/>
            </a:xfrm>
            <a:prstGeom prst="line">
              <a:avLst/>
            </a:prstGeom>
            <a:noFill/>
            <a:ln w="12700">
              <a:solidFill>
                <a:srgbClr val="000000"/>
              </a:solidFill>
              <a:round/>
            </a:ln>
            <a:effectLst/>
          </p:spPr>
          <p:txBody>
            <a:bodyPr wrap="none" anchor="ctr"/>
            <a:lstStyle/>
            <a:p>
              <a:endParaRPr lang="it-IT"/>
            </a:p>
          </p:txBody>
        </p:sp>
        <p:sp>
          <p:nvSpPr>
            <p:cNvPr id="85233" name="Line 241"/>
            <p:cNvSpPr>
              <a:spLocks noChangeShapeType="1"/>
            </p:cNvSpPr>
            <p:nvPr/>
          </p:nvSpPr>
          <p:spPr bwMode="auto">
            <a:xfrm flipH="1">
              <a:off x="2135" y="3192"/>
              <a:ext cx="95" cy="0"/>
            </a:xfrm>
            <a:prstGeom prst="line">
              <a:avLst/>
            </a:prstGeom>
            <a:noFill/>
            <a:ln w="12700">
              <a:solidFill>
                <a:srgbClr val="000000"/>
              </a:solidFill>
              <a:round/>
            </a:ln>
            <a:effectLst/>
          </p:spPr>
          <p:txBody>
            <a:bodyPr wrap="none" anchor="ctr"/>
            <a:lstStyle/>
            <a:p>
              <a:endParaRPr lang="it-IT"/>
            </a:p>
          </p:txBody>
        </p:sp>
        <p:sp>
          <p:nvSpPr>
            <p:cNvPr id="85234" name="Line 242"/>
            <p:cNvSpPr>
              <a:spLocks noChangeShapeType="1"/>
            </p:cNvSpPr>
            <p:nvPr/>
          </p:nvSpPr>
          <p:spPr bwMode="auto">
            <a:xfrm flipH="1">
              <a:off x="2135" y="3283"/>
              <a:ext cx="102" cy="0"/>
            </a:xfrm>
            <a:prstGeom prst="line">
              <a:avLst/>
            </a:prstGeom>
            <a:noFill/>
            <a:ln w="12700">
              <a:solidFill>
                <a:srgbClr val="000000"/>
              </a:solidFill>
              <a:round/>
            </a:ln>
            <a:effectLst/>
          </p:spPr>
          <p:txBody>
            <a:bodyPr wrap="none" anchor="ctr"/>
            <a:lstStyle/>
            <a:p>
              <a:endParaRPr lang="it-IT"/>
            </a:p>
          </p:txBody>
        </p:sp>
        <p:sp>
          <p:nvSpPr>
            <p:cNvPr id="85235" name="Line 243"/>
            <p:cNvSpPr>
              <a:spLocks noChangeShapeType="1"/>
            </p:cNvSpPr>
            <p:nvPr/>
          </p:nvSpPr>
          <p:spPr bwMode="auto">
            <a:xfrm flipH="1">
              <a:off x="2120" y="3185"/>
              <a:ext cx="27" cy="27"/>
            </a:xfrm>
            <a:prstGeom prst="line">
              <a:avLst/>
            </a:prstGeom>
            <a:noFill/>
            <a:ln w="12700">
              <a:solidFill>
                <a:srgbClr val="000000"/>
              </a:solidFill>
              <a:round/>
            </a:ln>
            <a:effectLst/>
          </p:spPr>
          <p:txBody>
            <a:bodyPr wrap="none" anchor="ctr"/>
            <a:lstStyle/>
            <a:p>
              <a:endParaRPr lang="it-IT"/>
            </a:p>
          </p:txBody>
        </p:sp>
        <p:sp>
          <p:nvSpPr>
            <p:cNvPr id="85236" name="Freeform 244"/>
            <p:cNvSpPr/>
            <p:nvPr/>
          </p:nvSpPr>
          <p:spPr bwMode="auto">
            <a:xfrm>
              <a:off x="2096" y="3183"/>
              <a:ext cx="42" cy="105"/>
            </a:xfrm>
            <a:custGeom>
              <a:avLst/>
              <a:gdLst/>
              <a:ahLst/>
              <a:cxnLst>
                <a:cxn ang="0">
                  <a:pos x="32" y="24"/>
                </a:cxn>
                <a:cxn ang="0">
                  <a:pos x="32" y="104"/>
                </a:cxn>
                <a:cxn ang="0">
                  <a:pos x="48" y="128"/>
                </a:cxn>
                <a:cxn ang="0">
                  <a:pos x="16" y="128"/>
                </a:cxn>
                <a:cxn ang="0">
                  <a:pos x="0" y="104"/>
                </a:cxn>
                <a:cxn ang="0">
                  <a:pos x="0" y="24"/>
                </a:cxn>
                <a:cxn ang="0">
                  <a:pos x="16" y="0"/>
                </a:cxn>
                <a:cxn ang="0">
                  <a:pos x="48" y="0"/>
                </a:cxn>
              </a:cxnLst>
              <a:rect l="0" t="0" r="r" b="b"/>
              <a:pathLst>
                <a:path w="49" h="129">
                  <a:moveTo>
                    <a:pt x="32" y="24"/>
                  </a:moveTo>
                  <a:lnTo>
                    <a:pt x="32" y="104"/>
                  </a:lnTo>
                  <a:lnTo>
                    <a:pt x="48" y="128"/>
                  </a:lnTo>
                  <a:lnTo>
                    <a:pt x="16" y="128"/>
                  </a:lnTo>
                  <a:lnTo>
                    <a:pt x="0" y="104"/>
                  </a:lnTo>
                  <a:lnTo>
                    <a:pt x="0" y="24"/>
                  </a:lnTo>
                  <a:lnTo>
                    <a:pt x="16" y="0"/>
                  </a:lnTo>
                  <a:lnTo>
                    <a:pt x="48" y="0"/>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85237" name="Line 245"/>
            <p:cNvSpPr>
              <a:spLocks noChangeShapeType="1"/>
            </p:cNvSpPr>
            <p:nvPr/>
          </p:nvSpPr>
          <p:spPr bwMode="auto">
            <a:xfrm flipH="1">
              <a:off x="2032" y="3205"/>
              <a:ext cx="61" cy="0"/>
            </a:xfrm>
            <a:prstGeom prst="line">
              <a:avLst/>
            </a:prstGeom>
            <a:noFill/>
            <a:ln w="12700">
              <a:solidFill>
                <a:srgbClr val="000000"/>
              </a:solidFill>
              <a:round/>
            </a:ln>
            <a:effectLst/>
          </p:spPr>
          <p:txBody>
            <a:bodyPr wrap="none" anchor="ctr"/>
            <a:lstStyle/>
            <a:p>
              <a:endParaRPr lang="it-IT"/>
            </a:p>
          </p:txBody>
        </p:sp>
        <p:sp>
          <p:nvSpPr>
            <p:cNvPr id="85238" name="Line 246"/>
            <p:cNvSpPr>
              <a:spLocks noChangeShapeType="1"/>
            </p:cNvSpPr>
            <p:nvPr/>
          </p:nvSpPr>
          <p:spPr bwMode="auto">
            <a:xfrm flipH="1">
              <a:off x="2039" y="3271"/>
              <a:ext cx="61" cy="0"/>
            </a:xfrm>
            <a:prstGeom prst="line">
              <a:avLst/>
            </a:prstGeom>
            <a:noFill/>
            <a:ln w="12700">
              <a:solidFill>
                <a:srgbClr val="000000"/>
              </a:solidFill>
              <a:round/>
            </a:ln>
            <a:effectLst/>
          </p:spPr>
          <p:txBody>
            <a:bodyPr wrap="none" anchor="ctr"/>
            <a:lstStyle/>
            <a:p>
              <a:endParaRPr lang="it-IT"/>
            </a:p>
          </p:txBody>
        </p:sp>
        <p:sp>
          <p:nvSpPr>
            <p:cNvPr id="85239" name="Freeform 247"/>
            <p:cNvSpPr/>
            <p:nvPr/>
          </p:nvSpPr>
          <p:spPr bwMode="auto">
            <a:xfrm>
              <a:off x="2009" y="3176"/>
              <a:ext cx="47" cy="39"/>
            </a:xfrm>
            <a:custGeom>
              <a:avLst/>
              <a:gdLst/>
              <a:ahLst/>
              <a:cxnLst>
                <a:cxn ang="0">
                  <a:pos x="56" y="32"/>
                </a:cxn>
                <a:cxn ang="0">
                  <a:pos x="40" y="0"/>
                </a:cxn>
                <a:cxn ang="0">
                  <a:pos x="24" y="0"/>
                </a:cxn>
                <a:cxn ang="0">
                  <a:pos x="0" y="48"/>
                </a:cxn>
              </a:cxnLst>
              <a:rect l="0" t="0" r="r" b="b"/>
              <a:pathLst>
                <a:path w="57" h="49">
                  <a:moveTo>
                    <a:pt x="56" y="32"/>
                  </a:moveTo>
                  <a:lnTo>
                    <a:pt x="40" y="0"/>
                  </a:lnTo>
                  <a:lnTo>
                    <a:pt x="24" y="0"/>
                  </a:lnTo>
                  <a:lnTo>
                    <a:pt x="0" y="48"/>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85240" name="Freeform 248"/>
            <p:cNvSpPr/>
            <p:nvPr/>
          </p:nvSpPr>
          <p:spPr bwMode="auto">
            <a:xfrm>
              <a:off x="2009" y="3222"/>
              <a:ext cx="14" cy="72"/>
            </a:xfrm>
            <a:custGeom>
              <a:avLst/>
              <a:gdLst/>
              <a:ahLst/>
              <a:cxnLst>
                <a:cxn ang="0">
                  <a:pos x="0" y="0"/>
                </a:cxn>
                <a:cxn ang="0">
                  <a:pos x="0" y="48"/>
                </a:cxn>
                <a:cxn ang="0">
                  <a:pos x="16" y="88"/>
                </a:cxn>
              </a:cxnLst>
              <a:rect l="0" t="0" r="r" b="b"/>
              <a:pathLst>
                <a:path w="17" h="89">
                  <a:moveTo>
                    <a:pt x="0" y="0"/>
                  </a:moveTo>
                  <a:lnTo>
                    <a:pt x="0" y="48"/>
                  </a:lnTo>
                  <a:lnTo>
                    <a:pt x="16" y="88"/>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85241" name="Freeform 249"/>
            <p:cNvSpPr/>
            <p:nvPr/>
          </p:nvSpPr>
          <p:spPr bwMode="auto">
            <a:xfrm>
              <a:off x="2028" y="3267"/>
              <a:ext cx="28" cy="27"/>
            </a:xfrm>
            <a:custGeom>
              <a:avLst/>
              <a:gdLst/>
              <a:ahLst/>
              <a:cxnLst>
                <a:cxn ang="0">
                  <a:pos x="0" y="32"/>
                </a:cxn>
                <a:cxn ang="0">
                  <a:pos x="16" y="32"/>
                </a:cxn>
                <a:cxn ang="0">
                  <a:pos x="32" y="16"/>
                </a:cxn>
                <a:cxn ang="0">
                  <a:pos x="32" y="0"/>
                </a:cxn>
              </a:cxnLst>
              <a:rect l="0" t="0" r="r" b="b"/>
              <a:pathLst>
                <a:path w="33" h="33">
                  <a:moveTo>
                    <a:pt x="0" y="32"/>
                  </a:moveTo>
                  <a:lnTo>
                    <a:pt x="16" y="32"/>
                  </a:lnTo>
                  <a:lnTo>
                    <a:pt x="32" y="16"/>
                  </a:lnTo>
                  <a:lnTo>
                    <a:pt x="32" y="0"/>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85242" name="Freeform 250"/>
            <p:cNvSpPr/>
            <p:nvPr/>
          </p:nvSpPr>
          <p:spPr bwMode="auto">
            <a:xfrm>
              <a:off x="1884" y="3176"/>
              <a:ext cx="159" cy="118"/>
            </a:xfrm>
            <a:custGeom>
              <a:avLst/>
              <a:gdLst/>
              <a:ahLst/>
              <a:cxnLst>
                <a:cxn ang="0">
                  <a:pos x="152" y="16"/>
                </a:cxn>
                <a:cxn ang="0">
                  <a:pos x="48" y="16"/>
                </a:cxn>
                <a:cxn ang="0">
                  <a:pos x="32" y="0"/>
                </a:cxn>
                <a:cxn ang="0">
                  <a:pos x="8" y="24"/>
                </a:cxn>
                <a:cxn ang="0">
                  <a:pos x="0" y="64"/>
                </a:cxn>
                <a:cxn ang="0">
                  <a:pos x="0" y="104"/>
                </a:cxn>
                <a:cxn ang="0">
                  <a:pos x="16" y="144"/>
                </a:cxn>
                <a:cxn ang="0">
                  <a:pos x="184" y="144"/>
                </a:cxn>
              </a:cxnLst>
              <a:rect l="0" t="0" r="r" b="b"/>
              <a:pathLst>
                <a:path w="185" h="145">
                  <a:moveTo>
                    <a:pt x="152" y="16"/>
                  </a:moveTo>
                  <a:lnTo>
                    <a:pt x="48" y="16"/>
                  </a:lnTo>
                  <a:lnTo>
                    <a:pt x="32" y="0"/>
                  </a:lnTo>
                  <a:lnTo>
                    <a:pt x="8" y="24"/>
                  </a:lnTo>
                  <a:lnTo>
                    <a:pt x="0" y="64"/>
                  </a:lnTo>
                  <a:lnTo>
                    <a:pt x="0" y="104"/>
                  </a:lnTo>
                  <a:lnTo>
                    <a:pt x="16" y="144"/>
                  </a:lnTo>
                  <a:lnTo>
                    <a:pt x="184" y="144"/>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85243" name="Line 251"/>
            <p:cNvSpPr>
              <a:spLocks noChangeShapeType="1"/>
            </p:cNvSpPr>
            <p:nvPr/>
          </p:nvSpPr>
          <p:spPr bwMode="auto">
            <a:xfrm>
              <a:off x="1908" y="3225"/>
              <a:ext cx="97" cy="0"/>
            </a:xfrm>
            <a:prstGeom prst="line">
              <a:avLst/>
            </a:prstGeom>
            <a:noFill/>
            <a:ln w="12700">
              <a:solidFill>
                <a:srgbClr val="000000"/>
              </a:solidFill>
              <a:round/>
            </a:ln>
            <a:effectLst/>
          </p:spPr>
          <p:txBody>
            <a:bodyPr wrap="none" anchor="ctr"/>
            <a:lstStyle/>
            <a:p>
              <a:endParaRPr lang="it-IT"/>
            </a:p>
          </p:txBody>
        </p:sp>
        <p:sp>
          <p:nvSpPr>
            <p:cNvPr id="85244" name="Line 252"/>
            <p:cNvSpPr>
              <a:spLocks noChangeShapeType="1"/>
            </p:cNvSpPr>
            <p:nvPr/>
          </p:nvSpPr>
          <p:spPr bwMode="auto">
            <a:xfrm flipV="1">
              <a:off x="1908" y="3185"/>
              <a:ext cx="34" cy="46"/>
            </a:xfrm>
            <a:prstGeom prst="line">
              <a:avLst/>
            </a:prstGeom>
            <a:noFill/>
            <a:ln w="12700">
              <a:solidFill>
                <a:srgbClr val="000000"/>
              </a:solidFill>
              <a:round/>
            </a:ln>
            <a:effectLst/>
          </p:spPr>
          <p:txBody>
            <a:bodyPr wrap="none" anchor="ctr"/>
            <a:lstStyle/>
            <a:p>
              <a:endParaRPr lang="it-IT"/>
            </a:p>
          </p:txBody>
        </p:sp>
        <p:sp>
          <p:nvSpPr>
            <p:cNvPr id="85245" name="Line 253"/>
            <p:cNvSpPr>
              <a:spLocks noChangeShapeType="1"/>
            </p:cNvSpPr>
            <p:nvPr/>
          </p:nvSpPr>
          <p:spPr bwMode="auto">
            <a:xfrm>
              <a:off x="1861" y="3212"/>
              <a:ext cx="0" cy="39"/>
            </a:xfrm>
            <a:prstGeom prst="line">
              <a:avLst/>
            </a:prstGeom>
            <a:noFill/>
            <a:ln w="12700">
              <a:solidFill>
                <a:srgbClr val="000000"/>
              </a:solidFill>
              <a:round/>
            </a:ln>
            <a:effectLst/>
          </p:spPr>
          <p:txBody>
            <a:bodyPr wrap="none" anchor="ctr"/>
            <a:lstStyle/>
            <a:p>
              <a:endParaRPr lang="it-IT"/>
            </a:p>
          </p:txBody>
        </p:sp>
        <p:sp>
          <p:nvSpPr>
            <p:cNvPr id="85246" name="Line 254"/>
            <p:cNvSpPr>
              <a:spLocks noChangeShapeType="1"/>
            </p:cNvSpPr>
            <p:nvPr/>
          </p:nvSpPr>
          <p:spPr bwMode="auto">
            <a:xfrm flipH="1">
              <a:off x="1819" y="3212"/>
              <a:ext cx="42" cy="0"/>
            </a:xfrm>
            <a:prstGeom prst="line">
              <a:avLst/>
            </a:prstGeom>
            <a:noFill/>
            <a:ln w="12700">
              <a:solidFill>
                <a:srgbClr val="000000"/>
              </a:solidFill>
              <a:round/>
            </a:ln>
            <a:effectLst/>
          </p:spPr>
          <p:txBody>
            <a:bodyPr wrap="none" anchor="ctr"/>
            <a:lstStyle/>
            <a:p>
              <a:endParaRPr lang="it-IT"/>
            </a:p>
          </p:txBody>
        </p:sp>
        <p:sp>
          <p:nvSpPr>
            <p:cNvPr id="85247" name="Line 255"/>
            <p:cNvSpPr>
              <a:spLocks noChangeShapeType="1"/>
            </p:cNvSpPr>
            <p:nvPr/>
          </p:nvSpPr>
          <p:spPr bwMode="auto">
            <a:xfrm flipH="1">
              <a:off x="1819" y="3257"/>
              <a:ext cx="42" cy="0"/>
            </a:xfrm>
            <a:prstGeom prst="line">
              <a:avLst/>
            </a:prstGeom>
            <a:noFill/>
            <a:ln w="12700">
              <a:solidFill>
                <a:srgbClr val="000000"/>
              </a:solidFill>
              <a:round/>
            </a:ln>
            <a:effectLst/>
          </p:spPr>
          <p:txBody>
            <a:bodyPr wrap="none" anchor="ctr"/>
            <a:lstStyle/>
            <a:p>
              <a:endParaRPr lang="it-IT"/>
            </a:p>
          </p:txBody>
        </p:sp>
        <p:sp>
          <p:nvSpPr>
            <p:cNvPr id="85248" name="Line 256"/>
            <p:cNvSpPr>
              <a:spLocks noChangeShapeType="1"/>
            </p:cNvSpPr>
            <p:nvPr/>
          </p:nvSpPr>
          <p:spPr bwMode="auto">
            <a:xfrm flipH="1">
              <a:off x="1736" y="3218"/>
              <a:ext cx="83" cy="0"/>
            </a:xfrm>
            <a:prstGeom prst="line">
              <a:avLst/>
            </a:prstGeom>
            <a:noFill/>
            <a:ln w="12700">
              <a:solidFill>
                <a:srgbClr val="000000"/>
              </a:solidFill>
              <a:round/>
            </a:ln>
            <a:effectLst/>
          </p:spPr>
          <p:txBody>
            <a:bodyPr wrap="none" anchor="ctr"/>
            <a:lstStyle/>
            <a:p>
              <a:endParaRPr lang="it-IT"/>
            </a:p>
          </p:txBody>
        </p:sp>
        <p:sp>
          <p:nvSpPr>
            <p:cNvPr id="85249" name="Line 257"/>
            <p:cNvSpPr>
              <a:spLocks noChangeShapeType="1"/>
            </p:cNvSpPr>
            <p:nvPr/>
          </p:nvSpPr>
          <p:spPr bwMode="auto">
            <a:xfrm flipH="1">
              <a:off x="1736" y="3251"/>
              <a:ext cx="83" cy="0"/>
            </a:xfrm>
            <a:prstGeom prst="line">
              <a:avLst/>
            </a:prstGeom>
            <a:noFill/>
            <a:ln w="12700">
              <a:solidFill>
                <a:srgbClr val="000000"/>
              </a:solidFill>
              <a:round/>
            </a:ln>
            <a:effectLst/>
          </p:spPr>
          <p:txBody>
            <a:bodyPr wrap="none" anchor="ctr"/>
            <a:lstStyle/>
            <a:p>
              <a:endParaRPr lang="it-IT"/>
            </a:p>
          </p:txBody>
        </p:sp>
        <p:sp>
          <p:nvSpPr>
            <p:cNvPr id="85250" name="Line 258"/>
            <p:cNvSpPr>
              <a:spLocks noChangeShapeType="1"/>
            </p:cNvSpPr>
            <p:nvPr/>
          </p:nvSpPr>
          <p:spPr bwMode="auto">
            <a:xfrm>
              <a:off x="1764" y="3179"/>
              <a:ext cx="0" cy="33"/>
            </a:xfrm>
            <a:prstGeom prst="line">
              <a:avLst/>
            </a:prstGeom>
            <a:noFill/>
            <a:ln w="12700">
              <a:solidFill>
                <a:srgbClr val="000000"/>
              </a:solidFill>
              <a:round/>
            </a:ln>
            <a:effectLst/>
          </p:spPr>
          <p:txBody>
            <a:bodyPr wrap="none" anchor="ctr"/>
            <a:lstStyle/>
            <a:p>
              <a:endParaRPr lang="it-IT"/>
            </a:p>
          </p:txBody>
        </p:sp>
        <p:sp>
          <p:nvSpPr>
            <p:cNvPr id="85251" name="Line 259"/>
            <p:cNvSpPr>
              <a:spLocks noChangeShapeType="1"/>
            </p:cNvSpPr>
            <p:nvPr/>
          </p:nvSpPr>
          <p:spPr bwMode="auto">
            <a:xfrm>
              <a:off x="1805" y="3179"/>
              <a:ext cx="0" cy="33"/>
            </a:xfrm>
            <a:prstGeom prst="line">
              <a:avLst/>
            </a:prstGeom>
            <a:noFill/>
            <a:ln w="12700">
              <a:solidFill>
                <a:srgbClr val="000000"/>
              </a:solidFill>
              <a:round/>
            </a:ln>
            <a:effectLst/>
          </p:spPr>
          <p:txBody>
            <a:bodyPr wrap="none" anchor="ctr"/>
            <a:lstStyle/>
            <a:p>
              <a:endParaRPr lang="it-IT"/>
            </a:p>
          </p:txBody>
        </p:sp>
        <p:sp>
          <p:nvSpPr>
            <p:cNvPr id="85252" name="Freeform 260"/>
            <p:cNvSpPr/>
            <p:nvPr/>
          </p:nvSpPr>
          <p:spPr bwMode="auto">
            <a:xfrm>
              <a:off x="1761" y="3176"/>
              <a:ext cx="43" cy="14"/>
            </a:xfrm>
            <a:custGeom>
              <a:avLst/>
              <a:gdLst/>
              <a:ahLst/>
              <a:cxnLst>
                <a:cxn ang="0">
                  <a:pos x="0" y="0"/>
                </a:cxn>
                <a:cxn ang="0">
                  <a:pos x="16" y="16"/>
                </a:cxn>
                <a:cxn ang="0">
                  <a:pos x="32" y="16"/>
                </a:cxn>
                <a:cxn ang="0">
                  <a:pos x="48" y="0"/>
                </a:cxn>
              </a:cxnLst>
              <a:rect l="0" t="0" r="r" b="b"/>
              <a:pathLst>
                <a:path w="49" h="17">
                  <a:moveTo>
                    <a:pt x="0" y="0"/>
                  </a:moveTo>
                  <a:lnTo>
                    <a:pt x="16" y="16"/>
                  </a:lnTo>
                  <a:lnTo>
                    <a:pt x="32" y="16"/>
                  </a:lnTo>
                  <a:lnTo>
                    <a:pt x="48" y="0"/>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85253" name="Line 261"/>
            <p:cNvSpPr>
              <a:spLocks noChangeShapeType="1"/>
            </p:cNvSpPr>
            <p:nvPr/>
          </p:nvSpPr>
          <p:spPr bwMode="auto">
            <a:xfrm>
              <a:off x="1793" y="3166"/>
              <a:ext cx="12" cy="13"/>
            </a:xfrm>
            <a:prstGeom prst="line">
              <a:avLst/>
            </a:prstGeom>
            <a:noFill/>
            <a:ln w="12700">
              <a:solidFill>
                <a:srgbClr val="000000"/>
              </a:solidFill>
              <a:round/>
            </a:ln>
            <a:effectLst/>
          </p:spPr>
          <p:txBody>
            <a:bodyPr wrap="none" anchor="ctr"/>
            <a:lstStyle/>
            <a:p>
              <a:endParaRPr lang="it-IT"/>
            </a:p>
          </p:txBody>
        </p:sp>
        <p:sp>
          <p:nvSpPr>
            <p:cNvPr id="85254" name="Freeform 262"/>
            <p:cNvSpPr/>
            <p:nvPr/>
          </p:nvSpPr>
          <p:spPr bwMode="auto">
            <a:xfrm>
              <a:off x="1761" y="3163"/>
              <a:ext cx="28" cy="13"/>
            </a:xfrm>
            <a:custGeom>
              <a:avLst/>
              <a:gdLst/>
              <a:ahLst/>
              <a:cxnLst>
                <a:cxn ang="0">
                  <a:pos x="32" y="0"/>
                </a:cxn>
                <a:cxn ang="0">
                  <a:pos x="16" y="0"/>
                </a:cxn>
                <a:cxn ang="0">
                  <a:pos x="0" y="16"/>
                </a:cxn>
              </a:cxnLst>
              <a:rect l="0" t="0" r="r" b="b"/>
              <a:pathLst>
                <a:path w="33" h="17">
                  <a:moveTo>
                    <a:pt x="32" y="0"/>
                  </a:moveTo>
                  <a:lnTo>
                    <a:pt x="16" y="0"/>
                  </a:lnTo>
                  <a:lnTo>
                    <a:pt x="0" y="16"/>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85255" name="Line 263"/>
            <p:cNvSpPr>
              <a:spLocks noChangeShapeType="1"/>
            </p:cNvSpPr>
            <p:nvPr/>
          </p:nvSpPr>
          <p:spPr bwMode="auto">
            <a:xfrm>
              <a:off x="1786" y="3192"/>
              <a:ext cx="0" cy="26"/>
            </a:xfrm>
            <a:prstGeom prst="line">
              <a:avLst/>
            </a:prstGeom>
            <a:noFill/>
            <a:ln w="12700">
              <a:solidFill>
                <a:srgbClr val="000000"/>
              </a:solidFill>
              <a:round/>
            </a:ln>
            <a:effectLst/>
          </p:spPr>
          <p:txBody>
            <a:bodyPr wrap="none" anchor="ctr"/>
            <a:lstStyle/>
            <a:p>
              <a:endParaRPr lang="it-IT"/>
            </a:p>
          </p:txBody>
        </p:sp>
        <p:sp>
          <p:nvSpPr>
            <p:cNvPr id="85256" name="Rectangle 264"/>
            <p:cNvSpPr>
              <a:spLocks noChangeArrowheads="1"/>
            </p:cNvSpPr>
            <p:nvPr/>
          </p:nvSpPr>
          <p:spPr bwMode="auto">
            <a:xfrm>
              <a:off x="1779" y="3205"/>
              <a:ext cx="7" cy="13"/>
            </a:xfrm>
            <a:prstGeom prst="rect">
              <a:avLst/>
            </a:prstGeom>
            <a:solidFill>
              <a:srgbClr val="DADADA"/>
            </a:solidFill>
            <a:ln w="12700">
              <a:solidFill>
                <a:srgbClr val="000000"/>
              </a:solidFill>
              <a:miter lim="800000"/>
            </a:ln>
            <a:effectLst/>
          </p:spPr>
          <p:txBody>
            <a:bodyPr wrap="none" anchor="ctr"/>
            <a:lstStyle/>
            <a:p>
              <a:endParaRPr lang="it-IT"/>
            </a:p>
          </p:txBody>
        </p:sp>
        <p:sp>
          <p:nvSpPr>
            <p:cNvPr id="85257" name="Rectangle 265"/>
            <p:cNvSpPr>
              <a:spLocks noChangeArrowheads="1"/>
            </p:cNvSpPr>
            <p:nvPr/>
          </p:nvSpPr>
          <p:spPr bwMode="auto">
            <a:xfrm>
              <a:off x="1764" y="3231"/>
              <a:ext cx="2" cy="1"/>
            </a:xfrm>
            <a:prstGeom prst="rect">
              <a:avLst/>
            </a:prstGeom>
            <a:solidFill>
              <a:srgbClr val="DADADA"/>
            </a:solidFill>
            <a:ln w="12700">
              <a:solidFill>
                <a:srgbClr val="000000"/>
              </a:solidFill>
              <a:miter lim="800000"/>
            </a:ln>
            <a:effectLst/>
          </p:spPr>
          <p:txBody>
            <a:bodyPr wrap="none" anchor="ctr"/>
            <a:lstStyle/>
            <a:p>
              <a:endParaRPr lang="it-IT"/>
            </a:p>
          </p:txBody>
        </p:sp>
        <p:sp>
          <p:nvSpPr>
            <p:cNvPr id="85258" name="Rectangle 266"/>
            <p:cNvSpPr>
              <a:spLocks noChangeArrowheads="1"/>
            </p:cNvSpPr>
            <p:nvPr/>
          </p:nvSpPr>
          <p:spPr bwMode="auto">
            <a:xfrm>
              <a:off x="1779" y="3244"/>
              <a:ext cx="7" cy="1"/>
            </a:xfrm>
            <a:prstGeom prst="rect">
              <a:avLst/>
            </a:prstGeom>
            <a:solidFill>
              <a:srgbClr val="DADADA"/>
            </a:solidFill>
            <a:ln w="12700">
              <a:solidFill>
                <a:srgbClr val="000000"/>
              </a:solidFill>
              <a:miter lim="800000"/>
            </a:ln>
            <a:effectLst/>
          </p:spPr>
          <p:txBody>
            <a:bodyPr wrap="none" anchor="ctr"/>
            <a:lstStyle/>
            <a:p>
              <a:endParaRPr lang="it-IT"/>
            </a:p>
          </p:txBody>
        </p:sp>
        <p:sp>
          <p:nvSpPr>
            <p:cNvPr id="85259" name="Rectangle 267"/>
            <p:cNvSpPr>
              <a:spLocks noChangeArrowheads="1"/>
            </p:cNvSpPr>
            <p:nvPr/>
          </p:nvSpPr>
          <p:spPr bwMode="auto">
            <a:xfrm>
              <a:off x="1800" y="3231"/>
              <a:ext cx="0" cy="1"/>
            </a:xfrm>
            <a:prstGeom prst="rect">
              <a:avLst/>
            </a:prstGeom>
            <a:solidFill>
              <a:srgbClr val="DADADA"/>
            </a:solidFill>
            <a:ln w="12700">
              <a:solidFill>
                <a:srgbClr val="000000"/>
              </a:solidFill>
              <a:miter lim="800000"/>
            </a:ln>
            <a:effectLst/>
          </p:spPr>
          <p:txBody>
            <a:bodyPr wrap="none" anchor="ctr"/>
            <a:lstStyle/>
            <a:p>
              <a:endParaRPr lang="it-IT"/>
            </a:p>
          </p:txBody>
        </p:sp>
        <p:sp>
          <p:nvSpPr>
            <p:cNvPr id="85260" name="Freeform 268"/>
            <p:cNvSpPr/>
            <p:nvPr/>
          </p:nvSpPr>
          <p:spPr bwMode="auto">
            <a:xfrm>
              <a:off x="1685" y="3202"/>
              <a:ext cx="56" cy="13"/>
            </a:xfrm>
            <a:custGeom>
              <a:avLst/>
              <a:gdLst/>
              <a:ahLst/>
              <a:cxnLst>
                <a:cxn ang="0">
                  <a:pos x="64" y="16"/>
                </a:cxn>
                <a:cxn ang="0">
                  <a:pos x="64" y="0"/>
                </a:cxn>
                <a:cxn ang="0">
                  <a:pos x="0" y="0"/>
                </a:cxn>
              </a:cxnLst>
              <a:rect l="0" t="0" r="r" b="b"/>
              <a:pathLst>
                <a:path w="65" h="17">
                  <a:moveTo>
                    <a:pt x="64" y="16"/>
                  </a:moveTo>
                  <a:lnTo>
                    <a:pt x="64" y="0"/>
                  </a:lnTo>
                  <a:lnTo>
                    <a:pt x="0" y="0"/>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85261" name="Freeform 269"/>
            <p:cNvSpPr/>
            <p:nvPr/>
          </p:nvSpPr>
          <p:spPr bwMode="auto">
            <a:xfrm>
              <a:off x="1685" y="3247"/>
              <a:ext cx="56" cy="7"/>
            </a:xfrm>
            <a:custGeom>
              <a:avLst/>
              <a:gdLst/>
              <a:ahLst/>
              <a:cxnLst>
                <a:cxn ang="0">
                  <a:pos x="64" y="0"/>
                </a:cxn>
                <a:cxn ang="0">
                  <a:pos x="64" y="8"/>
                </a:cxn>
                <a:cxn ang="0">
                  <a:pos x="0" y="8"/>
                </a:cxn>
              </a:cxnLst>
              <a:rect l="0" t="0" r="r" b="b"/>
              <a:pathLst>
                <a:path w="65" h="9">
                  <a:moveTo>
                    <a:pt x="64" y="0"/>
                  </a:moveTo>
                  <a:lnTo>
                    <a:pt x="64" y="8"/>
                  </a:lnTo>
                  <a:lnTo>
                    <a:pt x="0" y="8"/>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85262" name="Line 270"/>
            <p:cNvSpPr>
              <a:spLocks noChangeShapeType="1"/>
            </p:cNvSpPr>
            <p:nvPr/>
          </p:nvSpPr>
          <p:spPr bwMode="auto">
            <a:xfrm>
              <a:off x="1689" y="3244"/>
              <a:ext cx="0" cy="7"/>
            </a:xfrm>
            <a:prstGeom prst="line">
              <a:avLst/>
            </a:prstGeom>
            <a:noFill/>
            <a:ln w="12700">
              <a:solidFill>
                <a:srgbClr val="000000"/>
              </a:solidFill>
              <a:round/>
            </a:ln>
            <a:effectLst/>
          </p:spPr>
          <p:txBody>
            <a:bodyPr wrap="none" anchor="ctr"/>
            <a:lstStyle/>
            <a:p>
              <a:endParaRPr lang="it-IT"/>
            </a:p>
          </p:txBody>
        </p:sp>
        <p:sp>
          <p:nvSpPr>
            <p:cNvPr id="85263" name="Line 271"/>
            <p:cNvSpPr>
              <a:spLocks noChangeShapeType="1"/>
            </p:cNvSpPr>
            <p:nvPr/>
          </p:nvSpPr>
          <p:spPr bwMode="auto">
            <a:xfrm flipV="1">
              <a:off x="1689" y="3198"/>
              <a:ext cx="0" cy="20"/>
            </a:xfrm>
            <a:prstGeom prst="line">
              <a:avLst/>
            </a:prstGeom>
            <a:noFill/>
            <a:ln w="12700">
              <a:solidFill>
                <a:srgbClr val="000000"/>
              </a:solidFill>
              <a:round/>
            </a:ln>
            <a:effectLst/>
          </p:spPr>
          <p:txBody>
            <a:bodyPr wrap="none" anchor="ctr"/>
            <a:lstStyle/>
            <a:p>
              <a:endParaRPr lang="it-IT"/>
            </a:p>
          </p:txBody>
        </p:sp>
        <p:sp>
          <p:nvSpPr>
            <p:cNvPr id="85264" name="Line 272"/>
            <p:cNvSpPr>
              <a:spLocks noChangeShapeType="1"/>
            </p:cNvSpPr>
            <p:nvPr/>
          </p:nvSpPr>
          <p:spPr bwMode="auto">
            <a:xfrm flipH="1">
              <a:off x="1635" y="3218"/>
              <a:ext cx="54" cy="0"/>
            </a:xfrm>
            <a:prstGeom prst="line">
              <a:avLst/>
            </a:prstGeom>
            <a:noFill/>
            <a:ln w="12700">
              <a:solidFill>
                <a:srgbClr val="000000"/>
              </a:solidFill>
              <a:round/>
            </a:ln>
            <a:effectLst/>
          </p:spPr>
          <p:txBody>
            <a:bodyPr wrap="none" anchor="ctr"/>
            <a:lstStyle/>
            <a:p>
              <a:endParaRPr lang="it-IT"/>
            </a:p>
          </p:txBody>
        </p:sp>
        <p:sp>
          <p:nvSpPr>
            <p:cNvPr id="85265" name="Line 273"/>
            <p:cNvSpPr>
              <a:spLocks noChangeShapeType="1"/>
            </p:cNvSpPr>
            <p:nvPr/>
          </p:nvSpPr>
          <p:spPr bwMode="auto">
            <a:xfrm flipH="1">
              <a:off x="1635" y="3237"/>
              <a:ext cx="54" cy="0"/>
            </a:xfrm>
            <a:prstGeom prst="line">
              <a:avLst/>
            </a:prstGeom>
            <a:noFill/>
            <a:ln w="12700">
              <a:solidFill>
                <a:srgbClr val="000000"/>
              </a:solidFill>
              <a:round/>
            </a:ln>
            <a:effectLst/>
          </p:spPr>
          <p:txBody>
            <a:bodyPr wrap="none" anchor="ctr"/>
            <a:lstStyle/>
            <a:p>
              <a:endParaRPr lang="it-IT"/>
            </a:p>
          </p:txBody>
        </p:sp>
        <p:sp>
          <p:nvSpPr>
            <p:cNvPr id="85266" name="Freeform 274"/>
            <p:cNvSpPr/>
            <p:nvPr/>
          </p:nvSpPr>
          <p:spPr bwMode="auto">
            <a:xfrm>
              <a:off x="1378" y="3254"/>
              <a:ext cx="363" cy="236"/>
            </a:xfrm>
            <a:custGeom>
              <a:avLst/>
              <a:gdLst/>
              <a:ahLst/>
              <a:cxnLst>
                <a:cxn ang="0">
                  <a:pos x="328" y="0"/>
                </a:cxn>
                <a:cxn ang="0">
                  <a:pos x="424" y="0"/>
                </a:cxn>
                <a:cxn ang="0">
                  <a:pos x="344" y="289"/>
                </a:cxn>
                <a:cxn ang="0">
                  <a:pos x="0" y="289"/>
                </a:cxn>
              </a:cxnLst>
              <a:rect l="0" t="0" r="r" b="b"/>
              <a:pathLst>
                <a:path w="425" h="290">
                  <a:moveTo>
                    <a:pt x="328" y="0"/>
                  </a:moveTo>
                  <a:lnTo>
                    <a:pt x="424" y="0"/>
                  </a:lnTo>
                  <a:lnTo>
                    <a:pt x="344" y="289"/>
                  </a:lnTo>
                  <a:lnTo>
                    <a:pt x="0" y="289"/>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85267" name="Freeform 275"/>
            <p:cNvSpPr/>
            <p:nvPr/>
          </p:nvSpPr>
          <p:spPr bwMode="auto">
            <a:xfrm>
              <a:off x="1152" y="3450"/>
              <a:ext cx="172" cy="40"/>
            </a:xfrm>
            <a:custGeom>
              <a:avLst/>
              <a:gdLst/>
              <a:ahLst/>
              <a:cxnLst>
                <a:cxn ang="0">
                  <a:pos x="200" y="48"/>
                </a:cxn>
                <a:cxn ang="0">
                  <a:pos x="0" y="48"/>
                </a:cxn>
                <a:cxn ang="0">
                  <a:pos x="40" y="0"/>
                </a:cxn>
              </a:cxnLst>
              <a:rect l="0" t="0" r="r" b="b"/>
              <a:pathLst>
                <a:path w="201" h="49">
                  <a:moveTo>
                    <a:pt x="200" y="48"/>
                  </a:moveTo>
                  <a:lnTo>
                    <a:pt x="0" y="48"/>
                  </a:lnTo>
                  <a:lnTo>
                    <a:pt x="40" y="0"/>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85268" name="Freeform 276"/>
            <p:cNvSpPr/>
            <p:nvPr/>
          </p:nvSpPr>
          <p:spPr bwMode="auto">
            <a:xfrm>
              <a:off x="1199" y="3254"/>
              <a:ext cx="269" cy="177"/>
            </a:xfrm>
            <a:custGeom>
              <a:avLst/>
              <a:gdLst/>
              <a:ahLst/>
              <a:cxnLst>
                <a:cxn ang="0">
                  <a:pos x="0" y="217"/>
                </a:cxn>
                <a:cxn ang="0">
                  <a:pos x="184" y="0"/>
                </a:cxn>
                <a:cxn ang="0">
                  <a:pos x="312" y="0"/>
                </a:cxn>
              </a:cxnLst>
              <a:rect l="0" t="0" r="r" b="b"/>
              <a:pathLst>
                <a:path w="313" h="218">
                  <a:moveTo>
                    <a:pt x="0" y="217"/>
                  </a:moveTo>
                  <a:lnTo>
                    <a:pt x="184" y="0"/>
                  </a:lnTo>
                  <a:lnTo>
                    <a:pt x="312" y="0"/>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85269" name="Freeform 277"/>
            <p:cNvSpPr/>
            <p:nvPr/>
          </p:nvSpPr>
          <p:spPr bwMode="auto">
            <a:xfrm>
              <a:off x="1659" y="3241"/>
              <a:ext cx="21" cy="20"/>
            </a:xfrm>
            <a:custGeom>
              <a:avLst/>
              <a:gdLst/>
              <a:ahLst/>
              <a:cxnLst>
                <a:cxn ang="0">
                  <a:pos x="0" y="0"/>
                </a:cxn>
                <a:cxn ang="0">
                  <a:pos x="0" y="16"/>
                </a:cxn>
                <a:cxn ang="0">
                  <a:pos x="24" y="24"/>
                </a:cxn>
              </a:cxnLst>
              <a:rect l="0" t="0" r="r" b="b"/>
              <a:pathLst>
                <a:path w="25" h="25">
                  <a:moveTo>
                    <a:pt x="0" y="0"/>
                  </a:moveTo>
                  <a:lnTo>
                    <a:pt x="0" y="16"/>
                  </a:lnTo>
                  <a:lnTo>
                    <a:pt x="24" y="24"/>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85270" name="Freeform 278"/>
            <p:cNvSpPr/>
            <p:nvPr/>
          </p:nvSpPr>
          <p:spPr bwMode="auto">
            <a:xfrm>
              <a:off x="1235" y="3425"/>
              <a:ext cx="54" cy="20"/>
            </a:xfrm>
            <a:custGeom>
              <a:avLst/>
              <a:gdLst/>
              <a:ahLst/>
              <a:cxnLst>
                <a:cxn ang="0">
                  <a:pos x="0" y="24"/>
                </a:cxn>
                <a:cxn ang="0">
                  <a:pos x="32" y="24"/>
                </a:cxn>
                <a:cxn ang="0">
                  <a:pos x="64" y="0"/>
                </a:cxn>
              </a:cxnLst>
              <a:rect l="0" t="0" r="r" b="b"/>
              <a:pathLst>
                <a:path w="65" h="25">
                  <a:moveTo>
                    <a:pt x="0" y="24"/>
                  </a:moveTo>
                  <a:lnTo>
                    <a:pt x="32" y="24"/>
                  </a:lnTo>
                  <a:lnTo>
                    <a:pt x="64" y="0"/>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85271" name="Line 279"/>
            <p:cNvSpPr>
              <a:spLocks noChangeShapeType="1"/>
            </p:cNvSpPr>
            <p:nvPr/>
          </p:nvSpPr>
          <p:spPr bwMode="auto">
            <a:xfrm>
              <a:off x="1463" y="3283"/>
              <a:ext cx="21" cy="0"/>
            </a:xfrm>
            <a:prstGeom prst="line">
              <a:avLst/>
            </a:prstGeom>
            <a:noFill/>
            <a:ln w="12700">
              <a:solidFill>
                <a:srgbClr val="000000"/>
              </a:solidFill>
              <a:round/>
            </a:ln>
            <a:effectLst/>
          </p:spPr>
          <p:txBody>
            <a:bodyPr wrap="none" anchor="ctr"/>
            <a:lstStyle/>
            <a:p>
              <a:endParaRPr lang="it-IT"/>
            </a:p>
          </p:txBody>
        </p:sp>
        <p:sp>
          <p:nvSpPr>
            <p:cNvPr id="85272" name="Line 280"/>
            <p:cNvSpPr>
              <a:spLocks noChangeShapeType="1"/>
            </p:cNvSpPr>
            <p:nvPr/>
          </p:nvSpPr>
          <p:spPr bwMode="auto">
            <a:xfrm>
              <a:off x="1614" y="3205"/>
              <a:ext cx="0" cy="0"/>
            </a:xfrm>
            <a:prstGeom prst="line">
              <a:avLst/>
            </a:prstGeom>
            <a:noFill/>
            <a:ln w="12700">
              <a:solidFill>
                <a:srgbClr val="000000"/>
              </a:solidFill>
              <a:round/>
            </a:ln>
            <a:effectLst/>
          </p:spPr>
          <p:txBody>
            <a:bodyPr wrap="none" anchor="ctr"/>
            <a:lstStyle/>
            <a:p>
              <a:endParaRPr lang="it-IT"/>
            </a:p>
          </p:txBody>
        </p:sp>
        <p:sp>
          <p:nvSpPr>
            <p:cNvPr id="85273" name="Line 281"/>
            <p:cNvSpPr>
              <a:spLocks noChangeShapeType="1"/>
            </p:cNvSpPr>
            <p:nvPr/>
          </p:nvSpPr>
          <p:spPr bwMode="auto">
            <a:xfrm>
              <a:off x="1606" y="3212"/>
              <a:ext cx="0" cy="0"/>
            </a:xfrm>
            <a:prstGeom prst="line">
              <a:avLst/>
            </a:prstGeom>
            <a:noFill/>
            <a:ln w="12700">
              <a:solidFill>
                <a:srgbClr val="000000"/>
              </a:solidFill>
              <a:round/>
            </a:ln>
            <a:effectLst/>
          </p:spPr>
          <p:txBody>
            <a:bodyPr wrap="none" anchor="ctr"/>
            <a:lstStyle/>
            <a:p>
              <a:endParaRPr lang="it-IT"/>
            </a:p>
          </p:txBody>
        </p:sp>
        <p:sp>
          <p:nvSpPr>
            <p:cNvPr id="85274" name="Line 282"/>
            <p:cNvSpPr>
              <a:spLocks noChangeShapeType="1"/>
            </p:cNvSpPr>
            <p:nvPr/>
          </p:nvSpPr>
          <p:spPr bwMode="auto">
            <a:xfrm>
              <a:off x="1743" y="3257"/>
              <a:ext cx="0" cy="661"/>
            </a:xfrm>
            <a:prstGeom prst="line">
              <a:avLst/>
            </a:prstGeom>
            <a:noFill/>
            <a:ln w="12700">
              <a:solidFill>
                <a:srgbClr val="000000"/>
              </a:solidFill>
              <a:round/>
            </a:ln>
            <a:effectLst/>
          </p:spPr>
          <p:txBody>
            <a:bodyPr wrap="none" anchor="ctr"/>
            <a:lstStyle/>
            <a:p>
              <a:endParaRPr lang="it-IT"/>
            </a:p>
          </p:txBody>
        </p:sp>
        <p:sp>
          <p:nvSpPr>
            <p:cNvPr id="85275" name="Line 283"/>
            <p:cNvSpPr>
              <a:spLocks noChangeShapeType="1"/>
            </p:cNvSpPr>
            <p:nvPr/>
          </p:nvSpPr>
          <p:spPr bwMode="auto">
            <a:xfrm>
              <a:off x="1675" y="3492"/>
              <a:ext cx="0" cy="697"/>
            </a:xfrm>
            <a:prstGeom prst="line">
              <a:avLst/>
            </a:prstGeom>
            <a:noFill/>
            <a:ln w="12700">
              <a:solidFill>
                <a:srgbClr val="000000"/>
              </a:solidFill>
              <a:round/>
            </a:ln>
            <a:effectLst/>
          </p:spPr>
          <p:txBody>
            <a:bodyPr wrap="none" anchor="ctr"/>
            <a:lstStyle/>
            <a:p>
              <a:endParaRPr lang="it-IT"/>
            </a:p>
          </p:txBody>
        </p:sp>
        <p:sp>
          <p:nvSpPr>
            <p:cNvPr id="85276" name="Freeform 284"/>
            <p:cNvSpPr/>
            <p:nvPr/>
          </p:nvSpPr>
          <p:spPr bwMode="auto">
            <a:xfrm>
              <a:off x="1152" y="3489"/>
              <a:ext cx="589" cy="703"/>
            </a:xfrm>
            <a:custGeom>
              <a:avLst/>
              <a:gdLst/>
              <a:ahLst/>
              <a:cxnLst>
                <a:cxn ang="0">
                  <a:pos x="688" y="530"/>
                </a:cxn>
                <a:cxn ang="0">
                  <a:pos x="608" y="860"/>
                </a:cxn>
                <a:cxn ang="0">
                  <a:pos x="0" y="860"/>
                </a:cxn>
                <a:cxn ang="0">
                  <a:pos x="0" y="0"/>
                </a:cxn>
              </a:cxnLst>
              <a:rect l="0" t="0" r="r" b="b"/>
              <a:pathLst>
                <a:path w="689" h="861">
                  <a:moveTo>
                    <a:pt x="688" y="530"/>
                  </a:moveTo>
                  <a:lnTo>
                    <a:pt x="608" y="860"/>
                  </a:lnTo>
                  <a:lnTo>
                    <a:pt x="0" y="860"/>
                  </a:lnTo>
                  <a:lnTo>
                    <a:pt x="0" y="0"/>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85277" name="Line 285"/>
            <p:cNvSpPr>
              <a:spLocks noChangeShapeType="1"/>
            </p:cNvSpPr>
            <p:nvPr/>
          </p:nvSpPr>
          <p:spPr bwMode="auto">
            <a:xfrm>
              <a:off x="1743" y="3441"/>
              <a:ext cx="404" cy="0"/>
            </a:xfrm>
            <a:prstGeom prst="line">
              <a:avLst/>
            </a:prstGeom>
            <a:noFill/>
            <a:ln w="12700">
              <a:solidFill>
                <a:srgbClr val="000000"/>
              </a:solidFill>
              <a:round/>
            </a:ln>
            <a:effectLst/>
          </p:spPr>
          <p:txBody>
            <a:bodyPr wrap="none" anchor="ctr"/>
            <a:lstStyle/>
            <a:p>
              <a:endParaRPr lang="it-IT"/>
            </a:p>
          </p:txBody>
        </p:sp>
        <p:sp>
          <p:nvSpPr>
            <p:cNvPr id="85278" name="Line 286"/>
            <p:cNvSpPr>
              <a:spLocks noChangeShapeType="1"/>
            </p:cNvSpPr>
            <p:nvPr/>
          </p:nvSpPr>
          <p:spPr bwMode="auto">
            <a:xfrm>
              <a:off x="3497" y="3447"/>
              <a:ext cx="288" cy="0"/>
            </a:xfrm>
            <a:prstGeom prst="line">
              <a:avLst/>
            </a:prstGeom>
            <a:noFill/>
            <a:ln w="12700">
              <a:solidFill>
                <a:srgbClr val="000000"/>
              </a:solidFill>
              <a:round/>
            </a:ln>
            <a:effectLst/>
          </p:spPr>
          <p:txBody>
            <a:bodyPr wrap="none" anchor="ctr"/>
            <a:lstStyle/>
            <a:p>
              <a:endParaRPr lang="it-IT"/>
            </a:p>
          </p:txBody>
        </p:sp>
        <p:sp>
          <p:nvSpPr>
            <p:cNvPr id="85279" name="Line 287"/>
            <p:cNvSpPr>
              <a:spLocks noChangeShapeType="1"/>
            </p:cNvSpPr>
            <p:nvPr/>
          </p:nvSpPr>
          <p:spPr bwMode="auto">
            <a:xfrm>
              <a:off x="3887" y="3447"/>
              <a:ext cx="226" cy="0"/>
            </a:xfrm>
            <a:prstGeom prst="line">
              <a:avLst/>
            </a:prstGeom>
            <a:noFill/>
            <a:ln w="12700">
              <a:solidFill>
                <a:srgbClr val="000000"/>
              </a:solidFill>
              <a:round/>
            </a:ln>
            <a:effectLst/>
          </p:spPr>
          <p:txBody>
            <a:bodyPr wrap="none" anchor="ctr"/>
            <a:lstStyle/>
            <a:p>
              <a:endParaRPr lang="it-IT"/>
            </a:p>
          </p:txBody>
        </p:sp>
        <p:sp>
          <p:nvSpPr>
            <p:cNvPr id="85280" name="Freeform 288"/>
            <p:cNvSpPr/>
            <p:nvPr/>
          </p:nvSpPr>
          <p:spPr bwMode="auto">
            <a:xfrm>
              <a:off x="2835" y="3195"/>
              <a:ext cx="35" cy="8"/>
            </a:xfrm>
            <a:custGeom>
              <a:avLst/>
              <a:gdLst/>
              <a:ahLst/>
              <a:cxnLst>
                <a:cxn ang="0">
                  <a:pos x="0" y="8"/>
                </a:cxn>
                <a:cxn ang="0">
                  <a:pos x="32" y="8"/>
                </a:cxn>
                <a:cxn ang="0">
                  <a:pos x="40" y="0"/>
                </a:cxn>
              </a:cxnLst>
              <a:rect l="0" t="0" r="r" b="b"/>
              <a:pathLst>
                <a:path w="41" h="9">
                  <a:moveTo>
                    <a:pt x="0" y="8"/>
                  </a:moveTo>
                  <a:lnTo>
                    <a:pt x="32" y="8"/>
                  </a:lnTo>
                  <a:lnTo>
                    <a:pt x="40" y="0"/>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85281" name="Line 289"/>
            <p:cNvSpPr>
              <a:spLocks noChangeShapeType="1"/>
            </p:cNvSpPr>
            <p:nvPr/>
          </p:nvSpPr>
          <p:spPr bwMode="auto">
            <a:xfrm flipV="1">
              <a:off x="1861" y="3173"/>
              <a:ext cx="47" cy="45"/>
            </a:xfrm>
            <a:prstGeom prst="line">
              <a:avLst/>
            </a:prstGeom>
            <a:noFill/>
            <a:ln w="12700">
              <a:solidFill>
                <a:srgbClr val="000000"/>
              </a:solidFill>
              <a:round/>
            </a:ln>
            <a:effectLst/>
          </p:spPr>
          <p:txBody>
            <a:bodyPr wrap="none" anchor="ctr"/>
            <a:lstStyle/>
            <a:p>
              <a:endParaRPr lang="it-IT"/>
            </a:p>
          </p:txBody>
        </p:sp>
        <p:sp>
          <p:nvSpPr>
            <p:cNvPr id="85282" name="Line 290"/>
            <p:cNvSpPr>
              <a:spLocks noChangeShapeType="1"/>
            </p:cNvSpPr>
            <p:nvPr/>
          </p:nvSpPr>
          <p:spPr bwMode="auto">
            <a:xfrm>
              <a:off x="1861" y="3257"/>
              <a:ext cx="40" cy="39"/>
            </a:xfrm>
            <a:prstGeom prst="line">
              <a:avLst/>
            </a:prstGeom>
            <a:noFill/>
            <a:ln w="12700">
              <a:solidFill>
                <a:srgbClr val="000000"/>
              </a:solidFill>
              <a:round/>
            </a:ln>
            <a:effectLst/>
          </p:spPr>
          <p:txBody>
            <a:bodyPr wrap="none" anchor="ctr"/>
            <a:lstStyle/>
            <a:p>
              <a:endParaRPr lang="it-IT"/>
            </a:p>
          </p:txBody>
        </p:sp>
        <p:sp>
          <p:nvSpPr>
            <p:cNvPr id="85283" name="Oval 291"/>
            <p:cNvSpPr>
              <a:spLocks noChangeArrowheads="1"/>
            </p:cNvSpPr>
            <p:nvPr/>
          </p:nvSpPr>
          <p:spPr bwMode="auto">
            <a:xfrm>
              <a:off x="1949" y="3205"/>
              <a:ext cx="35" cy="2"/>
            </a:xfrm>
            <a:prstGeom prst="ellipse">
              <a:avLst/>
            </a:prstGeom>
            <a:solidFill>
              <a:srgbClr val="DADADA"/>
            </a:solidFill>
            <a:ln w="12700">
              <a:solidFill>
                <a:srgbClr val="000000"/>
              </a:solidFill>
              <a:round/>
            </a:ln>
            <a:effectLst/>
          </p:spPr>
          <p:txBody>
            <a:bodyPr wrap="none" anchor="ctr"/>
            <a:lstStyle/>
            <a:p>
              <a:endParaRPr lang="it-IT"/>
            </a:p>
          </p:txBody>
        </p:sp>
        <p:sp>
          <p:nvSpPr>
            <p:cNvPr id="85284" name="Line 292"/>
            <p:cNvSpPr>
              <a:spLocks noChangeShapeType="1"/>
            </p:cNvSpPr>
            <p:nvPr/>
          </p:nvSpPr>
          <p:spPr bwMode="auto">
            <a:xfrm>
              <a:off x="3386" y="3016"/>
              <a:ext cx="0" cy="0"/>
            </a:xfrm>
            <a:prstGeom prst="line">
              <a:avLst/>
            </a:prstGeom>
            <a:noFill/>
            <a:ln w="12700">
              <a:solidFill>
                <a:srgbClr val="000000"/>
              </a:solidFill>
              <a:round/>
            </a:ln>
            <a:effectLst/>
          </p:spPr>
          <p:txBody>
            <a:bodyPr wrap="none" anchor="ctr"/>
            <a:lstStyle/>
            <a:p>
              <a:endParaRPr lang="it-IT"/>
            </a:p>
          </p:txBody>
        </p:sp>
        <p:sp>
          <p:nvSpPr>
            <p:cNvPr id="85285" name="Line 293"/>
            <p:cNvSpPr>
              <a:spLocks noChangeShapeType="1"/>
            </p:cNvSpPr>
            <p:nvPr/>
          </p:nvSpPr>
          <p:spPr bwMode="auto">
            <a:xfrm>
              <a:off x="3770" y="2766"/>
              <a:ext cx="0" cy="0"/>
            </a:xfrm>
            <a:prstGeom prst="line">
              <a:avLst/>
            </a:prstGeom>
            <a:noFill/>
            <a:ln w="12700">
              <a:solidFill>
                <a:srgbClr val="000000"/>
              </a:solidFill>
              <a:round/>
            </a:ln>
            <a:effectLst/>
          </p:spPr>
          <p:txBody>
            <a:bodyPr wrap="none" anchor="ctr"/>
            <a:lstStyle/>
            <a:p>
              <a:endParaRPr lang="it-IT"/>
            </a:p>
          </p:txBody>
        </p:sp>
        <p:sp>
          <p:nvSpPr>
            <p:cNvPr id="85286" name="Line 294"/>
            <p:cNvSpPr>
              <a:spLocks noChangeShapeType="1"/>
            </p:cNvSpPr>
            <p:nvPr/>
          </p:nvSpPr>
          <p:spPr bwMode="auto">
            <a:xfrm>
              <a:off x="3797" y="2235"/>
              <a:ext cx="0" cy="164"/>
            </a:xfrm>
            <a:prstGeom prst="line">
              <a:avLst/>
            </a:prstGeom>
            <a:noFill/>
            <a:ln w="12700">
              <a:solidFill>
                <a:srgbClr val="000000"/>
              </a:solidFill>
              <a:round/>
            </a:ln>
            <a:effectLst/>
          </p:spPr>
          <p:txBody>
            <a:bodyPr wrap="none" anchor="ctr"/>
            <a:lstStyle/>
            <a:p>
              <a:endParaRPr lang="it-IT"/>
            </a:p>
          </p:txBody>
        </p:sp>
        <p:sp>
          <p:nvSpPr>
            <p:cNvPr id="85287" name="Arc 295"/>
            <p:cNvSpPr/>
            <p:nvPr/>
          </p:nvSpPr>
          <p:spPr bwMode="auto">
            <a:xfrm>
              <a:off x="3621" y="2766"/>
              <a:ext cx="54" cy="0"/>
            </a:xfrm>
            <a:custGeom>
              <a:avLst/>
              <a:gdLst>
                <a:gd name="G0" fmla="+- 21600 0 0"/>
                <a:gd name="G1" fmla="+- 21600 0 0"/>
                <a:gd name="G2" fmla="+- 21600 0 0"/>
                <a:gd name="T0" fmla="*/ 43200 w 43200"/>
                <a:gd name="T1" fmla="*/ 21600 h 43200"/>
                <a:gd name="T2" fmla="*/ 43200 w 43200"/>
                <a:gd name="T3" fmla="*/ 21600 h 43200"/>
                <a:gd name="T4" fmla="*/ 21600 w 43200"/>
                <a:gd name="T5" fmla="*/ 21600 h 43200"/>
              </a:gdLst>
              <a:ahLst/>
              <a:cxnLst>
                <a:cxn ang="0">
                  <a:pos x="T0" y="T1"/>
                </a:cxn>
                <a:cxn ang="0">
                  <a:pos x="T2" y="T3"/>
                </a:cxn>
                <a:cxn ang="0">
                  <a:pos x="T4" y="T5"/>
                </a:cxn>
              </a:cxnLst>
              <a:rect l="0" t="0" r="r" b="b"/>
              <a:pathLst>
                <a:path w="43200" h="43200" fill="none" extrusionOk="0">
                  <a:moveTo>
                    <a:pt x="43200" y="21600"/>
                  </a:moveTo>
                  <a:cubicBezTo>
                    <a:pt x="43200" y="33529"/>
                    <a:pt x="33529" y="43200"/>
                    <a:pt x="21600" y="43200"/>
                  </a:cubicBezTo>
                  <a:cubicBezTo>
                    <a:pt x="9670" y="43200"/>
                    <a:pt x="0" y="33529"/>
                    <a:pt x="0" y="21600"/>
                  </a:cubicBezTo>
                  <a:cubicBezTo>
                    <a:pt x="0" y="9670"/>
                    <a:pt x="9670" y="0"/>
                    <a:pt x="21600" y="0"/>
                  </a:cubicBezTo>
                  <a:cubicBezTo>
                    <a:pt x="33529" y="-1"/>
                    <a:pt x="43199" y="9670"/>
                    <a:pt x="43200" y="21599"/>
                  </a:cubicBezTo>
                </a:path>
                <a:path w="43200" h="43200" stroke="0" extrusionOk="0">
                  <a:moveTo>
                    <a:pt x="43200" y="21600"/>
                  </a:moveTo>
                  <a:cubicBezTo>
                    <a:pt x="43200" y="33529"/>
                    <a:pt x="33529" y="43200"/>
                    <a:pt x="21600" y="43200"/>
                  </a:cubicBezTo>
                  <a:cubicBezTo>
                    <a:pt x="9670" y="43200"/>
                    <a:pt x="0" y="33529"/>
                    <a:pt x="0" y="21600"/>
                  </a:cubicBezTo>
                  <a:cubicBezTo>
                    <a:pt x="0" y="9670"/>
                    <a:pt x="9670" y="0"/>
                    <a:pt x="21600" y="0"/>
                  </a:cubicBezTo>
                  <a:cubicBezTo>
                    <a:pt x="33529" y="-1"/>
                    <a:pt x="43199" y="9670"/>
                    <a:pt x="43200" y="21599"/>
                  </a:cubicBezTo>
                  <a:lnTo>
                    <a:pt x="21600" y="21600"/>
                  </a:lnTo>
                  <a:close/>
                </a:path>
              </a:pathLst>
            </a:custGeom>
            <a:solidFill>
              <a:srgbClr val="DADADA"/>
            </a:solidFill>
            <a:ln w="12700" cap="rnd">
              <a:solidFill>
                <a:srgbClr val="000000"/>
              </a:solidFill>
              <a:round/>
            </a:ln>
            <a:effectLst/>
          </p:spPr>
          <p:txBody>
            <a:bodyPr wrap="none" anchor="ctr"/>
            <a:lstStyle/>
            <a:p>
              <a:endParaRPr lang="it-IT"/>
            </a:p>
          </p:txBody>
        </p:sp>
        <p:sp>
          <p:nvSpPr>
            <p:cNvPr id="85288" name="Arc 296"/>
            <p:cNvSpPr/>
            <p:nvPr/>
          </p:nvSpPr>
          <p:spPr bwMode="auto">
            <a:xfrm>
              <a:off x="3744" y="2766"/>
              <a:ext cx="26" cy="0"/>
            </a:xfrm>
            <a:custGeom>
              <a:avLst/>
              <a:gdLst>
                <a:gd name="G0" fmla="+- 21600 0 0"/>
                <a:gd name="G1" fmla="+- 21600 0 0"/>
                <a:gd name="G2" fmla="+- 21600 0 0"/>
                <a:gd name="T0" fmla="*/ 43200 w 43200"/>
                <a:gd name="T1" fmla="*/ 21600 h 43200"/>
                <a:gd name="T2" fmla="*/ 43200 w 43200"/>
                <a:gd name="T3" fmla="*/ 21600 h 43200"/>
                <a:gd name="T4" fmla="*/ 21600 w 43200"/>
                <a:gd name="T5" fmla="*/ 21600 h 43200"/>
              </a:gdLst>
              <a:ahLst/>
              <a:cxnLst>
                <a:cxn ang="0">
                  <a:pos x="T0" y="T1"/>
                </a:cxn>
                <a:cxn ang="0">
                  <a:pos x="T2" y="T3"/>
                </a:cxn>
                <a:cxn ang="0">
                  <a:pos x="T4" y="T5"/>
                </a:cxn>
              </a:cxnLst>
              <a:rect l="0" t="0" r="r" b="b"/>
              <a:pathLst>
                <a:path w="43200" h="43200" fill="none" extrusionOk="0">
                  <a:moveTo>
                    <a:pt x="43200" y="21600"/>
                  </a:moveTo>
                  <a:cubicBezTo>
                    <a:pt x="43200" y="33529"/>
                    <a:pt x="33529" y="43200"/>
                    <a:pt x="21600" y="43200"/>
                  </a:cubicBezTo>
                  <a:cubicBezTo>
                    <a:pt x="9670" y="43200"/>
                    <a:pt x="0" y="33529"/>
                    <a:pt x="0" y="21600"/>
                  </a:cubicBezTo>
                  <a:cubicBezTo>
                    <a:pt x="0" y="9670"/>
                    <a:pt x="9670" y="0"/>
                    <a:pt x="21600" y="0"/>
                  </a:cubicBezTo>
                  <a:cubicBezTo>
                    <a:pt x="33529" y="-1"/>
                    <a:pt x="43199" y="9670"/>
                    <a:pt x="43200" y="21599"/>
                  </a:cubicBezTo>
                </a:path>
                <a:path w="43200" h="43200" stroke="0" extrusionOk="0">
                  <a:moveTo>
                    <a:pt x="43200" y="21600"/>
                  </a:moveTo>
                  <a:cubicBezTo>
                    <a:pt x="43200" y="33529"/>
                    <a:pt x="33529" y="43200"/>
                    <a:pt x="21600" y="43200"/>
                  </a:cubicBezTo>
                  <a:cubicBezTo>
                    <a:pt x="9670" y="43200"/>
                    <a:pt x="0" y="33529"/>
                    <a:pt x="0" y="21600"/>
                  </a:cubicBezTo>
                  <a:cubicBezTo>
                    <a:pt x="0" y="9670"/>
                    <a:pt x="9670" y="0"/>
                    <a:pt x="21600" y="0"/>
                  </a:cubicBezTo>
                  <a:cubicBezTo>
                    <a:pt x="33529" y="-1"/>
                    <a:pt x="43199" y="9670"/>
                    <a:pt x="43200" y="21599"/>
                  </a:cubicBezTo>
                  <a:lnTo>
                    <a:pt x="21600" y="21600"/>
                  </a:lnTo>
                  <a:close/>
                </a:path>
              </a:pathLst>
            </a:custGeom>
            <a:solidFill>
              <a:srgbClr val="DADADA"/>
            </a:solidFill>
            <a:ln w="12700" cap="rnd">
              <a:solidFill>
                <a:srgbClr val="000000"/>
              </a:solidFill>
              <a:round/>
            </a:ln>
            <a:effectLst/>
          </p:spPr>
          <p:txBody>
            <a:bodyPr wrap="none" anchor="ctr"/>
            <a:lstStyle/>
            <a:p>
              <a:endParaRPr lang="it-IT"/>
            </a:p>
          </p:txBody>
        </p:sp>
        <p:sp>
          <p:nvSpPr>
            <p:cNvPr id="85289" name="Arc 297"/>
            <p:cNvSpPr/>
            <p:nvPr/>
          </p:nvSpPr>
          <p:spPr bwMode="auto">
            <a:xfrm>
              <a:off x="3832" y="1888"/>
              <a:ext cx="937" cy="873"/>
            </a:xfrm>
            <a:custGeom>
              <a:avLst/>
              <a:gdLst>
                <a:gd name="G0" fmla="+- 0 0 0"/>
                <a:gd name="G1" fmla="+- 20 0 0"/>
                <a:gd name="G2" fmla="+- 21600 0 0"/>
                <a:gd name="T0" fmla="*/ 21600 w 21600"/>
                <a:gd name="T1" fmla="*/ 0 h 21620"/>
                <a:gd name="T2" fmla="*/ 0 w 21600"/>
                <a:gd name="T3" fmla="*/ 21620 h 21620"/>
                <a:gd name="T4" fmla="*/ 0 w 21600"/>
                <a:gd name="T5" fmla="*/ 20 h 21620"/>
              </a:gdLst>
              <a:ahLst/>
              <a:cxnLst>
                <a:cxn ang="0">
                  <a:pos x="T0" y="T1"/>
                </a:cxn>
                <a:cxn ang="0">
                  <a:pos x="T2" y="T3"/>
                </a:cxn>
                <a:cxn ang="0">
                  <a:pos x="T4" y="T5"/>
                </a:cxn>
              </a:cxnLst>
              <a:rect l="0" t="0" r="r" b="b"/>
              <a:pathLst>
                <a:path w="21600" h="21620" fill="none" extrusionOk="0">
                  <a:moveTo>
                    <a:pt x="21599" y="0"/>
                  </a:moveTo>
                  <a:cubicBezTo>
                    <a:pt x="21599" y="6"/>
                    <a:pt x="21600" y="13"/>
                    <a:pt x="21600" y="20"/>
                  </a:cubicBezTo>
                  <a:cubicBezTo>
                    <a:pt x="21600" y="11949"/>
                    <a:pt x="11929" y="21619"/>
                    <a:pt x="0" y="21620"/>
                  </a:cubicBezTo>
                </a:path>
                <a:path w="21600" h="21620" stroke="0" extrusionOk="0">
                  <a:moveTo>
                    <a:pt x="21599" y="0"/>
                  </a:moveTo>
                  <a:cubicBezTo>
                    <a:pt x="21599" y="6"/>
                    <a:pt x="21600" y="13"/>
                    <a:pt x="21600" y="20"/>
                  </a:cubicBezTo>
                  <a:cubicBezTo>
                    <a:pt x="21600" y="11949"/>
                    <a:pt x="11929" y="21619"/>
                    <a:pt x="0" y="21620"/>
                  </a:cubicBezTo>
                  <a:lnTo>
                    <a:pt x="0" y="20"/>
                  </a:lnTo>
                  <a:close/>
                </a:path>
              </a:pathLst>
            </a:custGeom>
            <a:solidFill>
              <a:schemeClr val="bg1"/>
            </a:solidFill>
            <a:ln w="12700" cap="rnd">
              <a:solidFill>
                <a:srgbClr val="000000"/>
              </a:solidFill>
              <a:round/>
            </a:ln>
            <a:effectLst/>
          </p:spPr>
          <p:txBody>
            <a:bodyPr wrap="none" anchor="ctr"/>
            <a:lstStyle/>
            <a:p>
              <a:endParaRPr lang="it-IT"/>
            </a:p>
          </p:txBody>
        </p:sp>
        <p:sp>
          <p:nvSpPr>
            <p:cNvPr id="85290" name="Arc 298"/>
            <p:cNvSpPr/>
            <p:nvPr/>
          </p:nvSpPr>
          <p:spPr bwMode="auto">
            <a:xfrm>
              <a:off x="3832" y="1855"/>
              <a:ext cx="854" cy="820"/>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solidFill>
              <a:srgbClr val="DADADA"/>
            </a:solidFill>
            <a:ln w="12700" cap="rnd">
              <a:solidFill>
                <a:srgbClr val="000000"/>
              </a:solidFill>
              <a:round/>
            </a:ln>
            <a:effectLst/>
          </p:spPr>
          <p:txBody>
            <a:bodyPr wrap="none" anchor="ctr"/>
            <a:lstStyle/>
            <a:p>
              <a:endParaRPr lang="it-IT"/>
            </a:p>
          </p:txBody>
        </p:sp>
        <p:sp>
          <p:nvSpPr>
            <p:cNvPr id="85291" name="Arc 299"/>
            <p:cNvSpPr/>
            <p:nvPr/>
          </p:nvSpPr>
          <p:spPr bwMode="auto">
            <a:xfrm>
              <a:off x="3839" y="1888"/>
              <a:ext cx="691" cy="656"/>
            </a:xfrm>
            <a:custGeom>
              <a:avLst/>
              <a:gdLst>
                <a:gd name="G0" fmla="+- 0 0 0"/>
                <a:gd name="G1" fmla="+- 27 0 0"/>
                <a:gd name="G2" fmla="+- 21600 0 0"/>
                <a:gd name="T0" fmla="*/ 21600 w 21600"/>
                <a:gd name="T1" fmla="*/ 0 h 21627"/>
                <a:gd name="T2" fmla="*/ 0 w 21600"/>
                <a:gd name="T3" fmla="*/ 21627 h 21627"/>
                <a:gd name="T4" fmla="*/ 0 w 21600"/>
                <a:gd name="T5" fmla="*/ 27 h 21627"/>
              </a:gdLst>
              <a:ahLst/>
              <a:cxnLst>
                <a:cxn ang="0">
                  <a:pos x="T0" y="T1"/>
                </a:cxn>
                <a:cxn ang="0">
                  <a:pos x="T2" y="T3"/>
                </a:cxn>
                <a:cxn ang="0">
                  <a:pos x="T4" y="T5"/>
                </a:cxn>
              </a:cxnLst>
              <a:rect l="0" t="0" r="r" b="b"/>
              <a:pathLst>
                <a:path w="21600" h="21627" fill="none" extrusionOk="0">
                  <a:moveTo>
                    <a:pt x="21599" y="0"/>
                  </a:moveTo>
                  <a:cubicBezTo>
                    <a:pt x="21599" y="9"/>
                    <a:pt x="21600" y="18"/>
                    <a:pt x="21600" y="27"/>
                  </a:cubicBezTo>
                  <a:cubicBezTo>
                    <a:pt x="21600" y="11956"/>
                    <a:pt x="11929" y="21626"/>
                    <a:pt x="0" y="21627"/>
                  </a:cubicBezTo>
                </a:path>
                <a:path w="21600" h="21627" stroke="0" extrusionOk="0">
                  <a:moveTo>
                    <a:pt x="21599" y="0"/>
                  </a:moveTo>
                  <a:cubicBezTo>
                    <a:pt x="21599" y="9"/>
                    <a:pt x="21600" y="18"/>
                    <a:pt x="21600" y="27"/>
                  </a:cubicBezTo>
                  <a:cubicBezTo>
                    <a:pt x="21600" y="11956"/>
                    <a:pt x="11929" y="21626"/>
                    <a:pt x="0" y="21627"/>
                  </a:cubicBezTo>
                  <a:lnTo>
                    <a:pt x="0" y="27"/>
                  </a:lnTo>
                  <a:close/>
                </a:path>
              </a:pathLst>
            </a:custGeom>
            <a:solidFill>
              <a:srgbClr val="DADADA"/>
            </a:solidFill>
            <a:ln w="12700" cap="rnd">
              <a:solidFill>
                <a:srgbClr val="000000"/>
              </a:solidFill>
              <a:round/>
            </a:ln>
            <a:effectLst/>
          </p:spPr>
          <p:txBody>
            <a:bodyPr wrap="none" anchor="ctr"/>
            <a:lstStyle/>
            <a:p>
              <a:endParaRPr lang="it-IT"/>
            </a:p>
          </p:txBody>
        </p:sp>
        <p:sp>
          <p:nvSpPr>
            <p:cNvPr id="85292" name="Arc 300"/>
            <p:cNvSpPr/>
            <p:nvPr/>
          </p:nvSpPr>
          <p:spPr bwMode="auto">
            <a:xfrm>
              <a:off x="3832" y="1868"/>
              <a:ext cx="786" cy="768"/>
            </a:xfrm>
            <a:custGeom>
              <a:avLst/>
              <a:gdLst>
                <a:gd name="G0" fmla="+- 0 0 0"/>
                <a:gd name="G1" fmla="+- 23 0 0"/>
                <a:gd name="G2" fmla="+- 21600 0 0"/>
                <a:gd name="T0" fmla="*/ 21600 w 21600"/>
                <a:gd name="T1" fmla="*/ 0 h 21623"/>
                <a:gd name="T2" fmla="*/ 0 w 21600"/>
                <a:gd name="T3" fmla="*/ 21623 h 21623"/>
                <a:gd name="T4" fmla="*/ 0 w 21600"/>
                <a:gd name="T5" fmla="*/ 23 h 21623"/>
              </a:gdLst>
              <a:ahLst/>
              <a:cxnLst>
                <a:cxn ang="0">
                  <a:pos x="T0" y="T1"/>
                </a:cxn>
                <a:cxn ang="0">
                  <a:pos x="T2" y="T3"/>
                </a:cxn>
                <a:cxn ang="0">
                  <a:pos x="T4" y="T5"/>
                </a:cxn>
              </a:cxnLst>
              <a:rect l="0" t="0" r="r" b="b"/>
              <a:pathLst>
                <a:path w="21600" h="21623" fill="none" extrusionOk="0">
                  <a:moveTo>
                    <a:pt x="21599" y="0"/>
                  </a:moveTo>
                  <a:cubicBezTo>
                    <a:pt x="21599" y="7"/>
                    <a:pt x="21600" y="15"/>
                    <a:pt x="21600" y="23"/>
                  </a:cubicBezTo>
                  <a:cubicBezTo>
                    <a:pt x="21600" y="11952"/>
                    <a:pt x="11929" y="21622"/>
                    <a:pt x="0" y="21623"/>
                  </a:cubicBezTo>
                </a:path>
                <a:path w="21600" h="21623" stroke="0" extrusionOk="0">
                  <a:moveTo>
                    <a:pt x="21599" y="0"/>
                  </a:moveTo>
                  <a:cubicBezTo>
                    <a:pt x="21599" y="7"/>
                    <a:pt x="21600" y="15"/>
                    <a:pt x="21600" y="23"/>
                  </a:cubicBezTo>
                  <a:cubicBezTo>
                    <a:pt x="21600" y="11952"/>
                    <a:pt x="11929" y="21622"/>
                    <a:pt x="0" y="21623"/>
                  </a:cubicBezTo>
                  <a:lnTo>
                    <a:pt x="0" y="23"/>
                  </a:lnTo>
                  <a:close/>
                </a:path>
              </a:pathLst>
            </a:custGeom>
            <a:solidFill>
              <a:schemeClr val="bg1"/>
            </a:solidFill>
            <a:ln w="12700" cap="rnd">
              <a:solidFill>
                <a:srgbClr val="000000"/>
              </a:solidFill>
              <a:round/>
            </a:ln>
            <a:effectLst/>
          </p:spPr>
          <p:txBody>
            <a:bodyPr wrap="none" anchor="ctr"/>
            <a:lstStyle/>
            <a:p>
              <a:endParaRPr lang="it-IT"/>
            </a:p>
          </p:txBody>
        </p:sp>
        <p:sp>
          <p:nvSpPr>
            <p:cNvPr id="85293" name="Line 301"/>
            <p:cNvSpPr>
              <a:spLocks noChangeShapeType="1"/>
            </p:cNvSpPr>
            <p:nvPr/>
          </p:nvSpPr>
          <p:spPr bwMode="auto">
            <a:xfrm>
              <a:off x="3880" y="2647"/>
              <a:ext cx="0" cy="14"/>
            </a:xfrm>
            <a:prstGeom prst="line">
              <a:avLst/>
            </a:prstGeom>
            <a:noFill/>
            <a:ln w="12700">
              <a:solidFill>
                <a:srgbClr val="DADADA"/>
              </a:solidFill>
              <a:round/>
            </a:ln>
            <a:effectLst/>
          </p:spPr>
          <p:txBody>
            <a:bodyPr wrap="none" anchor="ctr"/>
            <a:lstStyle/>
            <a:p>
              <a:endParaRPr lang="it-IT"/>
            </a:p>
          </p:txBody>
        </p:sp>
        <p:sp>
          <p:nvSpPr>
            <p:cNvPr id="85294" name="Line 302"/>
            <p:cNvSpPr>
              <a:spLocks noChangeShapeType="1"/>
            </p:cNvSpPr>
            <p:nvPr/>
          </p:nvSpPr>
          <p:spPr bwMode="auto">
            <a:xfrm flipV="1">
              <a:off x="3880" y="2601"/>
              <a:ext cx="0" cy="35"/>
            </a:xfrm>
            <a:prstGeom prst="line">
              <a:avLst/>
            </a:prstGeom>
            <a:noFill/>
            <a:ln w="12700">
              <a:solidFill>
                <a:srgbClr val="DADADA"/>
              </a:solidFill>
              <a:round/>
            </a:ln>
            <a:effectLst/>
          </p:spPr>
          <p:txBody>
            <a:bodyPr wrap="none" anchor="ctr"/>
            <a:lstStyle/>
            <a:p>
              <a:endParaRPr lang="it-IT"/>
            </a:p>
          </p:txBody>
        </p:sp>
        <p:sp>
          <p:nvSpPr>
            <p:cNvPr id="85295" name="Line 303"/>
            <p:cNvSpPr>
              <a:spLocks noChangeShapeType="1"/>
            </p:cNvSpPr>
            <p:nvPr/>
          </p:nvSpPr>
          <p:spPr bwMode="auto">
            <a:xfrm>
              <a:off x="3952" y="2597"/>
              <a:ext cx="0" cy="18"/>
            </a:xfrm>
            <a:prstGeom prst="line">
              <a:avLst/>
            </a:prstGeom>
            <a:noFill/>
            <a:ln w="12700">
              <a:solidFill>
                <a:srgbClr val="DADADA"/>
              </a:solidFill>
              <a:round/>
            </a:ln>
            <a:effectLst/>
          </p:spPr>
          <p:txBody>
            <a:bodyPr wrap="none" anchor="ctr"/>
            <a:lstStyle/>
            <a:p>
              <a:endParaRPr lang="it-IT"/>
            </a:p>
          </p:txBody>
        </p:sp>
        <p:sp>
          <p:nvSpPr>
            <p:cNvPr id="85296" name="Line 304"/>
            <p:cNvSpPr>
              <a:spLocks noChangeShapeType="1"/>
            </p:cNvSpPr>
            <p:nvPr/>
          </p:nvSpPr>
          <p:spPr bwMode="auto">
            <a:xfrm>
              <a:off x="4013" y="2577"/>
              <a:ext cx="0" cy="31"/>
            </a:xfrm>
            <a:prstGeom prst="line">
              <a:avLst/>
            </a:prstGeom>
            <a:noFill/>
            <a:ln w="12700">
              <a:solidFill>
                <a:srgbClr val="DADADA"/>
              </a:solidFill>
              <a:round/>
            </a:ln>
            <a:effectLst/>
          </p:spPr>
          <p:txBody>
            <a:bodyPr wrap="none" anchor="ctr"/>
            <a:lstStyle/>
            <a:p>
              <a:endParaRPr lang="it-IT"/>
            </a:p>
          </p:txBody>
        </p:sp>
        <p:sp>
          <p:nvSpPr>
            <p:cNvPr id="85297" name="Line 305"/>
            <p:cNvSpPr>
              <a:spLocks noChangeShapeType="1"/>
            </p:cNvSpPr>
            <p:nvPr/>
          </p:nvSpPr>
          <p:spPr bwMode="auto">
            <a:xfrm>
              <a:off x="3962" y="2643"/>
              <a:ext cx="0" cy="4"/>
            </a:xfrm>
            <a:prstGeom prst="line">
              <a:avLst/>
            </a:prstGeom>
            <a:noFill/>
            <a:ln w="12700">
              <a:solidFill>
                <a:srgbClr val="DADADA"/>
              </a:solidFill>
              <a:round/>
            </a:ln>
            <a:effectLst/>
          </p:spPr>
          <p:txBody>
            <a:bodyPr wrap="none" anchor="ctr"/>
            <a:lstStyle/>
            <a:p>
              <a:endParaRPr lang="it-IT"/>
            </a:p>
          </p:txBody>
        </p:sp>
        <p:sp>
          <p:nvSpPr>
            <p:cNvPr id="85298" name="Line 306"/>
            <p:cNvSpPr>
              <a:spLocks noChangeShapeType="1"/>
            </p:cNvSpPr>
            <p:nvPr/>
          </p:nvSpPr>
          <p:spPr bwMode="auto">
            <a:xfrm>
              <a:off x="4023" y="2622"/>
              <a:ext cx="0" cy="21"/>
            </a:xfrm>
            <a:prstGeom prst="line">
              <a:avLst/>
            </a:prstGeom>
            <a:noFill/>
            <a:ln w="12700">
              <a:solidFill>
                <a:srgbClr val="DADADA"/>
              </a:solidFill>
              <a:round/>
            </a:ln>
            <a:effectLst/>
          </p:spPr>
          <p:txBody>
            <a:bodyPr wrap="none" anchor="ctr"/>
            <a:lstStyle/>
            <a:p>
              <a:endParaRPr lang="it-IT"/>
            </a:p>
          </p:txBody>
        </p:sp>
        <p:sp>
          <p:nvSpPr>
            <p:cNvPr id="85299" name="Line 307"/>
            <p:cNvSpPr>
              <a:spLocks noChangeShapeType="1"/>
            </p:cNvSpPr>
            <p:nvPr/>
          </p:nvSpPr>
          <p:spPr bwMode="auto">
            <a:xfrm>
              <a:off x="3983" y="2727"/>
              <a:ext cx="0" cy="14"/>
            </a:xfrm>
            <a:prstGeom prst="line">
              <a:avLst/>
            </a:prstGeom>
            <a:noFill/>
            <a:ln w="12700">
              <a:solidFill>
                <a:srgbClr val="DADADA"/>
              </a:solidFill>
              <a:round/>
            </a:ln>
            <a:effectLst/>
          </p:spPr>
          <p:txBody>
            <a:bodyPr wrap="none" anchor="ctr"/>
            <a:lstStyle/>
            <a:p>
              <a:endParaRPr lang="it-IT"/>
            </a:p>
          </p:txBody>
        </p:sp>
        <p:sp>
          <p:nvSpPr>
            <p:cNvPr id="85300" name="Line 308"/>
            <p:cNvSpPr>
              <a:spLocks noChangeShapeType="1"/>
            </p:cNvSpPr>
            <p:nvPr/>
          </p:nvSpPr>
          <p:spPr bwMode="auto">
            <a:xfrm>
              <a:off x="4045" y="2713"/>
              <a:ext cx="0" cy="14"/>
            </a:xfrm>
            <a:prstGeom prst="line">
              <a:avLst/>
            </a:prstGeom>
            <a:noFill/>
            <a:ln w="12700">
              <a:solidFill>
                <a:srgbClr val="DADADA"/>
              </a:solidFill>
              <a:round/>
            </a:ln>
            <a:effectLst/>
          </p:spPr>
          <p:txBody>
            <a:bodyPr wrap="none" anchor="ctr"/>
            <a:lstStyle/>
            <a:p>
              <a:endParaRPr lang="it-IT"/>
            </a:p>
          </p:txBody>
        </p:sp>
        <p:sp>
          <p:nvSpPr>
            <p:cNvPr id="85301" name="Line 309"/>
            <p:cNvSpPr>
              <a:spLocks noChangeShapeType="1"/>
            </p:cNvSpPr>
            <p:nvPr/>
          </p:nvSpPr>
          <p:spPr bwMode="auto">
            <a:xfrm>
              <a:off x="3941" y="2524"/>
              <a:ext cx="7" cy="14"/>
            </a:xfrm>
            <a:prstGeom prst="line">
              <a:avLst/>
            </a:prstGeom>
            <a:noFill/>
            <a:ln w="12700">
              <a:solidFill>
                <a:srgbClr val="000000"/>
              </a:solidFill>
              <a:round/>
            </a:ln>
            <a:effectLst/>
          </p:spPr>
          <p:txBody>
            <a:bodyPr wrap="none" anchor="ctr"/>
            <a:lstStyle/>
            <a:p>
              <a:endParaRPr lang="it-IT"/>
            </a:p>
          </p:txBody>
        </p:sp>
        <p:sp>
          <p:nvSpPr>
            <p:cNvPr id="85302" name="Line 310"/>
            <p:cNvSpPr>
              <a:spLocks noChangeShapeType="1"/>
            </p:cNvSpPr>
            <p:nvPr/>
          </p:nvSpPr>
          <p:spPr bwMode="auto">
            <a:xfrm>
              <a:off x="4000" y="2503"/>
              <a:ext cx="0" cy="21"/>
            </a:xfrm>
            <a:prstGeom prst="line">
              <a:avLst/>
            </a:prstGeom>
            <a:noFill/>
            <a:ln w="12700">
              <a:solidFill>
                <a:srgbClr val="000000"/>
              </a:solidFill>
              <a:round/>
            </a:ln>
            <a:effectLst/>
          </p:spPr>
          <p:txBody>
            <a:bodyPr wrap="none" anchor="ctr"/>
            <a:lstStyle/>
            <a:p>
              <a:endParaRPr lang="it-IT"/>
            </a:p>
          </p:txBody>
        </p:sp>
        <p:sp>
          <p:nvSpPr>
            <p:cNvPr id="85303" name="Line 311"/>
            <p:cNvSpPr>
              <a:spLocks noChangeShapeType="1"/>
            </p:cNvSpPr>
            <p:nvPr/>
          </p:nvSpPr>
          <p:spPr bwMode="auto">
            <a:xfrm>
              <a:off x="3880" y="2529"/>
              <a:ext cx="0" cy="9"/>
            </a:xfrm>
            <a:prstGeom prst="line">
              <a:avLst/>
            </a:prstGeom>
            <a:noFill/>
            <a:ln w="12700">
              <a:solidFill>
                <a:srgbClr val="000000"/>
              </a:solidFill>
              <a:round/>
            </a:ln>
            <a:effectLst/>
          </p:spPr>
          <p:txBody>
            <a:bodyPr wrap="none" anchor="ctr"/>
            <a:lstStyle/>
            <a:p>
              <a:endParaRPr lang="it-IT"/>
            </a:p>
          </p:txBody>
        </p:sp>
        <p:sp>
          <p:nvSpPr>
            <p:cNvPr id="85304" name="Line 312"/>
            <p:cNvSpPr>
              <a:spLocks noChangeShapeType="1"/>
            </p:cNvSpPr>
            <p:nvPr/>
          </p:nvSpPr>
          <p:spPr bwMode="auto">
            <a:xfrm>
              <a:off x="3887" y="2639"/>
              <a:ext cx="0" cy="0"/>
            </a:xfrm>
            <a:prstGeom prst="line">
              <a:avLst/>
            </a:prstGeom>
            <a:noFill/>
            <a:ln w="12700">
              <a:solidFill>
                <a:srgbClr val="000000"/>
              </a:solidFill>
              <a:round/>
            </a:ln>
            <a:effectLst/>
          </p:spPr>
          <p:txBody>
            <a:bodyPr wrap="none" anchor="ctr"/>
            <a:lstStyle/>
            <a:p>
              <a:endParaRPr lang="it-IT"/>
            </a:p>
          </p:txBody>
        </p:sp>
        <p:sp>
          <p:nvSpPr>
            <p:cNvPr id="85305" name="Line 313"/>
            <p:cNvSpPr>
              <a:spLocks noChangeShapeType="1"/>
            </p:cNvSpPr>
            <p:nvPr/>
          </p:nvSpPr>
          <p:spPr bwMode="auto">
            <a:xfrm flipV="1">
              <a:off x="3880" y="2761"/>
              <a:ext cx="0" cy="96"/>
            </a:xfrm>
            <a:prstGeom prst="line">
              <a:avLst/>
            </a:prstGeom>
            <a:noFill/>
            <a:ln w="12700">
              <a:solidFill>
                <a:srgbClr val="000000"/>
              </a:solidFill>
              <a:round/>
            </a:ln>
            <a:effectLst/>
          </p:spPr>
          <p:txBody>
            <a:bodyPr wrap="none" anchor="ctr"/>
            <a:lstStyle/>
            <a:p>
              <a:endParaRPr lang="it-IT"/>
            </a:p>
          </p:txBody>
        </p:sp>
        <p:sp>
          <p:nvSpPr>
            <p:cNvPr id="85306" name="Line 314"/>
            <p:cNvSpPr>
              <a:spLocks noChangeShapeType="1"/>
            </p:cNvSpPr>
            <p:nvPr/>
          </p:nvSpPr>
          <p:spPr bwMode="auto">
            <a:xfrm flipV="1">
              <a:off x="3880" y="2643"/>
              <a:ext cx="0" cy="38"/>
            </a:xfrm>
            <a:prstGeom prst="line">
              <a:avLst/>
            </a:prstGeom>
            <a:noFill/>
            <a:ln w="12700">
              <a:solidFill>
                <a:srgbClr val="000000"/>
              </a:solidFill>
              <a:round/>
            </a:ln>
            <a:effectLst/>
          </p:spPr>
          <p:txBody>
            <a:bodyPr wrap="none" anchor="ctr"/>
            <a:lstStyle/>
            <a:p>
              <a:endParaRPr lang="it-IT"/>
            </a:p>
          </p:txBody>
        </p:sp>
        <p:sp>
          <p:nvSpPr>
            <p:cNvPr id="85307" name="Line 315"/>
            <p:cNvSpPr>
              <a:spLocks noChangeShapeType="1"/>
            </p:cNvSpPr>
            <p:nvPr/>
          </p:nvSpPr>
          <p:spPr bwMode="auto">
            <a:xfrm>
              <a:off x="3880" y="3094"/>
              <a:ext cx="0" cy="18"/>
            </a:xfrm>
            <a:prstGeom prst="line">
              <a:avLst/>
            </a:prstGeom>
            <a:noFill/>
            <a:ln w="12700">
              <a:solidFill>
                <a:srgbClr val="000000"/>
              </a:solidFill>
              <a:round/>
            </a:ln>
            <a:effectLst/>
          </p:spPr>
          <p:txBody>
            <a:bodyPr wrap="none" anchor="ctr"/>
            <a:lstStyle/>
            <a:p>
              <a:endParaRPr lang="it-IT"/>
            </a:p>
          </p:txBody>
        </p:sp>
        <p:sp>
          <p:nvSpPr>
            <p:cNvPr id="85308" name="Arc 316"/>
            <p:cNvSpPr/>
            <p:nvPr/>
          </p:nvSpPr>
          <p:spPr bwMode="auto">
            <a:xfrm>
              <a:off x="3751" y="2636"/>
              <a:ext cx="68" cy="0"/>
            </a:xfrm>
            <a:custGeom>
              <a:avLst/>
              <a:gdLst>
                <a:gd name="G0" fmla="+- 21600 0 0"/>
                <a:gd name="G1" fmla="+- 21600 0 0"/>
                <a:gd name="G2" fmla="+- 21600 0 0"/>
                <a:gd name="T0" fmla="*/ 43200 w 43200"/>
                <a:gd name="T1" fmla="*/ 21600 h 43200"/>
                <a:gd name="T2" fmla="*/ 43200 w 43200"/>
                <a:gd name="T3" fmla="*/ 21600 h 43200"/>
                <a:gd name="T4" fmla="*/ 21600 w 43200"/>
                <a:gd name="T5" fmla="*/ 21600 h 43200"/>
              </a:gdLst>
              <a:ahLst/>
              <a:cxnLst>
                <a:cxn ang="0">
                  <a:pos x="T0" y="T1"/>
                </a:cxn>
                <a:cxn ang="0">
                  <a:pos x="T2" y="T3"/>
                </a:cxn>
                <a:cxn ang="0">
                  <a:pos x="T4" y="T5"/>
                </a:cxn>
              </a:cxnLst>
              <a:rect l="0" t="0" r="r" b="b"/>
              <a:pathLst>
                <a:path w="43200" h="43200" fill="none" extrusionOk="0">
                  <a:moveTo>
                    <a:pt x="43200" y="21600"/>
                  </a:moveTo>
                  <a:cubicBezTo>
                    <a:pt x="43200" y="33529"/>
                    <a:pt x="33529" y="43200"/>
                    <a:pt x="21600" y="43200"/>
                  </a:cubicBezTo>
                  <a:cubicBezTo>
                    <a:pt x="9670" y="43200"/>
                    <a:pt x="0" y="33529"/>
                    <a:pt x="0" y="21600"/>
                  </a:cubicBezTo>
                  <a:cubicBezTo>
                    <a:pt x="0" y="9670"/>
                    <a:pt x="9670" y="0"/>
                    <a:pt x="21600" y="0"/>
                  </a:cubicBezTo>
                  <a:cubicBezTo>
                    <a:pt x="33529" y="-1"/>
                    <a:pt x="43199" y="9670"/>
                    <a:pt x="43200" y="21599"/>
                  </a:cubicBezTo>
                </a:path>
                <a:path w="43200" h="43200" stroke="0" extrusionOk="0">
                  <a:moveTo>
                    <a:pt x="43200" y="21600"/>
                  </a:moveTo>
                  <a:cubicBezTo>
                    <a:pt x="43200" y="33529"/>
                    <a:pt x="33529" y="43200"/>
                    <a:pt x="21600" y="43200"/>
                  </a:cubicBezTo>
                  <a:cubicBezTo>
                    <a:pt x="9670" y="43200"/>
                    <a:pt x="0" y="33529"/>
                    <a:pt x="0" y="21600"/>
                  </a:cubicBezTo>
                  <a:cubicBezTo>
                    <a:pt x="0" y="9670"/>
                    <a:pt x="9670" y="0"/>
                    <a:pt x="21600" y="0"/>
                  </a:cubicBezTo>
                  <a:cubicBezTo>
                    <a:pt x="33529" y="-1"/>
                    <a:pt x="43199" y="9670"/>
                    <a:pt x="43200" y="21599"/>
                  </a:cubicBezTo>
                  <a:lnTo>
                    <a:pt x="21600" y="21600"/>
                  </a:lnTo>
                  <a:close/>
                </a:path>
              </a:pathLst>
            </a:custGeom>
            <a:solidFill>
              <a:srgbClr val="DADADA"/>
            </a:solidFill>
            <a:ln w="12700" cap="rnd">
              <a:solidFill>
                <a:srgbClr val="000000"/>
              </a:solidFill>
              <a:round/>
            </a:ln>
            <a:effectLst/>
          </p:spPr>
          <p:txBody>
            <a:bodyPr wrap="none" anchor="ctr"/>
            <a:lstStyle/>
            <a:p>
              <a:endParaRPr lang="it-IT"/>
            </a:p>
          </p:txBody>
        </p:sp>
        <p:sp>
          <p:nvSpPr>
            <p:cNvPr id="85309" name="Line 317"/>
            <p:cNvSpPr>
              <a:spLocks noChangeShapeType="1"/>
            </p:cNvSpPr>
            <p:nvPr/>
          </p:nvSpPr>
          <p:spPr bwMode="auto">
            <a:xfrm flipH="1">
              <a:off x="3742" y="2681"/>
              <a:ext cx="50" cy="0"/>
            </a:xfrm>
            <a:prstGeom prst="line">
              <a:avLst/>
            </a:prstGeom>
            <a:noFill/>
            <a:ln w="12700">
              <a:solidFill>
                <a:srgbClr val="000000"/>
              </a:solidFill>
              <a:round/>
            </a:ln>
            <a:effectLst/>
          </p:spPr>
          <p:txBody>
            <a:bodyPr wrap="none" anchor="ctr"/>
            <a:lstStyle/>
            <a:p>
              <a:endParaRPr lang="it-IT"/>
            </a:p>
          </p:txBody>
        </p:sp>
        <p:sp>
          <p:nvSpPr>
            <p:cNvPr id="85310" name="Arc 318"/>
            <p:cNvSpPr/>
            <p:nvPr/>
          </p:nvSpPr>
          <p:spPr bwMode="auto">
            <a:xfrm>
              <a:off x="3731" y="2643"/>
              <a:ext cx="13" cy="20"/>
            </a:xfrm>
            <a:custGeom>
              <a:avLst/>
              <a:gdLst>
                <a:gd name="G0" fmla="+- 21600 0 0"/>
                <a:gd name="G1" fmla="+- 21558 0 0"/>
                <a:gd name="G2" fmla="+- 21600 0 0"/>
                <a:gd name="T0" fmla="*/ 0 w 21600"/>
                <a:gd name="T1" fmla="*/ 21558 h 21558"/>
                <a:gd name="T2" fmla="*/ 20253 w 21600"/>
                <a:gd name="T3" fmla="*/ 0 h 21558"/>
                <a:gd name="T4" fmla="*/ 21600 w 21600"/>
                <a:gd name="T5" fmla="*/ 21558 h 21558"/>
              </a:gdLst>
              <a:ahLst/>
              <a:cxnLst>
                <a:cxn ang="0">
                  <a:pos x="T0" y="T1"/>
                </a:cxn>
                <a:cxn ang="0">
                  <a:pos x="T2" y="T3"/>
                </a:cxn>
                <a:cxn ang="0">
                  <a:pos x="T4" y="T5"/>
                </a:cxn>
              </a:cxnLst>
              <a:rect l="0" t="0" r="r" b="b"/>
              <a:pathLst>
                <a:path w="21600" h="21558" fill="none" extrusionOk="0">
                  <a:moveTo>
                    <a:pt x="0" y="21558"/>
                  </a:moveTo>
                  <a:cubicBezTo>
                    <a:pt x="0" y="10151"/>
                    <a:pt x="8868" y="711"/>
                    <a:pt x="20253" y="0"/>
                  </a:cubicBezTo>
                </a:path>
                <a:path w="21600" h="21558" stroke="0" extrusionOk="0">
                  <a:moveTo>
                    <a:pt x="0" y="21558"/>
                  </a:moveTo>
                  <a:cubicBezTo>
                    <a:pt x="0" y="10151"/>
                    <a:pt x="8868" y="711"/>
                    <a:pt x="20253" y="0"/>
                  </a:cubicBezTo>
                  <a:lnTo>
                    <a:pt x="21600" y="21558"/>
                  </a:lnTo>
                  <a:close/>
                </a:path>
              </a:pathLst>
            </a:custGeom>
            <a:solidFill>
              <a:srgbClr val="DADADA"/>
            </a:solidFill>
            <a:ln w="12700" cap="rnd">
              <a:solidFill>
                <a:srgbClr val="000000"/>
              </a:solidFill>
              <a:round/>
            </a:ln>
            <a:effectLst/>
          </p:spPr>
          <p:txBody>
            <a:bodyPr wrap="none" anchor="ctr"/>
            <a:lstStyle/>
            <a:p>
              <a:endParaRPr lang="it-IT"/>
            </a:p>
          </p:txBody>
        </p:sp>
        <p:sp>
          <p:nvSpPr>
            <p:cNvPr id="85311" name="Arc 319"/>
            <p:cNvSpPr/>
            <p:nvPr/>
          </p:nvSpPr>
          <p:spPr bwMode="auto">
            <a:xfrm>
              <a:off x="3731" y="2654"/>
              <a:ext cx="20" cy="21"/>
            </a:xfrm>
            <a:custGeom>
              <a:avLst/>
              <a:gdLst>
                <a:gd name="G0" fmla="+- 21600 0 0"/>
                <a:gd name="G1" fmla="+- 0 0 0"/>
                <a:gd name="G2" fmla="+- 21600 0 0"/>
                <a:gd name="T0" fmla="*/ 21600 w 21600"/>
                <a:gd name="T1" fmla="*/ 21600 h 21600"/>
                <a:gd name="T2" fmla="*/ 0 w 21600"/>
                <a:gd name="T3" fmla="*/ 0 h 21600"/>
                <a:gd name="T4" fmla="*/ 21600 w 21600"/>
                <a:gd name="T5" fmla="*/ 0 h 21600"/>
              </a:gdLst>
              <a:ahLst/>
              <a:cxnLst>
                <a:cxn ang="0">
                  <a:pos x="T0" y="T1"/>
                </a:cxn>
                <a:cxn ang="0">
                  <a:pos x="T2" y="T3"/>
                </a:cxn>
                <a:cxn ang="0">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solidFill>
              <a:srgbClr val="DADADA"/>
            </a:solidFill>
            <a:ln w="12700" cap="rnd">
              <a:solidFill>
                <a:srgbClr val="000000"/>
              </a:solidFill>
              <a:round/>
            </a:ln>
            <a:effectLst/>
          </p:spPr>
          <p:txBody>
            <a:bodyPr wrap="none" anchor="ctr"/>
            <a:lstStyle/>
            <a:p>
              <a:endParaRPr lang="it-IT"/>
            </a:p>
          </p:txBody>
        </p:sp>
        <p:sp>
          <p:nvSpPr>
            <p:cNvPr id="85312" name="Arc 320"/>
            <p:cNvSpPr/>
            <p:nvPr/>
          </p:nvSpPr>
          <p:spPr bwMode="auto">
            <a:xfrm>
              <a:off x="3627" y="2558"/>
              <a:ext cx="28" cy="19"/>
            </a:xfrm>
            <a:custGeom>
              <a:avLst/>
              <a:gdLst>
                <a:gd name="G0" fmla="+- 21600 0 0"/>
                <a:gd name="G1" fmla="+- 21589 0 0"/>
                <a:gd name="G2" fmla="+- 21600 0 0"/>
                <a:gd name="T0" fmla="*/ 0 w 21600"/>
                <a:gd name="T1" fmla="*/ 21589 h 21589"/>
                <a:gd name="T2" fmla="*/ 20925 w 21600"/>
                <a:gd name="T3" fmla="*/ 0 h 21589"/>
                <a:gd name="T4" fmla="*/ 21600 w 21600"/>
                <a:gd name="T5" fmla="*/ 21589 h 21589"/>
              </a:gdLst>
              <a:ahLst/>
              <a:cxnLst>
                <a:cxn ang="0">
                  <a:pos x="T0" y="T1"/>
                </a:cxn>
                <a:cxn ang="0">
                  <a:pos x="T2" y="T3"/>
                </a:cxn>
                <a:cxn ang="0">
                  <a:pos x="T4" y="T5"/>
                </a:cxn>
              </a:cxnLst>
              <a:rect l="0" t="0" r="r" b="b"/>
              <a:pathLst>
                <a:path w="21600" h="21589" fill="none" extrusionOk="0">
                  <a:moveTo>
                    <a:pt x="0" y="21589"/>
                  </a:moveTo>
                  <a:cubicBezTo>
                    <a:pt x="0" y="9922"/>
                    <a:pt x="9264" y="364"/>
                    <a:pt x="20924" y="-1"/>
                  </a:cubicBezTo>
                </a:path>
                <a:path w="21600" h="21589" stroke="0" extrusionOk="0">
                  <a:moveTo>
                    <a:pt x="0" y="21589"/>
                  </a:moveTo>
                  <a:cubicBezTo>
                    <a:pt x="0" y="9922"/>
                    <a:pt x="9264" y="364"/>
                    <a:pt x="20924" y="-1"/>
                  </a:cubicBezTo>
                  <a:lnTo>
                    <a:pt x="21600" y="21589"/>
                  </a:lnTo>
                  <a:close/>
                </a:path>
              </a:pathLst>
            </a:custGeom>
            <a:solidFill>
              <a:srgbClr val="DADADA"/>
            </a:solidFill>
            <a:ln w="12700" cap="rnd">
              <a:solidFill>
                <a:srgbClr val="000000"/>
              </a:solidFill>
              <a:round/>
            </a:ln>
            <a:effectLst/>
          </p:spPr>
          <p:txBody>
            <a:bodyPr wrap="none" anchor="ctr"/>
            <a:lstStyle/>
            <a:p>
              <a:endParaRPr lang="it-IT"/>
            </a:p>
          </p:txBody>
        </p:sp>
        <p:sp>
          <p:nvSpPr>
            <p:cNvPr id="85313" name="Line 321"/>
            <p:cNvSpPr>
              <a:spLocks noChangeShapeType="1"/>
            </p:cNvSpPr>
            <p:nvPr/>
          </p:nvSpPr>
          <p:spPr bwMode="auto">
            <a:xfrm>
              <a:off x="3627" y="2577"/>
              <a:ext cx="0" cy="170"/>
            </a:xfrm>
            <a:prstGeom prst="line">
              <a:avLst/>
            </a:prstGeom>
            <a:noFill/>
            <a:ln w="12700">
              <a:solidFill>
                <a:srgbClr val="000000"/>
              </a:solidFill>
              <a:round/>
            </a:ln>
            <a:effectLst/>
          </p:spPr>
          <p:txBody>
            <a:bodyPr wrap="none" anchor="ctr"/>
            <a:lstStyle/>
            <a:p>
              <a:endParaRPr lang="it-IT"/>
            </a:p>
          </p:txBody>
        </p:sp>
        <p:sp>
          <p:nvSpPr>
            <p:cNvPr id="85314" name="Arc 322"/>
            <p:cNvSpPr/>
            <p:nvPr/>
          </p:nvSpPr>
          <p:spPr bwMode="auto">
            <a:xfrm>
              <a:off x="3627" y="2747"/>
              <a:ext cx="28" cy="14"/>
            </a:xfrm>
            <a:custGeom>
              <a:avLst/>
              <a:gdLst>
                <a:gd name="G0" fmla="+- 21600 0 0"/>
                <a:gd name="G1" fmla="+- 1307 0 0"/>
                <a:gd name="G2" fmla="+- 21600 0 0"/>
                <a:gd name="T0" fmla="*/ 21600 w 21600"/>
                <a:gd name="T1" fmla="*/ 22907 h 22907"/>
                <a:gd name="T2" fmla="*/ 40 w 21600"/>
                <a:gd name="T3" fmla="*/ 0 h 22907"/>
                <a:gd name="T4" fmla="*/ 21600 w 21600"/>
                <a:gd name="T5" fmla="*/ 1307 h 22907"/>
              </a:gdLst>
              <a:ahLst/>
              <a:cxnLst>
                <a:cxn ang="0">
                  <a:pos x="T0" y="T1"/>
                </a:cxn>
                <a:cxn ang="0">
                  <a:pos x="T2" y="T3"/>
                </a:cxn>
                <a:cxn ang="0">
                  <a:pos x="T4" y="T5"/>
                </a:cxn>
              </a:cxnLst>
              <a:rect l="0" t="0" r="r" b="b"/>
              <a:pathLst>
                <a:path w="21600" h="22907" fill="none" extrusionOk="0">
                  <a:moveTo>
                    <a:pt x="21600" y="22907"/>
                  </a:moveTo>
                  <a:cubicBezTo>
                    <a:pt x="9670" y="22907"/>
                    <a:pt x="0" y="13236"/>
                    <a:pt x="0" y="1307"/>
                  </a:cubicBezTo>
                  <a:cubicBezTo>
                    <a:pt x="-1" y="871"/>
                    <a:pt x="13" y="435"/>
                    <a:pt x="39" y="-1"/>
                  </a:cubicBezTo>
                </a:path>
                <a:path w="21600" h="22907" stroke="0" extrusionOk="0">
                  <a:moveTo>
                    <a:pt x="21600" y="22907"/>
                  </a:moveTo>
                  <a:cubicBezTo>
                    <a:pt x="9670" y="22907"/>
                    <a:pt x="0" y="13236"/>
                    <a:pt x="0" y="1307"/>
                  </a:cubicBezTo>
                  <a:cubicBezTo>
                    <a:pt x="-1" y="871"/>
                    <a:pt x="13" y="435"/>
                    <a:pt x="39" y="-1"/>
                  </a:cubicBezTo>
                  <a:lnTo>
                    <a:pt x="21600" y="1307"/>
                  </a:lnTo>
                  <a:close/>
                </a:path>
              </a:pathLst>
            </a:custGeom>
            <a:solidFill>
              <a:srgbClr val="DADADA"/>
            </a:solidFill>
            <a:ln w="12700" cap="rnd">
              <a:solidFill>
                <a:srgbClr val="000000"/>
              </a:solidFill>
              <a:round/>
            </a:ln>
            <a:effectLst/>
          </p:spPr>
          <p:txBody>
            <a:bodyPr wrap="none" anchor="ctr"/>
            <a:lstStyle/>
            <a:p>
              <a:endParaRPr lang="it-IT"/>
            </a:p>
          </p:txBody>
        </p:sp>
        <p:sp>
          <p:nvSpPr>
            <p:cNvPr id="85315" name="Line 323"/>
            <p:cNvSpPr>
              <a:spLocks noChangeShapeType="1"/>
            </p:cNvSpPr>
            <p:nvPr/>
          </p:nvSpPr>
          <p:spPr bwMode="auto">
            <a:xfrm>
              <a:off x="3648" y="2757"/>
              <a:ext cx="0" cy="0"/>
            </a:xfrm>
            <a:prstGeom prst="line">
              <a:avLst/>
            </a:prstGeom>
            <a:noFill/>
            <a:ln w="12700">
              <a:solidFill>
                <a:srgbClr val="DADADA"/>
              </a:solidFill>
              <a:round/>
            </a:ln>
            <a:effectLst/>
          </p:spPr>
          <p:txBody>
            <a:bodyPr wrap="none" anchor="ctr"/>
            <a:lstStyle/>
            <a:p>
              <a:endParaRPr lang="it-IT"/>
            </a:p>
          </p:txBody>
        </p:sp>
        <p:sp>
          <p:nvSpPr>
            <p:cNvPr id="85316" name="Oval 324"/>
            <p:cNvSpPr>
              <a:spLocks noChangeArrowheads="1"/>
            </p:cNvSpPr>
            <p:nvPr/>
          </p:nvSpPr>
          <p:spPr bwMode="auto">
            <a:xfrm>
              <a:off x="4189" y="2517"/>
              <a:ext cx="87" cy="84"/>
            </a:xfrm>
            <a:prstGeom prst="ellipse">
              <a:avLst/>
            </a:prstGeom>
            <a:solidFill>
              <a:srgbClr val="DADADA"/>
            </a:solidFill>
            <a:ln w="12700">
              <a:solidFill>
                <a:srgbClr val="000000"/>
              </a:solidFill>
              <a:round/>
            </a:ln>
            <a:effectLst/>
          </p:spPr>
          <p:txBody>
            <a:bodyPr wrap="none" anchor="ctr"/>
            <a:lstStyle/>
            <a:p>
              <a:endParaRPr lang="it-IT"/>
            </a:p>
          </p:txBody>
        </p:sp>
        <p:sp>
          <p:nvSpPr>
            <p:cNvPr id="85317" name="Line 325"/>
            <p:cNvSpPr>
              <a:spLocks noChangeShapeType="1"/>
            </p:cNvSpPr>
            <p:nvPr/>
          </p:nvSpPr>
          <p:spPr bwMode="auto">
            <a:xfrm flipV="1">
              <a:off x="4196" y="2524"/>
              <a:ext cx="47" cy="39"/>
            </a:xfrm>
            <a:prstGeom prst="line">
              <a:avLst/>
            </a:prstGeom>
            <a:noFill/>
            <a:ln w="12700">
              <a:solidFill>
                <a:srgbClr val="DADADA"/>
              </a:solidFill>
              <a:round/>
            </a:ln>
            <a:effectLst/>
          </p:spPr>
          <p:txBody>
            <a:bodyPr wrap="none" anchor="ctr"/>
            <a:lstStyle/>
            <a:p>
              <a:endParaRPr lang="it-IT"/>
            </a:p>
          </p:txBody>
        </p:sp>
        <p:sp>
          <p:nvSpPr>
            <p:cNvPr id="85318" name="Line 326"/>
            <p:cNvSpPr>
              <a:spLocks noChangeShapeType="1"/>
            </p:cNvSpPr>
            <p:nvPr/>
          </p:nvSpPr>
          <p:spPr bwMode="auto">
            <a:xfrm>
              <a:off x="4214" y="2541"/>
              <a:ext cx="0" cy="0"/>
            </a:xfrm>
            <a:prstGeom prst="line">
              <a:avLst/>
            </a:prstGeom>
            <a:noFill/>
            <a:ln w="12700">
              <a:solidFill>
                <a:srgbClr val="DADADA"/>
              </a:solidFill>
              <a:round/>
            </a:ln>
            <a:effectLst/>
          </p:spPr>
          <p:txBody>
            <a:bodyPr wrap="none" anchor="ctr"/>
            <a:lstStyle/>
            <a:p>
              <a:endParaRPr lang="it-IT"/>
            </a:p>
          </p:txBody>
        </p:sp>
        <p:sp>
          <p:nvSpPr>
            <p:cNvPr id="85319" name="Line 327"/>
            <p:cNvSpPr>
              <a:spLocks noChangeShapeType="1"/>
            </p:cNvSpPr>
            <p:nvPr/>
          </p:nvSpPr>
          <p:spPr bwMode="auto">
            <a:xfrm>
              <a:off x="4250" y="2526"/>
              <a:ext cx="0" cy="0"/>
            </a:xfrm>
            <a:prstGeom prst="line">
              <a:avLst/>
            </a:prstGeom>
            <a:noFill/>
            <a:ln w="12700">
              <a:solidFill>
                <a:srgbClr val="DADADA"/>
              </a:solidFill>
              <a:round/>
            </a:ln>
            <a:effectLst/>
          </p:spPr>
          <p:txBody>
            <a:bodyPr wrap="none" anchor="ctr"/>
            <a:lstStyle/>
            <a:p>
              <a:endParaRPr lang="it-IT"/>
            </a:p>
          </p:txBody>
        </p:sp>
        <p:sp>
          <p:nvSpPr>
            <p:cNvPr id="85320" name="Line 328"/>
            <p:cNvSpPr>
              <a:spLocks noChangeShapeType="1"/>
            </p:cNvSpPr>
            <p:nvPr/>
          </p:nvSpPr>
          <p:spPr bwMode="auto">
            <a:xfrm flipV="1">
              <a:off x="4236" y="2556"/>
              <a:ext cx="40" cy="34"/>
            </a:xfrm>
            <a:prstGeom prst="line">
              <a:avLst/>
            </a:prstGeom>
            <a:noFill/>
            <a:ln w="12700">
              <a:solidFill>
                <a:srgbClr val="DADADA"/>
              </a:solidFill>
              <a:round/>
            </a:ln>
            <a:effectLst/>
          </p:spPr>
          <p:txBody>
            <a:bodyPr wrap="none" anchor="ctr"/>
            <a:lstStyle/>
            <a:p>
              <a:endParaRPr lang="it-IT"/>
            </a:p>
          </p:txBody>
        </p:sp>
        <p:sp>
          <p:nvSpPr>
            <p:cNvPr id="85321" name="Line 329"/>
            <p:cNvSpPr>
              <a:spLocks noChangeShapeType="1"/>
            </p:cNvSpPr>
            <p:nvPr/>
          </p:nvSpPr>
          <p:spPr bwMode="auto">
            <a:xfrm>
              <a:off x="4236" y="2559"/>
              <a:ext cx="0" cy="0"/>
            </a:xfrm>
            <a:prstGeom prst="line">
              <a:avLst/>
            </a:prstGeom>
            <a:noFill/>
            <a:ln w="12700">
              <a:solidFill>
                <a:srgbClr val="DADADA"/>
              </a:solidFill>
              <a:round/>
            </a:ln>
            <a:effectLst/>
          </p:spPr>
          <p:txBody>
            <a:bodyPr wrap="none" anchor="ctr"/>
            <a:lstStyle/>
            <a:p>
              <a:endParaRPr lang="it-IT"/>
            </a:p>
          </p:txBody>
        </p:sp>
        <p:sp>
          <p:nvSpPr>
            <p:cNvPr id="85322" name="Arc 330"/>
            <p:cNvSpPr/>
            <p:nvPr/>
          </p:nvSpPr>
          <p:spPr bwMode="auto">
            <a:xfrm>
              <a:off x="1382" y="3296"/>
              <a:ext cx="260" cy="184"/>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solidFill>
              <a:srgbClr val="DADADA"/>
            </a:solidFill>
            <a:ln w="12700" cap="rnd">
              <a:solidFill>
                <a:srgbClr val="000000"/>
              </a:solidFill>
              <a:round/>
            </a:ln>
            <a:effectLst/>
          </p:spPr>
          <p:txBody>
            <a:bodyPr wrap="none" anchor="ctr"/>
            <a:lstStyle/>
            <a:p>
              <a:endParaRPr lang="it-IT"/>
            </a:p>
          </p:txBody>
        </p:sp>
        <p:sp>
          <p:nvSpPr>
            <p:cNvPr id="85323" name="Arc 331"/>
            <p:cNvSpPr/>
            <p:nvPr/>
          </p:nvSpPr>
          <p:spPr bwMode="auto">
            <a:xfrm>
              <a:off x="1655" y="3264"/>
              <a:ext cx="20" cy="26"/>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solidFill>
              <a:srgbClr val="DADADA"/>
            </a:solidFill>
            <a:ln w="12700" cap="rnd">
              <a:solidFill>
                <a:srgbClr val="000000"/>
              </a:solidFill>
              <a:round/>
            </a:ln>
            <a:effectLst/>
          </p:spPr>
          <p:txBody>
            <a:bodyPr wrap="none" anchor="ctr"/>
            <a:lstStyle/>
            <a:p>
              <a:endParaRPr lang="it-IT"/>
            </a:p>
          </p:txBody>
        </p:sp>
        <p:sp>
          <p:nvSpPr>
            <p:cNvPr id="85324" name="Arc 332"/>
            <p:cNvSpPr/>
            <p:nvPr/>
          </p:nvSpPr>
          <p:spPr bwMode="auto">
            <a:xfrm>
              <a:off x="1649" y="3283"/>
              <a:ext cx="6" cy="7"/>
            </a:xfrm>
            <a:custGeom>
              <a:avLst/>
              <a:gdLst>
                <a:gd name="G0" fmla="+- 21600 0 0"/>
                <a:gd name="G1" fmla="+- 0 0 0"/>
                <a:gd name="G2" fmla="+- 21600 0 0"/>
                <a:gd name="T0" fmla="*/ 21600 w 21600"/>
                <a:gd name="T1" fmla="*/ 21600 h 21600"/>
                <a:gd name="T2" fmla="*/ 0 w 21600"/>
                <a:gd name="T3" fmla="*/ 0 h 21600"/>
                <a:gd name="T4" fmla="*/ 21600 w 21600"/>
                <a:gd name="T5" fmla="*/ 0 h 21600"/>
              </a:gdLst>
              <a:ahLst/>
              <a:cxnLst>
                <a:cxn ang="0">
                  <a:pos x="T0" y="T1"/>
                </a:cxn>
                <a:cxn ang="0">
                  <a:pos x="T2" y="T3"/>
                </a:cxn>
                <a:cxn ang="0">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solidFill>
              <a:srgbClr val="DADADA"/>
            </a:solidFill>
            <a:ln w="12700" cap="rnd">
              <a:solidFill>
                <a:srgbClr val="000000"/>
              </a:solidFill>
              <a:round/>
            </a:ln>
            <a:effectLst/>
          </p:spPr>
          <p:txBody>
            <a:bodyPr wrap="none" anchor="ctr"/>
            <a:lstStyle/>
            <a:p>
              <a:endParaRPr lang="it-IT"/>
            </a:p>
          </p:txBody>
        </p:sp>
        <p:sp>
          <p:nvSpPr>
            <p:cNvPr id="85325" name="Arc 333"/>
            <p:cNvSpPr/>
            <p:nvPr/>
          </p:nvSpPr>
          <p:spPr bwMode="auto">
            <a:xfrm>
              <a:off x="1601" y="3257"/>
              <a:ext cx="21" cy="19"/>
            </a:xfrm>
            <a:custGeom>
              <a:avLst/>
              <a:gdLst>
                <a:gd name="G0" fmla="+- 21600 0 0"/>
                <a:gd name="G1" fmla="+- 0 0 0"/>
                <a:gd name="G2" fmla="+- 21600 0 0"/>
                <a:gd name="T0" fmla="*/ 21600 w 21600"/>
                <a:gd name="T1" fmla="*/ 21600 h 21600"/>
                <a:gd name="T2" fmla="*/ 0 w 21600"/>
                <a:gd name="T3" fmla="*/ 0 h 21600"/>
                <a:gd name="T4" fmla="*/ 21600 w 21600"/>
                <a:gd name="T5" fmla="*/ 0 h 21600"/>
              </a:gdLst>
              <a:ahLst/>
              <a:cxnLst>
                <a:cxn ang="0">
                  <a:pos x="T0" y="T1"/>
                </a:cxn>
                <a:cxn ang="0">
                  <a:pos x="T2" y="T3"/>
                </a:cxn>
                <a:cxn ang="0">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solidFill>
              <a:srgbClr val="DADADA"/>
            </a:solidFill>
            <a:ln w="12700" cap="rnd">
              <a:solidFill>
                <a:srgbClr val="000000"/>
              </a:solidFill>
              <a:round/>
            </a:ln>
            <a:effectLst/>
          </p:spPr>
          <p:txBody>
            <a:bodyPr wrap="none" anchor="ctr"/>
            <a:lstStyle/>
            <a:p>
              <a:endParaRPr lang="it-IT"/>
            </a:p>
          </p:txBody>
        </p:sp>
        <p:sp>
          <p:nvSpPr>
            <p:cNvPr id="85326" name="Arc 334"/>
            <p:cNvSpPr/>
            <p:nvPr/>
          </p:nvSpPr>
          <p:spPr bwMode="auto">
            <a:xfrm>
              <a:off x="1614" y="3251"/>
              <a:ext cx="21" cy="25"/>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solidFill>
              <a:srgbClr val="DADADA"/>
            </a:solidFill>
            <a:ln w="12700" cap="rnd">
              <a:solidFill>
                <a:srgbClr val="000000"/>
              </a:solidFill>
              <a:round/>
            </a:ln>
            <a:effectLst/>
          </p:spPr>
          <p:txBody>
            <a:bodyPr wrap="none" anchor="ctr"/>
            <a:lstStyle/>
            <a:p>
              <a:endParaRPr lang="it-IT"/>
            </a:p>
          </p:txBody>
        </p:sp>
        <p:sp>
          <p:nvSpPr>
            <p:cNvPr id="85327" name="Arc 335"/>
            <p:cNvSpPr/>
            <p:nvPr/>
          </p:nvSpPr>
          <p:spPr bwMode="auto">
            <a:xfrm>
              <a:off x="1621" y="3245"/>
              <a:ext cx="14" cy="12"/>
            </a:xfrm>
            <a:custGeom>
              <a:avLst/>
              <a:gdLst>
                <a:gd name="G0" fmla="+- 1347 0 0"/>
                <a:gd name="G1" fmla="+- 21600 0 0"/>
                <a:gd name="G2" fmla="+- 21600 0 0"/>
                <a:gd name="T0" fmla="*/ 0 w 22947"/>
                <a:gd name="T1" fmla="*/ 42 h 21600"/>
                <a:gd name="T2" fmla="*/ 22947 w 22947"/>
                <a:gd name="T3" fmla="*/ 21600 h 21600"/>
                <a:gd name="T4" fmla="*/ 1347 w 22947"/>
                <a:gd name="T5" fmla="*/ 21600 h 21600"/>
              </a:gdLst>
              <a:ahLst/>
              <a:cxnLst>
                <a:cxn ang="0">
                  <a:pos x="T0" y="T1"/>
                </a:cxn>
                <a:cxn ang="0">
                  <a:pos x="T2" y="T3"/>
                </a:cxn>
                <a:cxn ang="0">
                  <a:pos x="T4" y="T5"/>
                </a:cxn>
              </a:cxnLst>
              <a:rect l="0" t="0" r="r" b="b"/>
              <a:pathLst>
                <a:path w="22947" h="21600" fill="none" extrusionOk="0">
                  <a:moveTo>
                    <a:pt x="0" y="42"/>
                  </a:moveTo>
                  <a:cubicBezTo>
                    <a:pt x="448" y="14"/>
                    <a:pt x="897" y="-1"/>
                    <a:pt x="1347" y="0"/>
                  </a:cubicBezTo>
                  <a:cubicBezTo>
                    <a:pt x="13276" y="0"/>
                    <a:pt x="22947" y="9670"/>
                    <a:pt x="22947" y="21600"/>
                  </a:cubicBezTo>
                </a:path>
                <a:path w="22947" h="21600" stroke="0" extrusionOk="0">
                  <a:moveTo>
                    <a:pt x="0" y="42"/>
                  </a:moveTo>
                  <a:cubicBezTo>
                    <a:pt x="448" y="14"/>
                    <a:pt x="897" y="-1"/>
                    <a:pt x="1347" y="0"/>
                  </a:cubicBezTo>
                  <a:cubicBezTo>
                    <a:pt x="13276" y="0"/>
                    <a:pt x="22947" y="9670"/>
                    <a:pt x="22947" y="21600"/>
                  </a:cubicBezTo>
                  <a:lnTo>
                    <a:pt x="1347" y="21600"/>
                  </a:lnTo>
                  <a:close/>
                </a:path>
              </a:pathLst>
            </a:custGeom>
            <a:solidFill>
              <a:srgbClr val="DADADA"/>
            </a:solidFill>
            <a:ln w="12700" cap="rnd">
              <a:solidFill>
                <a:srgbClr val="000000"/>
              </a:solidFill>
              <a:round/>
            </a:ln>
            <a:effectLst/>
          </p:spPr>
          <p:txBody>
            <a:bodyPr wrap="none" anchor="ctr"/>
            <a:lstStyle/>
            <a:p>
              <a:endParaRPr lang="it-IT"/>
            </a:p>
          </p:txBody>
        </p:sp>
        <p:sp>
          <p:nvSpPr>
            <p:cNvPr id="85328" name="Arc 336"/>
            <p:cNvSpPr/>
            <p:nvPr/>
          </p:nvSpPr>
          <p:spPr bwMode="auto">
            <a:xfrm>
              <a:off x="1561" y="3200"/>
              <a:ext cx="19" cy="32"/>
            </a:xfrm>
            <a:custGeom>
              <a:avLst/>
              <a:gdLst>
                <a:gd name="G0" fmla="+- 21600 0 0"/>
                <a:gd name="G1" fmla="+- 21581 0 0"/>
                <a:gd name="G2" fmla="+- 21600 0 0"/>
                <a:gd name="T0" fmla="*/ 0 w 21600"/>
                <a:gd name="T1" fmla="*/ 21581 h 21581"/>
                <a:gd name="T2" fmla="*/ 20701 w 21600"/>
                <a:gd name="T3" fmla="*/ 0 h 21581"/>
                <a:gd name="T4" fmla="*/ 21600 w 21600"/>
                <a:gd name="T5" fmla="*/ 21581 h 21581"/>
              </a:gdLst>
              <a:ahLst/>
              <a:cxnLst>
                <a:cxn ang="0">
                  <a:pos x="T0" y="T1"/>
                </a:cxn>
                <a:cxn ang="0">
                  <a:pos x="T2" y="T3"/>
                </a:cxn>
                <a:cxn ang="0">
                  <a:pos x="T4" y="T5"/>
                </a:cxn>
              </a:cxnLst>
              <a:rect l="0" t="0" r="r" b="b"/>
              <a:pathLst>
                <a:path w="21600" h="21581" fill="none" extrusionOk="0">
                  <a:moveTo>
                    <a:pt x="0" y="21581"/>
                  </a:moveTo>
                  <a:cubicBezTo>
                    <a:pt x="0" y="10001"/>
                    <a:pt x="9131" y="481"/>
                    <a:pt x="20700" y="-1"/>
                  </a:cubicBezTo>
                </a:path>
                <a:path w="21600" h="21581" stroke="0" extrusionOk="0">
                  <a:moveTo>
                    <a:pt x="0" y="21581"/>
                  </a:moveTo>
                  <a:cubicBezTo>
                    <a:pt x="0" y="10001"/>
                    <a:pt x="9131" y="481"/>
                    <a:pt x="20700" y="-1"/>
                  </a:cubicBezTo>
                  <a:lnTo>
                    <a:pt x="21600" y="21581"/>
                  </a:lnTo>
                  <a:close/>
                </a:path>
              </a:pathLst>
            </a:custGeom>
            <a:solidFill>
              <a:srgbClr val="DADADA"/>
            </a:solidFill>
            <a:ln w="12700" cap="rnd">
              <a:solidFill>
                <a:srgbClr val="000000"/>
              </a:solidFill>
              <a:round/>
            </a:ln>
            <a:effectLst/>
          </p:spPr>
          <p:txBody>
            <a:bodyPr wrap="none" anchor="ctr"/>
            <a:lstStyle/>
            <a:p>
              <a:endParaRPr lang="it-IT"/>
            </a:p>
          </p:txBody>
        </p:sp>
        <p:sp>
          <p:nvSpPr>
            <p:cNvPr id="85329" name="Arc 337"/>
            <p:cNvSpPr/>
            <p:nvPr/>
          </p:nvSpPr>
          <p:spPr bwMode="auto">
            <a:xfrm>
              <a:off x="1479" y="3239"/>
              <a:ext cx="88" cy="38"/>
            </a:xfrm>
            <a:custGeom>
              <a:avLst/>
              <a:gdLst>
                <a:gd name="G0" fmla="+- 21600 0 0"/>
                <a:gd name="G1" fmla="+- 21599 0 0"/>
                <a:gd name="G2" fmla="+- 21600 0 0"/>
                <a:gd name="T0" fmla="*/ 0 w 21600"/>
                <a:gd name="T1" fmla="*/ 21599 h 21599"/>
                <a:gd name="T2" fmla="*/ 21392 w 21600"/>
                <a:gd name="T3" fmla="*/ 0 h 21599"/>
                <a:gd name="T4" fmla="*/ 21600 w 21600"/>
                <a:gd name="T5" fmla="*/ 21599 h 21599"/>
              </a:gdLst>
              <a:ahLst/>
              <a:cxnLst>
                <a:cxn ang="0">
                  <a:pos x="T0" y="T1"/>
                </a:cxn>
                <a:cxn ang="0">
                  <a:pos x="T2" y="T3"/>
                </a:cxn>
                <a:cxn ang="0">
                  <a:pos x="T4" y="T5"/>
                </a:cxn>
              </a:cxnLst>
              <a:rect l="0" t="0" r="r" b="b"/>
              <a:pathLst>
                <a:path w="21600" h="21599" fill="none" extrusionOk="0">
                  <a:moveTo>
                    <a:pt x="0" y="21599"/>
                  </a:moveTo>
                  <a:cubicBezTo>
                    <a:pt x="0" y="9750"/>
                    <a:pt x="9544" y="114"/>
                    <a:pt x="21392" y="0"/>
                  </a:cubicBezTo>
                </a:path>
                <a:path w="21600" h="21599" stroke="0" extrusionOk="0">
                  <a:moveTo>
                    <a:pt x="0" y="21599"/>
                  </a:moveTo>
                  <a:cubicBezTo>
                    <a:pt x="0" y="9750"/>
                    <a:pt x="9544" y="114"/>
                    <a:pt x="21392" y="0"/>
                  </a:cubicBezTo>
                  <a:lnTo>
                    <a:pt x="21600" y="21599"/>
                  </a:lnTo>
                  <a:close/>
                </a:path>
              </a:pathLst>
            </a:custGeom>
            <a:solidFill>
              <a:srgbClr val="DADADA"/>
            </a:solidFill>
            <a:ln w="12700" cap="rnd">
              <a:solidFill>
                <a:srgbClr val="000000"/>
              </a:solidFill>
              <a:round/>
            </a:ln>
            <a:effectLst/>
          </p:spPr>
          <p:txBody>
            <a:bodyPr wrap="none" anchor="ctr"/>
            <a:lstStyle/>
            <a:p>
              <a:endParaRPr lang="it-IT"/>
            </a:p>
          </p:txBody>
        </p:sp>
        <p:sp>
          <p:nvSpPr>
            <p:cNvPr id="85330" name="Arc 338"/>
            <p:cNvSpPr/>
            <p:nvPr/>
          </p:nvSpPr>
          <p:spPr bwMode="auto">
            <a:xfrm>
              <a:off x="1457" y="3257"/>
              <a:ext cx="15" cy="20"/>
            </a:xfrm>
            <a:custGeom>
              <a:avLst/>
              <a:gdLst>
                <a:gd name="G0" fmla="+- 21600 0 0"/>
                <a:gd name="G1" fmla="+- 21558 0 0"/>
                <a:gd name="G2" fmla="+- 21600 0 0"/>
                <a:gd name="T0" fmla="*/ 0 w 21600"/>
                <a:gd name="T1" fmla="*/ 21558 h 21558"/>
                <a:gd name="T2" fmla="*/ 20253 w 21600"/>
                <a:gd name="T3" fmla="*/ 0 h 21558"/>
                <a:gd name="T4" fmla="*/ 21600 w 21600"/>
                <a:gd name="T5" fmla="*/ 21558 h 21558"/>
              </a:gdLst>
              <a:ahLst/>
              <a:cxnLst>
                <a:cxn ang="0">
                  <a:pos x="T0" y="T1"/>
                </a:cxn>
                <a:cxn ang="0">
                  <a:pos x="T2" y="T3"/>
                </a:cxn>
                <a:cxn ang="0">
                  <a:pos x="T4" y="T5"/>
                </a:cxn>
              </a:cxnLst>
              <a:rect l="0" t="0" r="r" b="b"/>
              <a:pathLst>
                <a:path w="21600" h="21558" fill="none" extrusionOk="0">
                  <a:moveTo>
                    <a:pt x="0" y="21558"/>
                  </a:moveTo>
                  <a:cubicBezTo>
                    <a:pt x="0" y="10151"/>
                    <a:pt x="8868" y="711"/>
                    <a:pt x="20253" y="0"/>
                  </a:cubicBezTo>
                </a:path>
                <a:path w="21600" h="21558" stroke="0" extrusionOk="0">
                  <a:moveTo>
                    <a:pt x="0" y="21558"/>
                  </a:moveTo>
                  <a:cubicBezTo>
                    <a:pt x="0" y="10151"/>
                    <a:pt x="8868" y="711"/>
                    <a:pt x="20253" y="0"/>
                  </a:cubicBezTo>
                  <a:lnTo>
                    <a:pt x="21600" y="21558"/>
                  </a:lnTo>
                  <a:close/>
                </a:path>
              </a:pathLst>
            </a:custGeom>
            <a:solidFill>
              <a:srgbClr val="DADADA"/>
            </a:solidFill>
            <a:ln w="12700" cap="rnd">
              <a:solidFill>
                <a:srgbClr val="000000"/>
              </a:solidFill>
              <a:round/>
            </a:ln>
            <a:effectLst/>
          </p:spPr>
          <p:txBody>
            <a:bodyPr wrap="none" anchor="ctr"/>
            <a:lstStyle/>
            <a:p>
              <a:endParaRPr lang="it-IT"/>
            </a:p>
          </p:txBody>
        </p:sp>
        <p:sp>
          <p:nvSpPr>
            <p:cNvPr id="85331" name="Line 339"/>
            <p:cNvSpPr>
              <a:spLocks noChangeShapeType="1"/>
            </p:cNvSpPr>
            <p:nvPr/>
          </p:nvSpPr>
          <p:spPr bwMode="auto">
            <a:xfrm flipV="1">
              <a:off x="1470" y="3225"/>
              <a:ext cx="14" cy="39"/>
            </a:xfrm>
            <a:prstGeom prst="line">
              <a:avLst/>
            </a:prstGeom>
            <a:noFill/>
            <a:ln w="12700">
              <a:solidFill>
                <a:srgbClr val="000000"/>
              </a:solidFill>
              <a:round/>
            </a:ln>
            <a:effectLst/>
          </p:spPr>
          <p:txBody>
            <a:bodyPr wrap="none" anchor="ctr"/>
            <a:lstStyle/>
            <a:p>
              <a:endParaRPr lang="it-IT"/>
            </a:p>
          </p:txBody>
        </p:sp>
        <p:sp>
          <p:nvSpPr>
            <p:cNvPr id="85332" name="Arc 340"/>
            <p:cNvSpPr/>
            <p:nvPr/>
          </p:nvSpPr>
          <p:spPr bwMode="auto">
            <a:xfrm>
              <a:off x="1477" y="3232"/>
              <a:ext cx="16" cy="13"/>
            </a:xfrm>
            <a:custGeom>
              <a:avLst/>
              <a:gdLst>
                <a:gd name="G0" fmla="+- 1347 0 0"/>
                <a:gd name="G1" fmla="+- 21600 0 0"/>
                <a:gd name="G2" fmla="+- 21600 0 0"/>
                <a:gd name="T0" fmla="*/ 0 w 22947"/>
                <a:gd name="T1" fmla="*/ 42 h 21600"/>
                <a:gd name="T2" fmla="*/ 22947 w 22947"/>
                <a:gd name="T3" fmla="*/ 21600 h 21600"/>
                <a:gd name="T4" fmla="*/ 1347 w 22947"/>
                <a:gd name="T5" fmla="*/ 21600 h 21600"/>
              </a:gdLst>
              <a:ahLst/>
              <a:cxnLst>
                <a:cxn ang="0">
                  <a:pos x="T0" y="T1"/>
                </a:cxn>
                <a:cxn ang="0">
                  <a:pos x="T2" y="T3"/>
                </a:cxn>
                <a:cxn ang="0">
                  <a:pos x="T4" y="T5"/>
                </a:cxn>
              </a:cxnLst>
              <a:rect l="0" t="0" r="r" b="b"/>
              <a:pathLst>
                <a:path w="22947" h="21600" fill="none" extrusionOk="0">
                  <a:moveTo>
                    <a:pt x="0" y="42"/>
                  </a:moveTo>
                  <a:cubicBezTo>
                    <a:pt x="448" y="14"/>
                    <a:pt x="897" y="-1"/>
                    <a:pt x="1347" y="0"/>
                  </a:cubicBezTo>
                  <a:cubicBezTo>
                    <a:pt x="13276" y="0"/>
                    <a:pt x="22947" y="9670"/>
                    <a:pt x="22947" y="21600"/>
                  </a:cubicBezTo>
                </a:path>
                <a:path w="22947" h="21600" stroke="0" extrusionOk="0">
                  <a:moveTo>
                    <a:pt x="0" y="42"/>
                  </a:moveTo>
                  <a:cubicBezTo>
                    <a:pt x="448" y="14"/>
                    <a:pt x="897" y="-1"/>
                    <a:pt x="1347" y="0"/>
                  </a:cubicBezTo>
                  <a:cubicBezTo>
                    <a:pt x="13276" y="0"/>
                    <a:pt x="22947" y="9670"/>
                    <a:pt x="22947" y="21600"/>
                  </a:cubicBezTo>
                  <a:lnTo>
                    <a:pt x="1347" y="21600"/>
                  </a:lnTo>
                  <a:close/>
                </a:path>
              </a:pathLst>
            </a:custGeom>
            <a:solidFill>
              <a:srgbClr val="DADADA"/>
            </a:solidFill>
            <a:ln w="12700" cap="rnd">
              <a:solidFill>
                <a:srgbClr val="000000"/>
              </a:solidFill>
              <a:round/>
            </a:ln>
            <a:effectLst/>
          </p:spPr>
          <p:txBody>
            <a:bodyPr wrap="none" anchor="ctr"/>
            <a:lstStyle/>
            <a:p>
              <a:endParaRPr lang="it-IT"/>
            </a:p>
          </p:txBody>
        </p:sp>
        <p:sp>
          <p:nvSpPr>
            <p:cNvPr id="85333" name="Arc 341"/>
            <p:cNvSpPr/>
            <p:nvPr/>
          </p:nvSpPr>
          <p:spPr bwMode="auto">
            <a:xfrm>
              <a:off x="1410" y="3284"/>
              <a:ext cx="54" cy="46"/>
            </a:xfrm>
            <a:custGeom>
              <a:avLst/>
              <a:gdLst>
                <a:gd name="G0" fmla="+- 21597 0 0"/>
                <a:gd name="G1" fmla="+- 21597 0 0"/>
                <a:gd name="G2" fmla="+- 21600 0 0"/>
                <a:gd name="T0" fmla="*/ 0 w 21597"/>
                <a:gd name="T1" fmla="*/ 21215 h 21597"/>
                <a:gd name="T2" fmla="*/ 21262 w 21597"/>
                <a:gd name="T3" fmla="*/ 0 h 21597"/>
                <a:gd name="T4" fmla="*/ 21597 w 21597"/>
                <a:gd name="T5" fmla="*/ 21597 h 21597"/>
              </a:gdLst>
              <a:ahLst/>
              <a:cxnLst>
                <a:cxn ang="0">
                  <a:pos x="T0" y="T1"/>
                </a:cxn>
                <a:cxn ang="0">
                  <a:pos x="T2" y="T3"/>
                </a:cxn>
                <a:cxn ang="0">
                  <a:pos x="T4" y="T5"/>
                </a:cxn>
              </a:cxnLst>
              <a:rect l="0" t="0" r="r" b="b"/>
              <a:pathLst>
                <a:path w="21597" h="21597" fill="none" extrusionOk="0">
                  <a:moveTo>
                    <a:pt x="0" y="21215"/>
                  </a:moveTo>
                  <a:cubicBezTo>
                    <a:pt x="206" y="9566"/>
                    <a:pt x="9613" y="180"/>
                    <a:pt x="21261" y="-1"/>
                  </a:cubicBezTo>
                </a:path>
                <a:path w="21597" h="21597" stroke="0" extrusionOk="0">
                  <a:moveTo>
                    <a:pt x="0" y="21215"/>
                  </a:moveTo>
                  <a:cubicBezTo>
                    <a:pt x="206" y="9566"/>
                    <a:pt x="9613" y="180"/>
                    <a:pt x="21261" y="-1"/>
                  </a:cubicBezTo>
                  <a:lnTo>
                    <a:pt x="21597" y="21597"/>
                  </a:lnTo>
                  <a:close/>
                </a:path>
              </a:pathLst>
            </a:custGeom>
            <a:solidFill>
              <a:srgbClr val="DADADA"/>
            </a:solidFill>
            <a:ln w="12700" cap="rnd">
              <a:solidFill>
                <a:srgbClr val="000000"/>
              </a:solidFill>
              <a:round/>
            </a:ln>
            <a:effectLst/>
          </p:spPr>
          <p:txBody>
            <a:bodyPr wrap="none" anchor="ctr"/>
            <a:lstStyle/>
            <a:p>
              <a:endParaRPr lang="it-IT"/>
            </a:p>
          </p:txBody>
        </p:sp>
        <p:sp>
          <p:nvSpPr>
            <p:cNvPr id="85334" name="Arc 342"/>
            <p:cNvSpPr/>
            <p:nvPr/>
          </p:nvSpPr>
          <p:spPr bwMode="auto">
            <a:xfrm>
              <a:off x="1292" y="3337"/>
              <a:ext cx="137" cy="91"/>
            </a:xfrm>
            <a:custGeom>
              <a:avLst/>
              <a:gdLst>
                <a:gd name="G0" fmla="+- 21599 0 0"/>
                <a:gd name="G1" fmla="+- 21600 0 0"/>
                <a:gd name="G2" fmla="+- 21600 0 0"/>
                <a:gd name="T0" fmla="*/ 0 w 21599"/>
                <a:gd name="T1" fmla="*/ 21408 h 21600"/>
                <a:gd name="T2" fmla="*/ 21465 w 21599"/>
                <a:gd name="T3" fmla="*/ 0 h 21600"/>
                <a:gd name="T4" fmla="*/ 21599 w 21599"/>
                <a:gd name="T5" fmla="*/ 21600 h 21600"/>
              </a:gdLst>
              <a:ahLst/>
              <a:cxnLst>
                <a:cxn ang="0">
                  <a:pos x="T0" y="T1"/>
                </a:cxn>
                <a:cxn ang="0">
                  <a:pos x="T2" y="T3"/>
                </a:cxn>
                <a:cxn ang="0">
                  <a:pos x="T4" y="T5"/>
                </a:cxn>
              </a:cxnLst>
              <a:rect l="0" t="0" r="r" b="b"/>
              <a:pathLst>
                <a:path w="21599" h="21600" fill="none" extrusionOk="0">
                  <a:moveTo>
                    <a:pt x="-1" y="21407"/>
                  </a:moveTo>
                  <a:cubicBezTo>
                    <a:pt x="104" y="9606"/>
                    <a:pt x="9662" y="73"/>
                    <a:pt x="21465" y="0"/>
                  </a:cubicBezTo>
                </a:path>
                <a:path w="21599" h="21600" stroke="0" extrusionOk="0">
                  <a:moveTo>
                    <a:pt x="-1" y="21407"/>
                  </a:moveTo>
                  <a:cubicBezTo>
                    <a:pt x="104" y="9606"/>
                    <a:pt x="9662" y="73"/>
                    <a:pt x="21465" y="0"/>
                  </a:cubicBezTo>
                  <a:lnTo>
                    <a:pt x="21599" y="21600"/>
                  </a:lnTo>
                  <a:close/>
                </a:path>
              </a:pathLst>
            </a:custGeom>
            <a:solidFill>
              <a:srgbClr val="DADADA"/>
            </a:solidFill>
            <a:ln w="12700" cap="rnd">
              <a:solidFill>
                <a:srgbClr val="000000"/>
              </a:solidFill>
              <a:round/>
            </a:ln>
            <a:effectLst/>
          </p:spPr>
          <p:txBody>
            <a:bodyPr wrap="none" anchor="ctr"/>
            <a:lstStyle/>
            <a:p>
              <a:endParaRPr lang="it-IT"/>
            </a:p>
          </p:txBody>
        </p:sp>
        <p:sp>
          <p:nvSpPr>
            <p:cNvPr id="85335" name="Arc 343"/>
            <p:cNvSpPr/>
            <p:nvPr/>
          </p:nvSpPr>
          <p:spPr bwMode="auto">
            <a:xfrm>
              <a:off x="1587" y="3166"/>
              <a:ext cx="43" cy="41"/>
            </a:xfrm>
            <a:custGeom>
              <a:avLst/>
              <a:gdLst>
                <a:gd name="G0" fmla="+- 21600 0 0"/>
                <a:gd name="G1" fmla="+- 21595 0 0"/>
                <a:gd name="G2" fmla="+- 21600 0 0"/>
                <a:gd name="T0" fmla="*/ 0 w 21600"/>
                <a:gd name="T1" fmla="*/ 21595 h 21595"/>
                <a:gd name="T2" fmla="*/ 21150 w 21600"/>
                <a:gd name="T3" fmla="*/ 0 h 21595"/>
                <a:gd name="T4" fmla="*/ 21600 w 21600"/>
                <a:gd name="T5" fmla="*/ 21595 h 21595"/>
              </a:gdLst>
              <a:ahLst/>
              <a:cxnLst>
                <a:cxn ang="0">
                  <a:pos x="T0" y="T1"/>
                </a:cxn>
                <a:cxn ang="0">
                  <a:pos x="T2" y="T3"/>
                </a:cxn>
                <a:cxn ang="0">
                  <a:pos x="T4" y="T5"/>
                </a:cxn>
              </a:cxnLst>
              <a:rect l="0" t="0" r="r" b="b"/>
              <a:pathLst>
                <a:path w="21600" h="21595" fill="none" extrusionOk="0">
                  <a:moveTo>
                    <a:pt x="0" y="21595"/>
                  </a:moveTo>
                  <a:cubicBezTo>
                    <a:pt x="0" y="9841"/>
                    <a:pt x="9398" y="244"/>
                    <a:pt x="21149" y="-1"/>
                  </a:cubicBezTo>
                </a:path>
                <a:path w="21600" h="21595" stroke="0" extrusionOk="0">
                  <a:moveTo>
                    <a:pt x="0" y="21595"/>
                  </a:moveTo>
                  <a:cubicBezTo>
                    <a:pt x="0" y="9841"/>
                    <a:pt x="9398" y="244"/>
                    <a:pt x="21149" y="-1"/>
                  </a:cubicBezTo>
                  <a:lnTo>
                    <a:pt x="21600" y="21595"/>
                  </a:lnTo>
                  <a:close/>
                </a:path>
              </a:pathLst>
            </a:custGeom>
            <a:solidFill>
              <a:srgbClr val="DADADA"/>
            </a:solidFill>
            <a:ln w="12700" cap="rnd">
              <a:solidFill>
                <a:srgbClr val="000000"/>
              </a:solidFill>
              <a:round/>
            </a:ln>
            <a:effectLst/>
          </p:spPr>
          <p:txBody>
            <a:bodyPr wrap="none" anchor="ctr"/>
            <a:lstStyle/>
            <a:p>
              <a:endParaRPr lang="it-IT"/>
            </a:p>
          </p:txBody>
        </p:sp>
        <p:sp>
          <p:nvSpPr>
            <p:cNvPr id="85336" name="Line 344"/>
            <p:cNvSpPr>
              <a:spLocks noChangeShapeType="1"/>
            </p:cNvSpPr>
            <p:nvPr/>
          </p:nvSpPr>
          <p:spPr bwMode="auto">
            <a:xfrm>
              <a:off x="4701" y="1868"/>
              <a:ext cx="0" cy="66"/>
            </a:xfrm>
            <a:prstGeom prst="line">
              <a:avLst/>
            </a:prstGeom>
            <a:noFill/>
            <a:ln w="12700">
              <a:solidFill>
                <a:srgbClr val="DADADA"/>
              </a:solidFill>
              <a:round/>
            </a:ln>
            <a:effectLst/>
          </p:spPr>
          <p:txBody>
            <a:bodyPr wrap="none" anchor="ctr"/>
            <a:lstStyle/>
            <a:p>
              <a:endParaRPr lang="it-IT"/>
            </a:p>
          </p:txBody>
        </p:sp>
        <p:sp>
          <p:nvSpPr>
            <p:cNvPr id="85337" name="Line 345"/>
            <p:cNvSpPr>
              <a:spLocks noChangeShapeType="1"/>
            </p:cNvSpPr>
            <p:nvPr/>
          </p:nvSpPr>
          <p:spPr bwMode="auto">
            <a:xfrm>
              <a:off x="4783" y="1862"/>
              <a:ext cx="0" cy="53"/>
            </a:xfrm>
            <a:prstGeom prst="line">
              <a:avLst/>
            </a:prstGeom>
            <a:noFill/>
            <a:ln w="12700">
              <a:solidFill>
                <a:srgbClr val="DADADA"/>
              </a:solidFill>
              <a:round/>
            </a:ln>
            <a:effectLst/>
          </p:spPr>
          <p:txBody>
            <a:bodyPr wrap="none" anchor="ctr"/>
            <a:lstStyle/>
            <a:p>
              <a:endParaRPr lang="it-IT"/>
            </a:p>
          </p:txBody>
        </p:sp>
        <p:sp>
          <p:nvSpPr>
            <p:cNvPr id="85338" name="Line 346"/>
            <p:cNvSpPr>
              <a:spLocks noChangeShapeType="1"/>
            </p:cNvSpPr>
            <p:nvPr/>
          </p:nvSpPr>
          <p:spPr bwMode="auto">
            <a:xfrm>
              <a:off x="4776" y="1862"/>
              <a:ext cx="0" cy="26"/>
            </a:xfrm>
            <a:prstGeom prst="line">
              <a:avLst/>
            </a:prstGeom>
            <a:noFill/>
            <a:ln w="12700">
              <a:solidFill>
                <a:srgbClr val="000000"/>
              </a:solidFill>
              <a:round/>
            </a:ln>
            <a:effectLst/>
          </p:spPr>
          <p:txBody>
            <a:bodyPr wrap="none" anchor="ctr"/>
            <a:lstStyle/>
            <a:p>
              <a:endParaRPr lang="it-IT"/>
            </a:p>
          </p:txBody>
        </p:sp>
        <p:sp>
          <p:nvSpPr>
            <p:cNvPr id="85339" name="Line 347"/>
            <p:cNvSpPr>
              <a:spLocks noChangeShapeType="1"/>
            </p:cNvSpPr>
            <p:nvPr/>
          </p:nvSpPr>
          <p:spPr bwMode="auto">
            <a:xfrm>
              <a:off x="4776" y="1875"/>
              <a:ext cx="7" cy="0"/>
            </a:xfrm>
            <a:prstGeom prst="line">
              <a:avLst/>
            </a:prstGeom>
            <a:noFill/>
            <a:ln w="12700">
              <a:solidFill>
                <a:srgbClr val="000000"/>
              </a:solidFill>
              <a:round/>
            </a:ln>
            <a:effectLst/>
          </p:spPr>
          <p:txBody>
            <a:bodyPr wrap="none" anchor="ctr"/>
            <a:lstStyle/>
            <a:p>
              <a:endParaRPr lang="it-IT"/>
            </a:p>
          </p:txBody>
        </p:sp>
        <p:sp>
          <p:nvSpPr>
            <p:cNvPr id="85340" name="Line 348"/>
            <p:cNvSpPr>
              <a:spLocks noChangeShapeType="1"/>
            </p:cNvSpPr>
            <p:nvPr/>
          </p:nvSpPr>
          <p:spPr bwMode="auto">
            <a:xfrm>
              <a:off x="4694" y="1862"/>
              <a:ext cx="7" cy="0"/>
            </a:xfrm>
            <a:prstGeom prst="line">
              <a:avLst/>
            </a:prstGeom>
            <a:noFill/>
            <a:ln w="12700">
              <a:solidFill>
                <a:srgbClr val="000000"/>
              </a:solidFill>
              <a:round/>
            </a:ln>
            <a:effectLst/>
          </p:spPr>
          <p:txBody>
            <a:bodyPr wrap="none" anchor="ctr"/>
            <a:lstStyle/>
            <a:p>
              <a:endParaRPr lang="it-IT"/>
            </a:p>
          </p:txBody>
        </p:sp>
        <p:sp>
          <p:nvSpPr>
            <p:cNvPr id="85341" name="Line 349"/>
            <p:cNvSpPr>
              <a:spLocks noChangeShapeType="1"/>
            </p:cNvSpPr>
            <p:nvPr/>
          </p:nvSpPr>
          <p:spPr bwMode="auto">
            <a:xfrm>
              <a:off x="4625" y="1862"/>
              <a:ext cx="0" cy="13"/>
            </a:xfrm>
            <a:prstGeom prst="line">
              <a:avLst/>
            </a:prstGeom>
            <a:noFill/>
            <a:ln w="12700">
              <a:solidFill>
                <a:srgbClr val="000000"/>
              </a:solidFill>
              <a:round/>
            </a:ln>
            <a:effectLst/>
          </p:spPr>
          <p:txBody>
            <a:bodyPr wrap="none" anchor="ctr"/>
            <a:lstStyle/>
            <a:p>
              <a:endParaRPr lang="it-IT"/>
            </a:p>
          </p:txBody>
        </p:sp>
        <p:sp>
          <p:nvSpPr>
            <p:cNvPr id="85342" name="Arc 350"/>
            <p:cNvSpPr/>
            <p:nvPr/>
          </p:nvSpPr>
          <p:spPr bwMode="auto">
            <a:xfrm>
              <a:off x="3846" y="1902"/>
              <a:ext cx="684" cy="642"/>
            </a:xfrm>
            <a:custGeom>
              <a:avLst/>
              <a:gdLst>
                <a:gd name="G0" fmla="+- 0 0 0"/>
                <a:gd name="G1" fmla="+- 27 0 0"/>
                <a:gd name="G2" fmla="+- 21600 0 0"/>
                <a:gd name="T0" fmla="*/ 21600 w 21600"/>
                <a:gd name="T1" fmla="*/ 0 h 21627"/>
                <a:gd name="T2" fmla="*/ 0 w 21600"/>
                <a:gd name="T3" fmla="*/ 21627 h 21627"/>
                <a:gd name="T4" fmla="*/ 0 w 21600"/>
                <a:gd name="T5" fmla="*/ 27 h 21627"/>
              </a:gdLst>
              <a:ahLst/>
              <a:cxnLst>
                <a:cxn ang="0">
                  <a:pos x="T0" y="T1"/>
                </a:cxn>
                <a:cxn ang="0">
                  <a:pos x="T2" y="T3"/>
                </a:cxn>
                <a:cxn ang="0">
                  <a:pos x="T4" y="T5"/>
                </a:cxn>
              </a:cxnLst>
              <a:rect l="0" t="0" r="r" b="b"/>
              <a:pathLst>
                <a:path w="21600" h="21627" fill="none" extrusionOk="0">
                  <a:moveTo>
                    <a:pt x="21599" y="0"/>
                  </a:moveTo>
                  <a:cubicBezTo>
                    <a:pt x="21599" y="9"/>
                    <a:pt x="21600" y="18"/>
                    <a:pt x="21600" y="27"/>
                  </a:cubicBezTo>
                  <a:cubicBezTo>
                    <a:pt x="21600" y="11956"/>
                    <a:pt x="11929" y="21626"/>
                    <a:pt x="0" y="21627"/>
                  </a:cubicBezTo>
                </a:path>
                <a:path w="21600" h="21627" stroke="0" extrusionOk="0">
                  <a:moveTo>
                    <a:pt x="21599" y="0"/>
                  </a:moveTo>
                  <a:cubicBezTo>
                    <a:pt x="21599" y="9"/>
                    <a:pt x="21600" y="18"/>
                    <a:pt x="21600" y="27"/>
                  </a:cubicBezTo>
                  <a:cubicBezTo>
                    <a:pt x="21600" y="11956"/>
                    <a:pt x="11929" y="21626"/>
                    <a:pt x="0" y="21627"/>
                  </a:cubicBezTo>
                  <a:lnTo>
                    <a:pt x="0" y="27"/>
                  </a:lnTo>
                  <a:close/>
                </a:path>
              </a:pathLst>
            </a:custGeom>
            <a:solidFill>
              <a:schemeClr val="tx1"/>
            </a:solidFill>
            <a:ln w="12700" cap="rnd">
              <a:solidFill>
                <a:srgbClr val="000000"/>
              </a:solidFill>
              <a:round/>
            </a:ln>
            <a:effectLst/>
          </p:spPr>
          <p:txBody>
            <a:bodyPr wrap="none" anchor="ctr"/>
            <a:lstStyle/>
            <a:p>
              <a:endParaRPr lang="it-IT"/>
            </a:p>
          </p:txBody>
        </p:sp>
        <p:sp>
          <p:nvSpPr>
            <p:cNvPr id="85343" name="Line 351"/>
            <p:cNvSpPr>
              <a:spLocks noChangeShapeType="1"/>
            </p:cNvSpPr>
            <p:nvPr/>
          </p:nvSpPr>
          <p:spPr bwMode="auto">
            <a:xfrm>
              <a:off x="4537" y="1862"/>
              <a:ext cx="0" cy="72"/>
            </a:xfrm>
            <a:prstGeom prst="line">
              <a:avLst/>
            </a:prstGeom>
            <a:noFill/>
            <a:ln w="12700">
              <a:solidFill>
                <a:srgbClr val="000000"/>
              </a:solidFill>
              <a:round/>
            </a:ln>
            <a:effectLst/>
          </p:spPr>
          <p:txBody>
            <a:bodyPr wrap="none" anchor="ctr"/>
            <a:lstStyle/>
            <a:p>
              <a:endParaRPr lang="it-IT"/>
            </a:p>
          </p:txBody>
        </p:sp>
        <p:sp>
          <p:nvSpPr>
            <p:cNvPr id="85344" name="Freeform 352"/>
            <p:cNvSpPr/>
            <p:nvPr/>
          </p:nvSpPr>
          <p:spPr bwMode="auto">
            <a:xfrm>
              <a:off x="4534" y="1858"/>
              <a:ext cx="89" cy="82"/>
            </a:xfrm>
            <a:custGeom>
              <a:avLst/>
              <a:gdLst/>
              <a:ahLst/>
              <a:cxnLst>
                <a:cxn ang="0">
                  <a:pos x="0" y="0"/>
                </a:cxn>
                <a:cxn ang="0">
                  <a:pos x="104" y="0"/>
                </a:cxn>
                <a:cxn ang="0">
                  <a:pos x="104" y="97"/>
                </a:cxn>
              </a:cxnLst>
              <a:rect l="0" t="0" r="r" b="b"/>
              <a:pathLst>
                <a:path w="105" h="98">
                  <a:moveTo>
                    <a:pt x="0" y="0"/>
                  </a:moveTo>
                  <a:lnTo>
                    <a:pt x="104" y="0"/>
                  </a:lnTo>
                  <a:lnTo>
                    <a:pt x="104" y="97"/>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85345" name="Line 353"/>
            <p:cNvSpPr>
              <a:spLocks noChangeShapeType="1"/>
            </p:cNvSpPr>
            <p:nvPr/>
          </p:nvSpPr>
          <p:spPr bwMode="auto">
            <a:xfrm flipH="1">
              <a:off x="4618" y="1875"/>
              <a:ext cx="68" cy="0"/>
            </a:xfrm>
            <a:prstGeom prst="line">
              <a:avLst/>
            </a:prstGeom>
            <a:noFill/>
            <a:ln w="12700">
              <a:solidFill>
                <a:srgbClr val="000000"/>
              </a:solidFill>
              <a:round/>
            </a:ln>
            <a:effectLst/>
          </p:spPr>
          <p:txBody>
            <a:bodyPr wrap="none" anchor="ctr"/>
            <a:lstStyle/>
            <a:p>
              <a:endParaRPr lang="it-IT"/>
            </a:p>
          </p:txBody>
        </p:sp>
        <p:sp>
          <p:nvSpPr>
            <p:cNvPr id="85346" name="Line 354"/>
            <p:cNvSpPr>
              <a:spLocks noChangeShapeType="1"/>
            </p:cNvSpPr>
            <p:nvPr/>
          </p:nvSpPr>
          <p:spPr bwMode="auto">
            <a:xfrm flipH="1">
              <a:off x="4618" y="1927"/>
              <a:ext cx="76" cy="0"/>
            </a:xfrm>
            <a:prstGeom prst="line">
              <a:avLst/>
            </a:prstGeom>
            <a:noFill/>
            <a:ln w="12700">
              <a:solidFill>
                <a:srgbClr val="000000"/>
              </a:solidFill>
              <a:round/>
            </a:ln>
            <a:effectLst/>
          </p:spPr>
          <p:txBody>
            <a:bodyPr wrap="none" anchor="ctr"/>
            <a:lstStyle/>
            <a:p>
              <a:endParaRPr lang="it-IT"/>
            </a:p>
          </p:txBody>
        </p:sp>
        <p:sp>
          <p:nvSpPr>
            <p:cNvPr id="85347" name="Line 355"/>
            <p:cNvSpPr>
              <a:spLocks noChangeShapeType="1"/>
            </p:cNvSpPr>
            <p:nvPr/>
          </p:nvSpPr>
          <p:spPr bwMode="auto">
            <a:xfrm flipH="1">
              <a:off x="3928" y="1875"/>
              <a:ext cx="609" cy="0"/>
            </a:xfrm>
            <a:prstGeom prst="line">
              <a:avLst/>
            </a:prstGeom>
            <a:noFill/>
            <a:ln w="12700">
              <a:solidFill>
                <a:srgbClr val="000000"/>
              </a:solidFill>
              <a:round/>
            </a:ln>
            <a:effectLst/>
          </p:spPr>
          <p:txBody>
            <a:bodyPr wrap="none" anchor="ctr"/>
            <a:lstStyle/>
            <a:p>
              <a:endParaRPr lang="it-IT"/>
            </a:p>
          </p:txBody>
        </p:sp>
        <p:sp>
          <p:nvSpPr>
            <p:cNvPr id="85348" name="Line 356"/>
            <p:cNvSpPr>
              <a:spLocks noChangeShapeType="1"/>
            </p:cNvSpPr>
            <p:nvPr/>
          </p:nvSpPr>
          <p:spPr bwMode="auto">
            <a:xfrm>
              <a:off x="3934" y="1927"/>
              <a:ext cx="596" cy="0"/>
            </a:xfrm>
            <a:prstGeom prst="line">
              <a:avLst/>
            </a:prstGeom>
            <a:noFill/>
            <a:ln w="12700">
              <a:solidFill>
                <a:srgbClr val="000000"/>
              </a:solidFill>
              <a:round/>
            </a:ln>
            <a:effectLst/>
          </p:spPr>
          <p:txBody>
            <a:bodyPr wrap="none" anchor="ctr"/>
            <a:lstStyle/>
            <a:p>
              <a:endParaRPr lang="it-IT"/>
            </a:p>
          </p:txBody>
        </p:sp>
        <p:sp>
          <p:nvSpPr>
            <p:cNvPr id="85349" name="Freeform 357"/>
            <p:cNvSpPr/>
            <p:nvPr/>
          </p:nvSpPr>
          <p:spPr bwMode="auto">
            <a:xfrm>
              <a:off x="3746" y="1845"/>
              <a:ext cx="186" cy="113"/>
            </a:xfrm>
            <a:custGeom>
              <a:avLst/>
              <a:gdLst/>
              <a:ahLst/>
              <a:cxnLst>
                <a:cxn ang="0">
                  <a:pos x="0" y="0"/>
                </a:cxn>
                <a:cxn ang="0">
                  <a:pos x="216" y="0"/>
                </a:cxn>
                <a:cxn ang="0">
                  <a:pos x="216" y="137"/>
                </a:cxn>
                <a:cxn ang="0">
                  <a:pos x="0" y="137"/>
                </a:cxn>
              </a:cxnLst>
              <a:rect l="0" t="0" r="r" b="b"/>
              <a:pathLst>
                <a:path w="217" h="138">
                  <a:moveTo>
                    <a:pt x="0" y="0"/>
                  </a:moveTo>
                  <a:lnTo>
                    <a:pt x="216" y="0"/>
                  </a:lnTo>
                  <a:lnTo>
                    <a:pt x="216" y="137"/>
                  </a:lnTo>
                  <a:lnTo>
                    <a:pt x="0" y="137"/>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85350" name="Line 358"/>
            <p:cNvSpPr>
              <a:spLocks noChangeShapeType="1"/>
            </p:cNvSpPr>
            <p:nvPr/>
          </p:nvSpPr>
          <p:spPr bwMode="auto">
            <a:xfrm>
              <a:off x="3749" y="1848"/>
              <a:ext cx="0" cy="106"/>
            </a:xfrm>
            <a:prstGeom prst="line">
              <a:avLst/>
            </a:prstGeom>
            <a:noFill/>
            <a:ln w="12700">
              <a:solidFill>
                <a:srgbClr val="000000"/>
              </a:solidFill>
              <a:round/>
            </a:ln>
            <a:effectLst/>
          </p:spPr>
          <p:txBody>
            <a:bodyPr wrap="none" anchor="ctr"/>
            <a:lstStyle/>
            <a:p>
              <a:endParaRPr lang="it-IT"/>
            </a:p>
          </p:txBody>
        </p:sp>
        <p:sp>
          <p:nvSpPr>
            <p:cNvPr id="85351" name="Line 359"/>
            <p:cNvSpPr>
              <a:spLocks noChangeShapeType="1"/>
            </p:cNvSpPr>
            <p:nvPr/>
          </p:nvSpPr>
          <p:spPr bwMode="auto">
            <a:xfrm>
              <a:off x="3716" y="1823"/>
              <a:ext cx="0" cy="118"/>
            </a:xfrm>
            <a:prstGeom prst="line">
              <a:avLst/>
            </a:prstGeom>
            <a:noFill/>
            <a:ln w="12700">
              <a:solidFill>
                <a:srgbClr val="000000"/>
              </a:solidFill>
              <a:round/>
            </a:ln>
            <a:effectLst/>
          </p:spPr>
          <p:txBody>
            <a:bodyPr wrap="none" anchor="ctr"/>
            <a:lstStyle/>
            <a:p>
              <a:endParaRPr lang="it-IT"/>
            </a:p>
          </p:txBody>
        </p:sp>
        <p:sp>
          <p:nvSpPr>
            <p:cNvPr id="85352" name="Line 360"/>
            <p:cNvSpPr>
              <a:spLocks noChangeShapeType="1"/>
            </p:cNvSpPr>
            <p:nvPr/>
          </p:nvSpPr>
          <p:spPr bwMode="auto">
            <a:xfrm>
              <a:off x="3716" y="1823"/>
              <a:ext cx="191" cy="0"/>
            </a:xfrm>
            <a:prstGeom prst="line">
              <a:avLst/>
            </a:prstGeom>
            <a:noFill/>
            <a:ln w="12700">
              <a:solidFill>
                <a:srgbClr val="000000"/>
              </a:solidFill>
              <a:round/>
            </a:ln>
            <a:effectLst/>
          </p:spPr>
          <p:txBody>
            <a:bodyPr wrap="none" anchor="ctr"/>
            <a:lstStyle/>
            <a:p>
              <a:endParaRPr lang="it-IT"/>
            </a:p>
          </p:txBody>
        </p:sp>
        <p:sp>
          <p:nvSpPr>
            <p:cNvPr id="85353" name="Line 361"/>
            <p:cNvSpPr>
              <a:spLocks noChangeShapeType="1"/>
            </p:cNvSpPr>
            <p:nvPr/>
          </p:nvSpPr>
          <p:spPr bwMode="auto">
            <a:xfrm>
              <a:off x="3716" y="1823"/>
              <a:ext cx="33" cy="25"/>
            </a:xfrm>
            <a:prstGeom prst="line">
              <a:avLst/>
            </a:prstGeom>
            <a:noFill/>
            <a:ln w="12700">
              <a:solidFill>
                <a:srgbClr val="000000"/>
              </a:solidFill>
              <a:round/>
            </a:ln>
            <a:effectLst/>
          </p:spPr>
          <p:txBody>
            <a:bodyPr wrap="none" anchor="ctr"/>
            <a:lstStyle/>
            <a:p>
              <a:endParaRPr lang="it-IT"/>
            </a:p>
          </p:txBody>
        </p:sp>
        <p:sp>
          <p:nvSpPr>
            <p:cNvPr id="85354" name="Line 362"/>
            <p:cNvSpPr>
              <a:spLocks noChangeShapeType="1"/>
            </p:cNvSpPr>
            <p:nvPr/>
          </p:nvSpPr>
          <p:spPr bwMode="auto">
            <a:xfrm>
              <a:off x="3716" y="1947"/>
              <a:ext cx="33" cy="14"/>
            </a:xfrm>
            <a:prstGeom prst="line">
              <a:avLst/>
            </a:prstGeom>
            <a:noFill/>
            <a:ln w="12700">
              <a:solidFill>
                <a:srgbClr val="000000"/>
              </a:solidFill>
              <a:round/>
            </a:ln>
            <a:effectLst/>
          </p:spPr>
          <p:txBody>
            <a:bodyPr wrap="none" anchor="ctr"/>
            <a:lstStyle/>
            <a:p>
              <a:endParaRPr lang="it-IT"/>
            </a:p>
          </p:txBody>
        </p:sp>
        <p:sp>
          <p:nvSpPr>
            <p:cNvPr id="85355" name="Line 363"/>
            <p:cNvSpPr>
              <a:spLocks noChangeShapeType="1"/>
            </p:cNvSpPr>
            <p:nvPr/>
          </p:nvSpPr>
          <p:spPr bwMode="auto">
            <a:xfrm>
              <a:off x="3914" y="1823"/>
              <a:ext cx="20" cy="25"/>
            </a:xfrm>
            <a:prstGeom prst="line">
              <a:avLst/>
            </a:prstGeom>
            <a:noFill/>
            <a:ln w="12700">
              <a:solidFill>
                <a:srgbClr val="000000"/>
              </a:solidFill>
              <a:round/>
            </a:ln>
            <a:effectLst/>
          </p:spPr>
          <p:txBody>
            <a:bodyPr wrap="none" anchor="ctr"/>
            <a:lstStyle/>
            <a:p>
              <a:endParaRPr lang="it-IT"/>
            </a:p>
          </p:txBody>
        </p:sp>
        <p:sp>
          <p:nvSpPr>
            <p:cNvPr id="85356" name="Line 364"/>
            <p:cNvSpPr>
              <a:spLocks noChangeShapeType="1"/>
            </p:cNvSpPr>
            <p:nvPr/>
          </p:nvSpPr>
          <p:spPr bwMode="auto">
            <a:xfrm>
              <a:off x="3880" y="1961"/>
              <a:ext cx="0" cy="583"/>
            </a:xfrm>
            <a:prstGeom prst="line">
              <a:avLst/>
            </a:prstGeom>
            <a:noFill/>
            <a:ln w="12700">
              <a:solidFill>
                <a:srgbClr val="000000"/>
              </a:solidFill>
              <a:round/>
            </a:ln>
            <a:effectLst/>
          </p:spPr>
          <p:txBody>
            <a:bodyPr wrap="none" anchor="ctr"/>
            <a:lstStyle/>
            <a:p>
              <a:endParaRPr lang="it-IT"/>
            </a:p>
          </p:txBody>
        </p:sp>
        <p:sp>
          <p:nvSpPr>
            <p:cNvPr id="85357" name="Line 365"/>
            <p:cNvSpPr>
              <a:spLocks noChangeShapeType="1"/>
            </p:cNvSpPr>
            <p:nvPr/>
          </p:nvSpPr>
          <p:spPr bwMode="auto">
            <a:xfrm>
              <a:off x="4023" y="2615"/>
              <a:ext cx="0" cy="0"/>
            </a:xfrm>
            <a:prstGeom prst="line">
              <a:avLst/>
            </a:prstGeom>
            <a:noFill/>
            <a:ln w="12700">
              <a:solidFill>
                <a:srgbClr val="000000"/>
              </a:solidFill>
              <a:round/>
            </a:ln>
            <a:effectLst/>
          </p:spPr>
          <p:txBody>
            <a:bodyPr wrap="none" anchor="ctr"/>
            <a:lstStyle/>
            <a:p>
              <a:endParaRPr lang="it-IT"/>
            </a:p>
          </p:txBody>
        </p:sp>
        <p:sp>
          <p:nvSpPr>
            <p:cNvPr id="85358" name="Line 366"/>
            <p:cNvSpPr>
              <a:spLocks noChangeShapeType="1"/>
            </p:cNvSpPr>
            <p:nvPr/>
          </p:nvSpPr>
          <p:spPr bwMode="auto">
            <a:xfrm flipV="1">
              <a:off x="3828" y="1951"/>
              <a:ext cx="29" cy="1192"/>
            </a:xfrm>
            <a:prstGeom prst="line">
              <a:avLst/>
            </a:prstGeom>
            <a:noFill/>
            <a:ln w="25400">
              <a:solidFill>
                <a:srgbClr val="000000"/>
              </a:solidFill>
              <a:round/>
            </a:ln>
            <a:effectLst/>
          </p:spPr>
          <p:txBody>
            <a:bodyPr wrap="none" anchor="ctr"/>
            <a:lstStyle/>
            <a:p>
              <a:endParaRPr lang="it-IT"/>
            </a:p>
          </p:txBody>
        </p:sp>
        <p:sp>
          <p:nvSpPr>
            <p:cNvPr id="85359" name="Line 367"/>
            <p:cNvSpPr>
              <a:spLocks noChangeShapeType="1"/>
            </p:cNvSpPr>
            <p:nvPr/>
          </p:nvSpPr>
          <p:spPr bwMode="auto">
            <a:xfrm flipH="1">
              <a:off x="4045" y="2741"/>
              <a:ext cx="13" cy="0"/>
            </a:xfrm>
            <a:prstGeom prst="line">
              <a:avLst/>
            </a:prstGeom>
            <a:noFill/>
            <a:ln w="12700">
              <a:solidFill>
                <a:srgbClr val="000000"/>
              </a:solidFill>
              <a:round/>
            </a:ln>
            <a:effectLst/>
          </p:spPr>
          <p:txBody>
            <a:bodyPr wrap="none" anchor="ctr"/>
            <a:lstStyle/>
            <a:p>
              <a:endParaRPr lang="it-IT"/>
            </a:p>
          </p:txBody>
        </p:sp>
        <p:sp>
          <p:nvSpPr>
            <p:cNvPr id="85360" name="Line 368"/>
            <p:cNvSpPr>
              <a:spLocks noChangeShapeType="1"/>
            </p:cNvSpPr>
            <p:nvPr/>
          </p:nvSpPr>
          <p:spPr bwMode="auto">
            <a:xfrm>
              <a:off x="3648" y="2757"/>
              <a:ext cx="0" cy="0"/>
            </a:xfrm>
            <a:prstGeom prst="line">
              <a:avLst/>
            </a:prstGeom>
            <a:noFill/>
            <a:ln w="12700">
              <a:solidFill>
                <a:srgbClr val="DADADA"/>
              </a:solidFill>
              <a:round/>
            </a:ln>
            <a:effectLst/>
          </p:spPr>
          <p:txBody>
            <a:bodyPr wrap="none" anchor="ctr"/>
            <a:lstStyle/>
            <a:p>
              <a:endParaRPr lang="it-IT"/>
            </a:p>
          </p:txBody>
        </p:sp>
        <p:sp>
          <p:nvSpPr>
            <p:cNvPr id="85361" name="Line 369"/>
            <p:cNvSpPr>
              <a:spLocks noChangeShapeType="1"/>
            </p:cNvSpPr>
            <p:nvPr/>
          </p:nvSpPr>
          <p:spPr bwMode="auto">
            <a:xfrm flipH="1" flipV="1">
              <a:off x="1184" y="3421"/>
              <a:ext cx="61" cy="32"/>
            </a:xfrm>
            <a:prstGeom prst="line">
              <a:avLst/>
            </a:prstGeom>
            <a:noFill/>
            <a:ln w="12700">
              <a:solidFill>
                <a:srgbClr val="000000"/>
              </a:solidFill>
              <a:round/>
            </a:ln>
            <a:effectLst/>
          </p:spPr>
          <p:txBody>
            <a:bodyPr wrap="none" anchor="ctr"/>
            <a:lstStyle/>
            <a:p>
              <a:endParaRPr lang="it-IT"/>
            </a:p>
          </p:txBody>
        </p:sp>
        <p:sp>
          <p:nvSpPr>
            <p:cNvPr id="85362" name="Arc 370"/>
            <p:cNvSpPr/>
            <p:nvPr/>
          </p:nvSpPr>
          <p:spPr bwMode="auto">
            <a:xfrm>
              <a:off x="1177" y="3428"/>
              <a:ext cx="14" cy="7"/>
            </a:xfrm>
            <a:custGeom>
              <a:avLst/>
              <a:gdLst>
                <a:gd name="G0" fmla="+- 21600 0 0"/>
                <a:gd name="G1" fmla="+- 21558 0 0"/>
                <a:gd name="G2" fmla="+- 21600 0 0"/>
                <a:gd name="T0" fmla="*/ 0 w 21600"/>
                <a:gd name="T1" fmla="*/ 21558 h 21558"/>
                <a:gd name="T2" fmla="*/ 20253 w 21600"/>
                <a:gd name="T3" fmla="*/ 0 h 21558"/>
                <a:gd name="T4" fmla="*/ 21600 w 21600"/>
                <a:gd name="T5" fmla="*/ 21558 h 21558"/>
              </a:gdLst>
              <a:ahLst/>
              <a:cxnLst>
                <a:cxn ang="0">
                  <a:pos x="T0" y="T1"/>
                </a:cxn>
                <a:cxn ang="0">
                  <a:pos x="T2" y="T3"/>
                </a:cxn>
                <a:cxn ang="0">
                  <a:pos x="T4" y="T5"/>
                </a:cxn>
              </a:cxnLst>
              <a:rect l="0" t="0" r="r" b="b"/>
              <a:pathLst>
                <a:path w="21600" h="21558" fill="none" extrusionOk="0">
                  <a:moveTo>
                    <a:pt x="0" y="21558"/>
                  </a:moveTo>
                  <a:cubicBezTo>
                    <a:pt x="0" y="10151"/>
                    <a:pt x="8868" y="711"/>
                    <a:pt x="20253" y="0"/>
                  </a:cubicBezTo>
                </a:path>
                <a:path w="21600" h="21558" stroke="0" extrusionOk="0">
                  <a:moveTo>
                    <a:pt x="0" y="21558"/>
                  </a:moveTo>
                  <a:cubicBezTo>
                    <a:pt x="0" y="10151"/>
                    <a:pt x="8868" y="711"/>
                    <a:pt x="20253" y="0"/>
                  </a:cubicBezTo>
                  <a:lnTo>
                    <a:pt x="21600" y="21558"/>
                  </a:lnTo>
                  <a:close/>
                </a:path>
              </a:pathLst>
            </a:custGeom>
            <a:solidFill>
              <a:srgbClr val="DADADA"/>
            </a:solidFill>
            <a:ln w="12700" cap="rnd">
              <a:solidFill>
                <a:srgbClr val="000000"/>
              </a:solidFill>
              <a:round/>
            </a:ln>
            <a:effectLst/>
          </p:spPr>
          <p:txBody>
            <a:bodyPr wrap="none" anchor="ctr"/>
            <a:lstStyle/>
            <a:p>
              <a:endParaRPr lang="it-IT"/>
            </a:p>
          </p:txBody>
        </p:sp>
        <p:sp>
          <p:nvSpPr>
            <p:cNvPr id="85363" name="Line 371"/>
            <p:cNvSpPr>
              <a:spLocks noChangeShapeType="1"/>
            </p:cNvSpPr>
            <p:nvPr/>
          </p:nvSpPr>
          <p:spPr bwMode="auto">
            <a:xfrm>
              <a:off x="1177" y="3435"/>
              <a:ext cx="75" cy="45"/>
            </a:xfrm>
            <a:prstGeom prst="line">
              <a:avLst/>
            </a:prstGeom>
            <a:noFill/>
            <a:ln w="12700">
              <a:solidFill>
                <a:srgbClr val="000000"/>
              </a:solidFill>
              <a:round/>
            </a:ln>
            <a:effectLst/>
          </p:spPr>
          <p:txBody>
            <a:bodyPr wrap="none" anchor="ctr"/>
            <a:lstStyle/>
            <a:p>
              <a:endParaRPr lang="it-IT"/>
            </a:p>
          </p:txBody>
        </p:sp>
        <p:sp>
          <p:nvSpPr>
            <p:cNvPr id="85364" name="Arc 372"/>
            <p:cNvSpPr/>
            <p:nvPr/>
          </p:nvSpPr>
          <p:spPr bwMode="auto">
            <a:xfrm>
              <a:off x="1245" y="3480"/>
              <a:ext cx="22" cy="14"/>
            </a:xfrm>
            <a:custGeom>
              <a:avLst/>
              <a:gdLst>
                <a:gd name="G0" fmla="+- 899 0 0"/>
                <a:gd name="G1" fmla="+- 21600 0 0"/>
                <a:gd name="G2" fmla="+- 21600 0 0"/>
                <a:gd name="T0" fmla="*/ 0 w 22499"/>
                <a:gd name="T1" fmla="*/ 19 h 21600"/>
                <a:gd name="T2" fmla="*/ 22499 w 22499"/>
                <a:gd name="T3" fmla="*/ 21600 h 21600"/>
                <a:gd name="T4" fmla="*/ 899 w 22499"/>
                <a:gd name="T5" fmla="*/ 21600 h 21600"/>
              </a:gdLst>
              <a:ahLst/>
              <a:cxnLst>
                <a:cxn ang="0">
                  <a:pos x="T0" y="T1"/>
                </a:cxn>
                <a:cxn ang="0">
                  <a:pos x="T2" y="T3"/>
                </a:cxn>
                <a:cxn ang="0">
                  <a:pos x="T4" y="T5"/>
                </a:cxn>
              </a:cxnLst>
              <a:rect l="0" t="0" r="r" b="b"/>
              <a:pathLst>
                <a:path w="22499" h="21600" fill="none" extrusionOk="0">
                  <a:moveTo>
                    <a:pt x="-1" y="18"/>
                  </a:moveTo>
                  <a:cubicBezTo>
                    <a:pt x="299" y="6"/>
                    <a:pt x="599" y="-1"/>
                    <a:pt x="899" y="0"/>
                  </a:cubicBezTo>
                  <a:cubicBezTo>
                    <a:pt x="12828" y="0"/>
                    <a:pt x="22499" y="9670"/>
                    <a:pt x="22499" y="21600"/>
                  </a:cubicBezTo>
                </a:path>
                <a:path w="22499" h="21600" stroke="0" extrusionOk="0">
                  <a:moveTo>
                    <a:pt x="-1" y="18"/>
                  </a:moveTo>
                  <a:cubicBezTo>
                    <a:pt x="299" y="6"/>
                    <a:pt x="599" y="-1"/>
                    <a:pt x="899" y="0"/>
                  </a:cubicBezTo>
                  <a:cubicBezTo>
                    <a:pt x="12828" y="0"/>
                    <a:pt x="22499" y="9670"/>
                    <a:pt x="22499" y="21600"/>
                  </a:cubicBezTo>
                  <a:lnTo>
                    <a:pt x="899" y="21600"/>
                  </a:lnTo>
                  <a:close/>
                </a:path>
              </a:pathLst>
            </a:custGeom>
            <a:solidFill>
              <a:srgbClr val="DADADA"/>
            </a:solidFill>
            <a:ln w="12700" cap="rnd">
              <a:solidFill>
                <a:srgbClr val="000000"/>
              </a:solidFill>
              <a:round/>
            </a:ln>
            <a:effectLst/>
          </p:spPr>
          <p:txBody>
            <a:bodyPr wrap="none" anchor="ctr"/>
            <a:lstStyle/>
            <a:p>
              <a:endParaRPr lang="it-IT"/>
            </a:p>
          </p:txBody>
        </p:sp>
        <p:sp>
          <p:nvSpPr>
            <p:cNvPr id="85365" name="Arc 373"/>
            <p:cNvSpPr/>
            <p:nvPr/>
          </p:nvSpPr>
          <p:spPr bwMode="auto">
            <a:xfrm>
              <a:off x="1265" y="3474"/>
              <a:ext cx="13" cy="6"/>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solidFill>
              <a:srgbClr val="DADADA"/>
            </a:solidFill>
            <a:ln w="12700" cap="rnd">
              <a:solidFill>
                <a:srgbClr val="000000"/>
              </a:solidFill>
              <a:round/>
            </a:ln>
            <a:effectLst/>
          </p:spPr>
          <p:txBody>
            <a:bodyPr wrap="none" anchor="ctr"/>
            <a:lstStyle/>
            <a:p>
              <a:endParaRPr lang="it-IT"/>
            </a:p>
          </p:txBody>
        </p:sp>
        <p:sp>
          <p:nvSpPr>
            <p:cNvPr id="85366" name="Arc 374"/>
            <p:cNvSpPr/>
            <p:nvPr/>
          </p:nvSpPr>
          <p:spPr bwMode="auto">
            <a:xfrm>
              <a:off x="1287" y="3462"/>
              <a:ext cx="55" cy="18"/>
            </a:xfrm>
            <a:custGeom>
              <a:avLst/>
              <a:gdLst>
                <a:gd name="G0" fmla="+- 21600 0 0"/>
                <a:gd name="G1" fmla="+- 21597 0 0"/>
                <a:gd name="G2" fmla="+- 21600 0 0"/>
                <a:gd name="T0" fmla="*/ 0 w 21600"/>
                <a:gd name="T1" fmla="*/ 21597 h 21597"/>
                <a:gd name="T2" fmla="*/ 21263 w 21600"/>
                <a:gd name="T3" fmla="*/ 0 h 21597"/>
                <a:gd name="T4" fmla="*/ 21600 w 21600"/>
                <a:gd name="T5" fmla="*/ 21597 h 21597"/>
              </a:gdLst>
              <a:ahLst/>
              <a:cxnLst>
                <a:cxn ang="0">
                  <a:pos x="T0" y="T1"/>
                </a:cxn>
                <a:cxn ang="0">
                  <a:pos x="T2" y="T3"/>
                </a:cxn>
                <a:cxn ang="0">
                  <a:pos x="T4" y="T5"/>
                </a:cxn>
              </a:cxnLst>
              <a:rect l="0" t="0" r="r" b="b"/>
              <a:pathLst>
                <a:path w="21600" h="21597" fill="none" extrusionOk="0">
                  <a:moveTo>
                    <a:pt x="0" y="21597"/>
                  </a:moveTo>
                  <a:cubicBezTo>
                    <a:pt x="0" y="9799"/>
                    <a:pt x="9466" y="183"/>
                    <a:pt x="21262" y="-1"/>
                  </a:cubicBezTo>
                </a:path>
                <a:path w="21600" h="21597" stroke="0" extrusionOk="0">
                  <a:moveTo>
                    <a:pt x="0" y="21597"/>
                  </a:moveTo>
                  <a:cubicBezTo>
                    <a:pt x="0" y="9799"/>
                    <a:pt x="9466" y="183"/>
                    <a:pt x="21262" y="-1"/>
                  </a:cubicBezTo>
                  <a:lnTo>
                    <a:pt x="21600" y="21597"/>
                  </a:lnTo>
                  <a:close/>
                </a:path>
              </a:pathLst>
            </a:custGeom>
            <a:solidFill>
              <a:srgbClr val="DADADA"/>
            </a:solidFill>
            <a:ln w="12700" cap="rnd">
              <a:solidFill>
                <a:srgbClr val="000000"/>
              </a:solidFill>
              <a:round/>
            </a:ln>
            <a:effectLst/>
          </p:spPr>
          <p:txBody>
            <a:bodyPr wrap="none" anchor="ctr"/>
            <a:lstStyle/>
            <a:p>
              <a:endParaRPr lang="it-IT"/>
            </a:p>
          </p:txBody>
        </p:sp>
        <p:sp>
          <p:nvSpPr>
            <p:cNvPr id="85367" name="Line 375"/>
            <p:cNvSpPr>
              <a:spLocks noChangeShapeType="1"/>
            </p:cNvSpPr>
            <p:nvPr/>
          </p:nvSpPr>
          <p:spPr bwMode="auto">
            <a:xfrm>
              <a:off x="3972" y="2629"/>
              <a:ext cx="0" cy="25"/>
            </a:xfrm>
            <a:prstGeom prst="line">
              <a:avLst/>
            </a:prstGeom>
            <a:noFill/>
            <a:ln w="12700">
              <a:solidFill>
                <a:srgbClr val="000000"/>
              </a:solidFill>
              <a:round/>
            </a:ln>
            <a:effectLst/>
          </p:spPr>
          <p:txBody>
            <a:bodyPr wrap="none" anchor="ctr"/>
            <a:lstStyle/>
            <a:p>
              <a:endParaRPr lang="it-IT"/>
            </a:p>
          </p:txBody>
        </p:sp>
        <p:sp>
          <p:nvSpPr>
            <p:cNvPr id="85368" name="Line 376"/>
            <p:cNvSpPr>
              <a:spLocks noChangeShapeType="1"/>
            </p:cNvSpPr>
            <p:nvPr/>
          </p:nvSpPr>
          <p:spPr bwMode="auto">
            <a:xfrm>
              <a:off x="4034" y="2615"/>
              <a:ext cx="0" cy="32"/>
            </a:xfrm>
            <a:prstGeom prst="line">
              <a:avLst/>
            </a:prstGeom>
            <a:noFill/>
            <a:ln w="12700">
              <a:solidFill>
                <a:srgbClr val="000000"/>
              </a:solidFill>
              <a:round/>
            </a:ln>
            <a:effectLst/>
          </p:spPr>
          <p:txBody>
            <a:bodyPr wrap="none" anchor="ctr"/>
            <a:lstStyle/>
            <a:p>
              <a:endParaRPr lang="it-IT"/>
            </a:p>
          </p:txBody>
        </p:sp>
        <p:sp>
          <p:nvSpPr>
            <p:cNvPr id="85369" name="Freeform 377"/>
            <p:cNvSpPr/>
            <p:nvPr/>
          </p:nvSpPr>
          <p:spPr bwMode="auto">
            <a:xfrm>
              <a:off x="3876" y="2174"/>
              <a:ext cx="124" cy="347"/>
            </a:xfrm>
            <a:custGeom>
              <a:avLst/>
              <a:gdLst/>
              <a:ahLst/>
              <a:cxnLst>
                <a:cxn ang="0">
                  <a:pos x="144" y="425"/>
                </a:cxn>
                <a:cxn ang="0">
                  <a:pos x="48" y="40"/>
                </a:cxn>
                <a:cxn ang="0">
                  <a:pos x="32" y="16"/>
                </a:cxn>
                <a:cxn ang="0">
                  <a:pos x="0" y="0"/>
                </a:cxn>
              </a:cxnLst>
              <a:rect l="0" t="0" r="r" b="b"/>
              <a:pathLst>
                <a:path w="145" h="426">
                  <a:moveTo>
                    <a:pt x="144" y="425"/>
                  </a:moveTo>
                  <a:lnTo>
                    <a:pt x="48" y="40"/>
                  </a:lnTo>
                  <a:lnTo>
                    <a:pt x="32" y="16"/>
                  </a:lnTo>
                  <a:lnTo>
                    <a:pt x="0" y="0"/>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85370" name="Line 378"/>
            <p:cNvSpPr>
              <a:spLocks noChangeShapeType="1"/>
            </p:cNvSpPr>
            <p:nvPr/>
          </p:nvSpPr>
          <p:spPr bwMode="auto">
            <a:xfrm flipV="1">
              <a:off x="4192" y="2507"/>
              <a:ext cx="123" cy="91"/>
            </a:xfrm>
            <a:prstGeom prst="line">
              <a:avLst/>
            </a:prstGeom>
            <a:noFill/>
            <a:ln w="25400">
              <a:solidFill>
                <a:srgbClr val="000000"/>
              </a:solidFill>
              <a:round/>
            </a:ln>
            <a:effectLst/>
          </p:spPr>
          <p:txBody>
            <a:bodyPr wrap="none" anchor="ctr"/>
            <a:lstStyle/>
            <a:p>
              <a:endParaRPr lang="it-IT"/>
            </a:p>
          </p:txBody>
        </p:sp>
        <p:sp>
          <p:nvSpPr>
            <p:cNvPr id="85371" name="Line 379"/>
            <p:cNvSpPr>
              <a:spLocks noChangeShapeType="1"/>
            </p:cNvSpPr>
            <p:nvPr/>
          </p:nvSpPr>
          <p:spPr bwMode="auto">
            <a:xfrm flipV="1">
              <a:off x="4160" y="2583"/>
              <a:ext cx="36" cy="25"/>
            </a:xfrm>
            <a:prstGeom prst="line">
              <a:avLst/>
            </a:prstGeom>
            <a:noFill/>
            <a:ln w="12700">
              <a:solidFill>
                <a:srgbClr val="000000"/>
              </a:solidFill>
              <a:round/>
            </a:ln>
            <a:effectLst/>
          </p:spPr>
          <p:txBody>
            <a:bodyPr wrap="none" anchor="ctr"/>
            <a:lstStyle/>
            <a:p>
              <a:endParaRPr lang="it-IT"/>
            </a:p>
          </p:txBody>
        </p:sp>
        <p:sp>
          <p:nvSpPr>
            <p:cNvPr id="85372" name="Line 380"/>
            <p:cNvSpPr>
              <a:spLocks noChangeShapeType="1"/>
            </p:cNvSpPr>
            <p:nvPr/>
          </p:nvSpPr>
          <p:spPr bwMode="auto">
            <a:xfrm>
              <a:off x="4153" y="2590"/>
              <a:ext cx="7" cy="11"/>
            </a:xfrm>
            <a:prstGeom prst="line">
              <a:avLst/>
            </a:prstGeom>
            <a:noFill/>
            <a:ln w="12700">
              <a:solidFill>
                <a:srgbClr val="000000"/>
              </a:solidFill>
              <a:round/>
            </a:ln>
            <a:effectLst/>
          </p:spPr>
          <p:txBody>
            <a:bodyPr wrap="none" anchor="ctr"/>
            <a:lstStyle/>
            <a:p>
              <a:endParaRPr lang="it-IT"/>
            </a:p>
          </p:txBody>
        </p:sp>
        <p:sp>
          <p:nvSpPr>
            <p:cNvPr id="85373" name="Line 381"/>
            <p:cNvSpPr>
              <a:spLocks noChangeShapeType="1"/>
            </p:cNvSpPr>
            <p:nvPr/>
          </p:nvSpPr>
          <p:spPr bwMode="auto">
            <a:xfrm flipH="1">
              <a:off x="4133" y="2517"/>
              <a:ext cx="88" cy="32"/>
            </a:xfrm>
            <a:prstGeom prst="line">
              <a:avLst/>
            </a:prstGeom>
            <a:noFill/>
            <a:ln w="12700">
              <a:solidFill>
                <a:srgbClr val="000000"/>
              </a:solidFill>
              <a:round/>
            </a:ln>
            <a:effectLst/>
          </p:spPr>
          <p:txBody>
            <a:bodyPr wrap="none" anchor="ctr"/>
            <a:lstStyle/>
            <a:p>
              <a:endParaRPr lang="it-IT"/>
            </a:p>
          </p:txBody>
        </p:sp>
        <p:sp>
          <p:nvSpPr>
            <p:cNvPr id="85374" name="Line 382"/>
            <p:cNvSpPr>
              <a:spLocks noChangeShapeType="1"/>
            </p:cNvSpPr>
            <p:nvPr/>
          </p:nvSpPr>
          <p:spPr bwMode="auto">
            <a:xfrm>
              <a:off x="4126" y="2524"/>
              <a:ext cx="13" cy="25"/>
            </a:xfrm>
            <a:prstGeom prst="line">
              <a:avLst/>
            </a:prstGeom>
            <a:noFill/>
            <a:ln w="12700">
              <a:solidFill>
                <a:srgbClr val="000000"/>
              </a:solidFill>
              <a:round/>
            </a:ln>
            <a:effectLst/>
          </p:spPr>
          <p:txBody>
            <a:bodyPr wrap="none" anchor="ctr"/>
            <a:lstStyle/>
            <a:p>
              <a:endParaRPr lang="it-IT"/>
            </a:p>
          </p:txBody>
        </p:sp>
        <p:sp>
          <p:nvSpPr>
            <p:cNvPr id="85375" name="Line 383"/>
            <p:cNvSpPr>
              <a:spLocks noChangeShapeType="1"/>
            </p:cNvSpPr>
            <p:nvPr/>
          </p:nvSpPr>
          <p:spPr bwMode="auto">
            <a:xfrm>
              <a:off x="4126" y="2524"/>
              <a:ext cx="0" cy="14"/>
            </a:xfrm>
            <a:prstGeom prst="line">
              <a:avLst/>
            </a:prstGeom>
            <a:noFill/>
            <a:ln w="12700">
              <a:solidFill>
                <a:srgbClr val="000000"/>
              </a:solidFill>
              <a:round/>
            </a:ln>
            <a:effectLst/>
          </p:spPr>
          <p:txBody>
            <a:bodyPr wrap="none" anchor="ctr"/>
            <a:lstStyle/>
            <a:p>
              <a:endParaRPr lang="it-IT"/>
            </a:p>
          </p:txBody>
        </p:sp>
        <p:sp>
          <p:nvSpPr>
            <p:cNvPr id="85376" name="Line 384"/>
            <p:cNvSpPr>
              <a:spLocks noChangeShapeType="1"/>
            </p:cNvSpPr>
            <p:nvPr/>
          </p:nvSpPr>
          <p:spPr bwMode="auto">
            <a:xfrm>
              <a:off x="4126" y="2524"/>
              <a:ext cx="20" cy="5"/>
            </a:xfrm>
            <a:prstGeom prst="line">
              <a:avLst/>
            </a:prstGeom>
            <a:noFill/>
            <a:ln w="12700">
              <a:solidFill>
                <a:srgbClr val="000000"/>
              </a:solidFill>
              <a:round/>
            </a:ln>
            <a:effectLst/>
          </p:spPr>
          <p:txBody>
            <a:bodyPr wrap="none" anchor="ctr"/>
            <a:lstStyle/>
            <a:p>
              <a:endParaRPr lang="it-IT"/>
            </a:p>
          </p:txBody>
        </p:sp>
        <p:sp>
          <p:nvSpPr>
            <p:cNvPr id="85377" name="Arc 385"/>
            <p:cNvSpPr/>
            <p:nvPr/>
          </p:nvSpPr>
          <p:spPr bwMode="auto">
            <a:xfrm>
              <a:off x="1621" y="3166"/>
              <a:ext cx="28" cy="46"/>
            </a:xfrm>
            <a:custGeom>
              <a:avLst/>
              <a:gdLst>
                <a:gd name="G0" fmla="+- 675 0 0"/>
                <a:gd name="G1" fmla="+- 21600 0 0"/>
                <a:gd name="G2" fmla="+- 21600 0 0"/>
                <a:gd name="T0" fmla="*/ 0 w 22275"/>
                <a:gd name="T1" fmla="*/ 11 h 21600"/>
                <a:gd name="T2" fmla="*/ 22275 w 22275"/>
                <a:gd name="T3" fmla="*/ 21600 h 21600"/>
                <a:gd name="T4" fmla="*/ 675 w 22275"/>
                <a:gd name="T5" fmla="*/ 21600 h 21600"/>
              </a:gdLst>
              <a:ahLst/>
              <a:cxnLst>
                <a:cxn ang="0">
                  <a:pos x="T0" y="T1"/>
                </a:cxn>
                <a:cxn ang="0">
                  <a:pos x="T2" y="T3"/>
                </a:cxn>
                <a:cxn ang="0">
                  <a:pos x="T4" y="T5"/>
                </a:cxn>
              </a:cxnLst>
              <a:rect l="0" t="0" r="r" b="b"/>
              <a:pathLst>
                <a:path w="22275" h="21600" fill="none" extrusionOk="0">
                  <a:moveTo>
                    <a:pt x="-1" y="10"/>
                  </a:moveTo>
                  <a:cubicBezTo>
                    <a:pt x="224" y="3"/>
                    <a:pt x="449" y="-1"/>
                    <a:pt x="675" y="0"/>
                  </a:cubicBezTo>
                  <a:cubicBezTo>
                    <a:pt x="12604" y="0"/>
                    <a:pt x="22275" y="9670"/>
                    <a:pt x="22275" y="21600"/>
                  </a:cubicBezTo>
                </a:path>
                <a:path w="22275" h="21600" stroke="0" extrusionOk="0">
                  <a:moveTo>
                    <a:pt x="-1" y="10"/>
                  </a:moveTo>
                  <a:cubicBezTo>
                    <a:pt x="224" y="3"/>
                    <a:pt x="449" y="-1"/>
                    <a:pt x="675" y="0"/>
                  </a:cubicBezTo>
                  <a:cubicBezTo>
                    <a:pt x="12604" y="0"/>
                    <a:pt x="22275" y="9670"/>
                    <a:pt x="22275" y="21600"/>
                  </a:cubicBezTo>
                  <a:lnTo>
                    <a:pt x="675" y="21600"/>
                  </a:lnTo>
                  <a:close/>
                </a:path>
              </a:pathLst>
            </a:custGeom>
            <a:solidFill>
              <a:srgbClr val="DADADA"/>
            </a:solidFill>
            <a:ln w="12700" cap="rnd">
              <a:solidFill>
                <a:srgbClr val="000000"/>
              </a:solidFill>
              <a:round/>
            </a:ln>
            <a:effectLst/>
          </p:spPr>
          <p:txBody>
            <a:bodyPr wrap="none" anchor="ctr"/>
            <a:lstStyle/>
            <a:p>
              <a:endParaRPr lang="it-IT"/>
            </a:p>
          </p:txBody>
        </p:sp>
        <p:sp>
          <p:nvSpPr>
            <p:cNvPr id="85378" name="Arc 386"/>
            <p:cNvSpPr/>
            <p:nvPr/>
          </p:nvSpPr>
          <p:spPr bwMode="auto">
            <a:xfrm>
              <a:off x="1314" y="3467"/>
              <a:ext cx="21" cy="164"/>
            </a:xfrm>
            <a:custGeom>
              <a:avLst/>
              <a:gdLst>
                <a:gd name="G0" fmla="+- 21600 0 0"/>
                <a:gd name="G1" fmla="+- 21581 0 0"/>
                <a:gd name="G2" fmla="+- 21600 0 0"/>
                <a:gd name="T0" fmla="*/ 0 w 21600"/>
                <a:gd name="T1" fmla="*/ 21581 h 21581"/>
                <a:gd name="T2" fmla="*/ 20701 w 21600"/>
                <a:gd name="T3" fmla="*/ 0 h 21581"/>
                <a:gd name="T4" fmla="*/ 21600 w 21600"/>
                <a:gd name="T5" fmla="*/ 21581 h 21581"/>
              </a:gdLst>
              <a:ahLst/>
              <a:cxnLst>
                <a:cxn ang="0">
                  <a:pos x="T0" y="T1"/>
                </a:cxn>
                <a:cxn ang="0">
                  <a:pos x="T2" y="T3"/>
                </a:cxn>
                <a:cxn ang="0">
                  <a:pos x="T4" y="T5"/>
                </a:cxn>
              </a:cxnLst>
              <a:rect l="0" t="0" r="r" b="b"/>
              <a:pathLst>
                <a:path w="21600" h="21581" fill="none" extrusionOk="0">
                  <a:moveTo>
                    <a:pt x="0" y="21581"/>
                  </a:moveTo>
                  <a:cubicBezTo>
                    <a:pt x="0" y="10001"/>
                    <a:pt x="9131" y="481"/>
                    <a:pt x="20700" y="-1"/>
                  </a:cubicBezTo>
                </a:path>
                <a:path w="21600" h="21581" stroke="0" extrusionOk="0">
                  <a:moveTo>
                    <a:pt x="0" y="21581"/>
                  </a:moveTo>
                  <a:cubicBezTo>
                    <a:pt x="0" y="10001"/>
                    <a:pt x="9131" y="481"/>
                    <a:pt x="20700" y="-1"/>
                  </a:cubicBezTo>
                  <a:lnTo>
                    <a:pt x="21600" y="21581"/>
                  </a:lnTo>
                  <a:close/>
                </a:path>
              </a:pathLst>
            </a:custGeom>
            <a:solidFill>
              <a:srgbClr val="DADADA"/>
            </a:solidFill>
            <a:ln w="12700" cap="rnd">
              <a:solidFill>
                <a:srgbClr val="000000"/>
              </a:solidFill>
              <a:round/>
            </a:ln>
            <a:effectLst/>
          </p:spPr>
          <p:txBody>
            <a:bodyPr wrap="none" anchor="ctr"/>
            <a:lstStyle/>
            <a:p>
              <a:endParaRPr lang="it-IT"/>
            </a:p>
          </p:txBody>
        </p:sp>
        <p:sp>
          <p:nvSpPr>
            <p:cNvPr id="85379" name="Arc 387"/>
            <p:cNvSpPr/>
            <p:nvPr/>
          </p:nvSpPr>
          <p:spPr bwMode="auto">
            <a:xfrm>
              <a:off x="1314" y="3624"/>
              <a:ext cx="47" cy="118"/>
            </a:xfrm>
            <a:custGeom>
              <a:avLst/>
              <a:gdLst>
                <a:gd name="G0" fmla="+- 21600 0 0"/>
                <a:gd name="G1" fmla="+- 149 0 0"/>
                <a:gd name="G2" fmla="+- 21600 0 0"/>
                <a:gd name="T0" fmla="*/ 21600 w 21600"/>
                <a:gd name="T1" fmla="*/ 21749 h 21749"/>
                <a:gd name="T2" fmla="*/ 1 w 21600"/>
                <a:gd name="T3" fmla="*/ 0 h 21749"/>
                <a:gd name="T4" fmla="*/ 21600 w 21600"/>
                <a:gd name="T5" fmla="*/ 149 h 21749"/>
              </a:gdLst>
              <a:ahLst/>
              <a:cxnLst>
                <a:cxn ang="0">
                  <a:pos x="T0" y="T1"/>
                </a:cxn>
                <a:cxn ang="0">
                  <a:pos x="T2" y="T3"/>
                </a:cxn>
                <a:cxn ang="0">
                  <a:pos x="T4" y="T5"/>
                </a:cxn>
              </a:cxnLst>
              <a:rect l="0" t="0" r="r" b="b"/>
              <a:pathLst>
                <a:path w="21600" h="21749" fill="none" extrusionOk="0">
                  <a:moveTo>
                    <a:pt x="21600" y="21749"/>
                  </a:moveTo>
                  <a:cubicBezTo>
                    <a:pt x="9670" y="21749"/>
                    <a:pt x="0" y="12078"/>
                    <a:pt x="0" y="149"/>
                  </a:cubicBezTo>
                  <a:cubicBezTo>
                    <a:pt x="-1" y="99"/>
                    <a:pt x="0" y="49"/>
                    <a:pt x="0" y="-1"/>
                  </a:cubicBezTo>
                </a:path>
                <a:path w="21600" h="21749" stroke="0" extrusionOk="0">
                  <a:moveTo>
                    <a:pt x="21600" y="21749"/>
                  </a:moveTo>
                  <a:cubicBezTo>
                    <a:pt x="9670" y="21749"/>
                    <a:pt x="0" y="12078"/>
                    <a:pt x="0" y="149"/>
                  </a:cubicBezTo>
                  <a:cubicBezTo>
                    <a:pt x="-1" y="99"/>
                    <a:pt x="0" y="49"/>
                    <a:pt x="0" y="-1"/>
                  </a:cubicBezTo>
                  <a:lnTo>
                    <a:pt x="21600" y="149"/>
                  </a:lnTo>
                  <a:close/>
                </a:path>
              </a:pathLst>
            </a:custGeom>
            <a:solidFill>
              <a:srgbClr val="DADADA"/>
            </a:solidFill>
            <a:ln w="12700" cap="rnd">
              <a:solidFill>
                <a:srgbClr val="000000"/>
              </a:solidFill>
              <a:round/>
            </a:ln>
            <a:effectLst/>
          </p:spPr>
          <p:txBody>
            <a:bodyPr wrap="none" anchor="ctr"/>
            <a:lstStyle/>
            <a:p>
              <a:endParaRPr lang="it-IT"/>
            </a:p>
          </p:txBody>
        </p:sp>
        <p:sp>
          <p:nvSpPr>
            <p:cNvPr id="85380" name="Arc 388"/>
            <p:cNvSpPr/>
            <p:nvPr/>
          </p:nvSpPr>
          <p:spPr bwMode="auto">
            <a:xfrm>
              <a:off x="1342" y="3482"/>
              <a:ext cx="47" cy="92"/>
            </a:xfrm>
            <a:custGeom>
              <a:avLst/>
              <a:gdLst>
                <a:gd name="G0" fmla="+- 21599 0 0"/>
                <a:gd name="G1" fmla="+- 21597 0 0"/>
                <a:gd name="G2" fmla="+- 21600 0 0"/>
                <a:gd name="T0" fmla="*/ 0 w 21599"/>
                <a:gd name="T1" fmla="*/ 21405 h 21597"/>
                <a:gd name="T2" fmla="*/ 21215 w 21599"/>
                <a:gd name="T3" fmla="*/ 0 h 21597"/>
                <a:gd name="T4" fmla="*/ 21599 w 21599"/>
                <a:gd name="T5" fmla="*/ 21597 h 21597"/>
              </a:gdLst>
              <a:ahLst/>
              <a:cxnLst>
                <a:cxn ang="0">
                  <a:pos x="T0" y="T1"/>
                </a:cxn>
                <a:cxn ang="0">
                  <a:pos x="T2" y="T3"/>
                </a:cxn>
                <a:cxn ang="0">
                  <a:pos x="T4" y="T5"/>
                </a:cxn>
              </a:cxnLst>
              <a:rect l="0" t="0" r="r" b="b"/>
              <a:pathLst>
                <a:path w="21599" h="21597" fill="none" extrusionOk="0">
                  <a:moveTo>
                    <a:pt x="-1" y="21404"/>
                  </a:moveTo>
                  <a:cubicBezTo>
                    <a:pt x="103" y="9700"/>
                    <a:pt x="9511" y="208"/>
                    <a:pt x="21215" y="0"/>
                  </a:cubicBezTo>
                </a:path>
                <a:path w="21599" h="21597" stroke="0" extrusionOk="0">
                  <a:moveTo>
                    <a:pt x="-1" y="21404"/>
                  </a:moveTo>
                  <a:cubicBezTo>
                    <a:pt x="103" y="9700"/>
                    <a:pt x="9511" y="208"/>
                    <a:pt x="21215" y="0"/>
                  </a:cubicBezTo>
                  <a:lnTo>
                    <a:pt x="21599" y="21597"/>
                  </a:lnTo>
                  <a:close/>
                </a:path>
              </a:pathLst>
            </a:custGeom>
            <a:solidFill>
              <a:srgbClr val="DADADA"/>
            </a:solidFill>
            <a:ln w="12700" cap="rnd">
              <a:solidFill>
                <a:srgbClr val="000000"/>
              </a:solidFill>
              <a:round/>
            </a:ln>
            <a:effectLst/>
          </p:spPr>
          <p:txBody>
            <a:bodyPr wrap="none" anchor="ctr"/>
            <a:lstStyle/>
            <a:p>
              <a:endParaRPr lang="it-IT"/>
            </a:p>
          </p:txBody>
        </p:sp>
        <p:sp>
          <p:nvSpPr>
            <p:cNvPr id="85381" name="Arc 389"/>
            <p:cNvSpPr/>
            <p:nvPr/>
          </p:nvSpPr>
          <p:spPr bwMode="auto">
            <a:xfrm>
              <a:off x="1335" y="3574"/>
              <a:ext cx="7" cy="77"/>
            </a:xfrm>
            <a:custGeom>
              <a:avLst/>
              <a:gdLst>
                <a:gd name="G0" fmla="+- 21600 0 0"/>
                <a:gd name="G1" fmla="+- 21433 0 0"/>
                <a:gd name="G2" fmla="+- 21600 0 0"/>
                <a:gd name="T0" fmla="*/ 0 w 21600"/>
                <a:gd name="T1" fmla="*/ 21433 h 21433"/>
                <a:gd name="T2" fmla="*/ 18921 w 21600"/>
                <a:gd name="T3" fmla="*/ 0 h 21433"/>
                <a:gd name="T4" fmla="*/ 21600 w 21600"/>
                <a:gd name="T5" fmla="*/ 21433 h 21433"/>
              </a:gdLst>
              <a:ahLst/>
              <a:cxnLst>
                <a:cxn ang="0">
                  <a:pos x="T0" y="T1"/>
                </a:cxn>
                <a:cxn ang="0">
                  <a:pos x="T2" y="T3"/>
                </a:cxn>
                <a:cxn ang="0">
                  <a:pos x="T4" y="T5"/>
                </a:cxn>
              </a:cxnLst>
              <a:rect l="0" t="0" r="r" b="b"/>
              <a:pathLst>
                <a:path w="21600" h="21433" fill="none" extrusionOk="0">
                  <a:moveTo>
                    <a:pt x="0" y="21433"/>
                  </a:moveTo>
                  <a:cubicBezTo>
                    <a:pt x="0" y="10539"/>
                    <a:pt x="8111" y="1350"/>
                    <a:pt x="18920" y="-1"/>
                  </a:cubicBezTo>
                </a:path>
                <a:path w="21600" h="21433" stroke="0" extrusionOk="0">
                  <a:moveTo>
                    <a:pt x="0" y="21433"/>
                  </a:moveTo>
                  <a:cubicBezTo>
                    <a:pt x="0" y="10539"/>
                    <a:pt x="8111" y="1350"/>
                    <a:pt x="18920" y="-1"/>
                  </a:cubicBezTo>
                  <a:lnTo>
                    <a:pt x="21600" y="21433"/>
                  </a:lnTo>
                  <a:close/>
                </a:path>
              </a:pathLst>
            </a:custGeom>
            <a:solidFill>
              <a:srgbClr val="DADADA"/>
            </a:solidFill>
            <a:ln w="12700" cap="rnd">
              <a:solidFill>
                <a:srgbClr val="000000"/>
              </a:solidFill>
              <a:round/>
            </a:ln>
            <a:effectLst/>
          </p:spPr>
          <p:txBody>
            <a:bodyPr wrap="none" anchor="ctr"/>
            <a:lstStyle/>
            <a:p>
              <a:endParaRPr lang="it-IT"/>
            </a:p>
          </p:txBody>
        </p:sp>
        <p:sp>
          <p:nvSpPr>
            <p:cNvPr id="85382" name="Arc 390"/>
            <p:cNvSpPr/>
            <p:nvPr/>
          </p:nvSpPr>
          <p:spPr bwMode="auto">
            <a:xfrm>
              <a:off x="1335" y="3643"/>
              <a:ext cx="20" cy="92"/>
            </a:xfrm>
            <a:custGeom>
              <a:avLst/>
              <a:gdLst>
                <a:gd name="G0" fmla="+- 21600 0 0"/>
                <a:gd name="G1" fmla="+- 192 0 0"/>
                <a:gd name="G2" fmla="+- 21600 0 0"/>
                <a:gd name="T0" fmla="*/ 21600 w 21600"/>
                <a:gd name="T1" fmla="*/ 21792 h 21792"/>
                <a:gd name="T2" fmla="*/ 1 w 21600"/>
                <a:gd name="T3" fmla="*/ 0 h 21792"/>
                <a:gd name="T4" fmla="*/ 21600 w 21600"/>
                <a:gd name="T5" fmla="*/ 192 h 21792"/>
              </a:gdLst>
              <a:ahLst/>
              <a:cxnLst>
                <a:cxn ang="0">
                  <a:pos x="T0" y="T1"/>
                </a:cxn>
                <a:cxn ang="0">
                  <a:pos x="T2" y="T3"/>
                </a:cxn>
                <a:cxn ang="0">
                  <a:pos x="T4" y="T5"/>
                </a:cxn>
              </a:cxnLst>
              <a:rect l="0" t="0" r="r" b="b"/>
              <a:pathLst>
                <a:path w="21600" h="21792" fill="none" extrusionOk="0">
                  <a:moveTo>
                    <a:pt x="21600" y="21792"/>
                  </a:moveTo>
                  <a:cubicBezTo>
                    <a:pt x="9670" y="21792"/>
                    <a:pt x="0" y="12121"/>
                    <a:pt x="0" y="192"/>
                  </a:cubicBezTo>
                  <a:cubicBezTo>
                    <a:pt x="-1" y="127"/>
                    <a:pt x="0" y="63"/>
                    <a:pt x="0" y="-1"/>
                  </a:cubicBezTo>
                </a:path>
                <a:path w="21600" h="21792" stroke="0" extrusionOk="0">
                  <a:moveTo>
                    <a:pt x="21600" y="21792"/>
                  </a:moveTo>
                  <a:cubicBezTo>
                    <a:pt x="9670" y="21792"/>
                    <a:pt x="0" y="12121"/>
                    <a:pt x="0" y="192"/>
                  </a:cubicBezTo>
                  <a:cubicBezTo>
                    <a:pt x="-1" y="127"/>
                    <a:pt x="0" y="63"/>
                    <a:pt x="0" y="-1"/>
                  </a:cubicBezTo>
                  <a:lnTo>
                    <a:pt x="21600" y="192"/>
                  </a:lnTo>
                  <a:close/>
                </a:path>
              </a:pathLst>
            </a:custGeom>
            <a:solidFill>
              <a:srgbClr val="DADADA"/>
            </a:solidFill>
            <a:ln w="12700" cap="rnd">
              <a:solidFill>
                <a:srgbClr val="000000"/>
              </a:solidFill>
              <a:round/>
            </a:ln>
            <a:effectLst/>
          </p:spPr>
          <p:txBody>
            <a:bodyPr wrap="none" anchor="ctr"/>
            <a:lstStyle/>
            <a:p>
              <a:endParaRPr lang="it-IT"/>
            </a:p>
          </p:txBody>
        </p:sp>
        <p:sp>
          <p:nvSpPr>
            <p:cNvPr id="85383" name="Line 391"/>
            <p:cNvSpPr>
              <a:spLocks noChangeShapeType="1"/>
            </p:cNvSpPr>
            <p:nvPr/>
          </p:nvSpPr>
          <p:spPr bwMode="auto">
            <a:xfrm>
              <a:off x="1333" y="3693"/>
              <a:ext cx="0" cy="0"/>
            </a:xfrm>
            <a:prstGeom prst="line">
              <a:avLst/>
            </a:prstGeom>
            <a:noFill/>
            <a:ln w="12700">
              <a:solidFill>
                <a:srgbClr val="000000"/>
              </a:solidFill>
              <a:round/>
            </a:ln>
            <a:effectLst/>
          </p:spPr>
          <p:txBody>
            <a:bodyPr wrap="none" anchor="ctr"/>
            <a:lstStyle/>
            <a:p>
              <a:endParaRPr lang="it-IT"/>
            </a:p>
          </p:txBody>
        </p:sp>
        <p:sp>
          <p:nvSpPr>
            <p:cNvPr id="85384" name="Line 392"/>
            <p:cNvSpPr>
              <a:spLocks noChangeShapeType="1"/>
            </p:cNvSpPr>
            <p:nvPr/>
          </p:nvSpPr>
          <p:spPr bwMode="auto">
            <a:xfrm>
              <a:off x="1321" y="3541"/>
              <a:ext cx="0" cy="0"/>
            </a:xfrm>
            <a:prstGeom prst="line">
              <a:avLst/>
            </a:prstGeom>
            <a:noFill/>
            <a:ln w="12700">
              <a:solidFill>
                <a:srgbClr val="000000"/>
              </a:solidFill>
              <a:round/>
            </a:ln>
            <a:effectLst/>
          </p:spPr>
          <p:txBody>
            <a:bodyPr wrap="none" anchor="ctr"/>
            <a:lstStyle/>
            <a:p>
              <a:endParaRPr lang="it-IT"/>
            </a:p>
          </p:txBody>
        </p:sp>
        <p:sp>
          <p:nvSpPr>
            <p:cNvPr id="85385" name="Line 393"/>
            <p:cNvSpPr>
              <a:spLocks noChangeShapeType="1"/>
            </p:cNvSpPr>
            <p:nvPr/>
          </p:nvSpPr>
          <p:spPr bwMode="auto">
            <a:xfrm>
              <a:off x="1333" y="3588"/>
              <a:ext cx="0" cy="0"/>
            </a:xfrm>
            <a:prstGeom prst="line">
              <a:avLst/>
            </a:prstGeom>
            <a:noFill/>
            <a:ln w="12700">
              <a:solidFill>
                <a:srgbClr val="000000"/>
              </a:solidFill>
              <a:round/>
            </a:ln>
            <a:effectLst/>
          </p:spPr>
          <p:txBody>
            <a:bodyPr wrap="none" anchor="ctr"/>
            <a:lstStyle/>
            <a:p>
              <a:endParaRPr lang="it-IT"/>
            </a:p>
          </p:txBody>
        </p:sp>
        <p:sp>
          <p:nvSpPr>
            <p:cNvPr id="85386" name="Line 394"/>
            <p:cNvSpPr>
              <a:spLocks noChangeShapeType="1"/>
            </p:cNvSpPr>
            <p:nvPr/>
          </p:nvSpPr>
          <p:spPr bwMode="auto">
            <a:xfrm>
              <a:off x="1321" y="3496"/>
              <a:ext cx="0" cy="0"/>
            </a:xfrm>
            <a:prstGeom prst="line">
              <a:avLst/>
            </a:prstGeom>
            <a:noFill/>
            <a:ln w="12700">
              <a:solidFill>
                <a:srgbClr val="000000"/>
              </a:solidFill>
              <a:round/>
            </a:ln>
            <a:effectLst/>
          </p:spPr>
          <p:txBody>
            <a:bodyPr wrap="none" anchor="ctr"/>
            <a:lstStyle/>
            <a:p>
              <a:endParaRPr lang="it-IT"/>
            </a:p>
          </p:txBody>
        </p:sp>
        <p:sp>
          <p:nvSpPr>
            <p:cNvPr id="85387" name="Line 395"/>
            <p:cNvSpPr>
              <a:spLocks noChangeShapeType="1"/>
            </p:cNvSpPr>
            <p:nvPr/>
          </p:nvSpPr>
          <p:spPr bwMode="auto">
            <a:xfrm>
              <a:off x="1326" y="3470"/>
              <a:ext cx="0" cy="0"/>
            </a:xfrm>
            <a:prstGeom prst="line">
              <a:avLst/>
            </a:prstGeom>
            <a:noFill/>
            <a:ln w="12700">
              <a:solidFill>
                <a:srgbClr val="000000"/>
              </a:solidFill>
              <a:round/>
            </a:ln>
            <a:effectLst/>
          </p:spPr>
          <p:txBody>
            <a:bodyPr wrap="none" anchor="ctr"/>
            <a:lstStyle/>
            <a:p>
              <a:endParaRPr lang="it-IT"/>
            </a:p>
          </p:txBody>
        </p:sp>
        <p:sp>
          <p:nvSpPr>
            <p:cNvPr id="85388" name="Line 396"/>
            <p:cNvSpPr>
              <a:spLocks noChangeShapeType="1"/>
            </p:cNvSpPr>
            <p:nvPr/>
          </p:nvSpPr>
          <p:spPr bwMode="auto">
            <a:xfrm>
              <a:off x="1224" y="3492"/>
              <a:ext cx="90" cy="0"/>
            </a:xfrm>
            <a:prstGeom prst="line">
              <a:avLst/>
            </a:prstGeom>
            <a:noFill/>
            <a:ln w="12700">
              <a:solidFill>
                <a:srgbClr val="000000"/>
              </a:solidFill>
              <a:round/>
            </a:ln>
            <a:effectLst/>
          </p:spPr>
          <p:txBody>
            <a:bodyPr wrap="none" anchor="ctr"/>
            <a:lstStyle/>
            <a:p>
              <a:endParaRPr lang="it-IT"/>
            </a:p>
          </p:txBody>
        </p:sp>
        <p:sp>
          <p:nvSpPr>
            <p:cNvPr id="85389" name="Line 397"/>
            <p:cNvSpPr>
              <a:spLocks noChangeShapeType="1"/>
            </p:cNvSpPr>
            <p:nvPr/>
          </p:nvSpPr>
          <p:spPr bwMode="auto">
            <a:xfrm flipH="1">
              <a:off x="1361" y="3492"/>
              <a:ext cx="33" cy="0"/>
            </a:xfrm>
            <a:prstGeom prst="line">
              <a:avLst/>
            </a:prstGeom>
            <a:noFill/>
            <a:ln w="12700">
              <a:solidFill>
                <a:srgbClr val="000000"/>
              </a:solidFill>
              <a:round/>
            </a:ln>
            <a:effectLst/>
          </p:spPr>
          <p:txBody>
            <a:bodyPr wrap="none" anchor="ctr"/>
            <a:lstStyle/>
            <a:p>
              <a:endParaRPr lang="it-IT"/>
            </a:p>
          </p:txBody>
        </p:sp>
        <p:sp>
          <p:nvSpPr>
            <p:cNvPr id="85390" name="Line 398"/>
            <p:cNvSpPr>
              <a:spLocks noChangeShapeType="1"/>
            </p:cNvSpPr>
            <p:nvPr/>
          </p:nvSpPr>
          <p:spPr bwMode="auto">
            <a:xfrm flipV="1">
              <a:off x="4002" y="2605"/>
              <a:ext cx="56" cy="21"/>
            </a:xfrm>
            <a:prstGeom prst="line">
              <a:avLst/>
            </a:prstGeom>
            <a:noFill/>
            <a:ln w="12700">
              <a:solidFill>
                <a:srgbClr val="000000"/>
              </a:solidFill>
              <a:round/>
            </a:ln>
            <a:effectLst/>
          </p:spPr>
          <p:txBody>
            <a:bodyPr wrap="none" anchor="ctr"/>
            <a:lstStyle/>
            <a:p>
              <a:endParaRPr lang="it-IT"/>
            </a:p>
          </p:txBody>
        </p:sp>
        <p:sp>
          <p:nvSpPr>
            <p:cNvPr id="85391" name="Line 399"/>
            <p:cNvSpPr>
              <a:spLocks noChangeShapeType="1"/>
            </p:cNvSpPr>
            <p:nvPr/>
          </p:nvSpPr>
          <p:spPr bwMode="auto">
            <a:xfrm>
              <a:off x="3880" y="2832"/>
              <a:ext cx="0" cy="268"/>
            </a:xfrm>
            <a:prstGeom prst="line">
              <a:avLst/>
            </a:prstGeom>
            <a:noFill/>
            <a:ln w="12700">
              <a:solidFill>
                <a:srgbClr val="000000"/>
              </a:solidFill>
              <a:round/>
            </a:ln>
            <a:effectLst/>
          </p:spPr>
          <p:txBody>
            <a:bodyPr wrap="none" anchor="ctr"/>
            <a:lstStyle/>
            <a:p>
              <a:endParaRPr lang="it-IT"/>
            </a:p>
          </p:txBody>
        </p:sp>
        <p:sp>
          <p:nvSpPr>
            <p:cNvPr id="85392" name="Line 400"/>
            <p:cNvSpPr>
              <a:spLocks noChangeShapeType="1"/>
            </p:cNvSpPr>
            <p:nvPr/>
          </p:nvSpPr>
          <p:spPr bwMode="auto">
            <a:xfrm flipH="1">
              <a:off x="2032" y="3205"/>
              <a:ext cx="61" cy="0"/>
            </a:xfrm>
            <a:prstGeom prst="line">
              <a:avLst/>
            </a:prstGeom>
            <a:noFill/>
            <a:ln w="12700">
              <a:solidFill>
                <a:srgbClr val="000000"/>
              </a:solidFill>
              <a:round/>
            </a:ln>
            <a:effectLst/>
          </p:spPr>
          <p:txBody>
            <a:bodyPr wrap="none" anchor="ctr"/>
            <a:lstStyle/>
            <a:p>
              <a:endParaRPr lang="it-IT"/>
            </a:p>
          </p:txBody>
        </p:sp>
        <p:sp>
          <p:nvSpPr>
            <p:cNvPr id="85393" name="Freeform 401"/>
            <p:cNvSpPr/>
            <p:nvPr/>
          </p:nvSpPr>
          <p:spPr bwMode="auto">
            <a:xfrm>
              <a:off x="2009" y="3176"/>
              <a:ext cx="47" cy="39"/>
            </a:xfrm>
            <a:custGeom>
              <a:avLst/>
              <a:gdLst/>
              <a:ahLst/>
              <a:cxnLst>
                <a:cxn ang="0">
                  <a:pos x="56" y="32"/>
                </a:cxn>
                <a:cxn ang="0">
                  <a:pos x="40" y="0"/>
                </a:cxn>
                <a:cxn ang="0">
                  <a:pos x="24" y="0"/>
                </a:cxn>
                <a:cxn ang="0">
                  <a:pos x="0" y="48"/>
                </a:cxn>
              </a:cxnLst>
              <a:rect l="0" t="0" r="r" b="b"/>
              <a:pathLst>
                <a:path w="57" h="49">
                  <a:moveTo>
                    <a:pt x="56" y="32"/>
                  </a:moveTo>
                  <a:lnTo>
                    <a:pt x="40" y="0"/>
                  </a:lnTo>
                  <a:lnTo>
                    <a:pt x="24" y="0"/>
                  </a:lnTo>
                  <a:lnTo>
                    <a:pt x="0" y="48"/>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85394" name="Line 402"/>
            <p:cNvSpPr>
              <a:spLocks noChangeShapeType="1"/>
            </p:cNvSpPr>
            <p:nvPr/>
          </p:nvSpPr>
          <p:spPr bwMode="auto">
            <a:xfrm>
              <a:off x="2010" y="3225"/>
              <a:ext cx="0" cy="32"/>
            </a:xfrm>
            <a:prstGeom prst="line">
              <a:avLst/>
            </a:prstGeom>
            <a:noFill/>
            <a:ln w="12700">
              <a:solidFill>
                <a:srgbClr val="000000"/>
              </a:solidFill>
              <a:round/>
            </a:ln>
            <a:effectLst/>
          </p:spPr>
          <p:txBody>
            <a:bodyPr wrap="none" anchor="ctr"/>
            <a:lstStyle/>
            <a:p>
              <a:endParaRPr lang="it-IT"/>
            </a:p>
          </p:txBody>
        </p:sp>
        <p:sp>
          <p:nvSpPr>
            <p:cNvPr id="85395" name="Freeform 403"/>
            <p:cNvSpPr/>
            <p:nvPr/>
          </p:nvSpPr>
          <p:spPr bwMode="auto">
            <a:xfrm>
              <a:off x="1912" y="3176"/>
              <a:ext cx="104" cy="14"/>
            </a:xfrm>
            <a:custGeom>
              <a:avLst/>
              <a:gdLst/>
              <a:ahLst/>
              <a:cxnLst>
                <a:cxn ang="0">
                  <a:pos x="120" y="16"/>
                </a:cxn>
                <a:cxn ang="0">
                  <a:pos x="16" y="16"/>
                </a:cxn>
                <a:cxn ang="0">
                  <a:pos x="0" y="0"/>
                </a:cxn>
              </a:cxnLst>
              <a:rect l="0" t="0" r="r" b="b"/>
              <a:pathLst>
                <a:path w="121" h="17">
                  <a:moveTo>
                    <a:pt x="120" y="16"/>
                  </a:moveTo>
                  <a:lnTo>
                    <a:pt x="16" y="16"/>
                  </a:lnTo>
                  <a:lnTo>
                    <a:pt x="0" y="0"/>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85396" name="Line 404"/>
            <p:cNvSpPr>
              <a:spLocks noChangeShapeType="1"/>
            </p:cNvSpPr>
            <p:nvPr/>
          </p:nvSpPr>
          <p:spPr bwMode="auto">
            <a:xfrm>
              <a:off x="1908" y="3225"/>
              <a:ext cx="97" cy="0"/>
            </a:xfrm>
            <a:prstGeom prst="line">
              <a:avLst/>
            </a:prstGeom>
            <a:noFill/>
            <a:ln w="12700">
              <a:solidFill>
                <a:srgbClr val="000000"/>
              </a:solidFill>
              <a:round/>
            </a:ln>
            <a:effectLst/>
          </p:spPr>
          <p:txBody>
            <a:bodyPr wrap="none" anchor="ctr"/>
            <a:lstStyle/>
            <a:p>
              <a:endParaRPr lang="it-IT"/>
            </a:p>
          </p:txBody>
        </p:sp>
        <p:sp>
          <p:nvSpPr>
            <p:cNvPr id="85397" name="Line 405"/>
            <p:cNvSpPr>
              <a:spLocks noChangeShapeType="1"/>
            </p:cNvSpPr>
            <p:nvPr/>
          </p:nvSpPr>
          <p:spPr bwMode="auto">
            <a:xfrm flipV="1">
              <a:off x="1908" y="3185"/>
              <a:ext cx="34" cy="46"/>
            </a:xfrm>
            <a:prstGeom prst="line">
              <a:avLst/>
            </a:prstGeom>
            <a:noFill/>
            <a:ln w="12700">
              <a:solidFill>
                <a:srgbClr val="000000"/>
              </a:solidFill>
              <a:round/>
            </a:ln>
            <a:effectLst/>
          </p:spPr>
          <p:txBody>
            <a:bodyPr wrap="none" anchor="ctr"/>
            <a:lstStyle/>
            <a:p>
              <a:endParaRPr lang="it-IT"/>
            </a:p>
          </p:txBody>
        </p:sp>
        <p:sp>
          <p:nvSpPr>
            <p:cNvPr id="85398" name="Oval 406"/>
            <p:cNvSpPr>
              <a:spLocks noChangeArrowheads="1"/>
            </p:cNvSpPr>
            <p:nvPr/>
          </p:nvSpPr>
          <p:spPr bwMode="auto">
            <a:xfrm>
              <a:off x="1949" y="3205"/>
              <a:ext cx="35" cy="2"/>
            </a:xfrm>
            <a:prstGeom prst="ellipse">
              <a:avLst/>
            </a:prstGeom>
            <a:solidFill>
              <a:srgbClr val="DADADA"/>
            </a:solidFill>
            <a:ln w="12700">
              <a:solidFill>
                <a:srgbClr val="000000"/>
              </a:solidFill>
              <a:round/>
            </a:ln>
            <a:effectLst/>
          </p:spPr>
          <p:txBody>
            <a:bodyPr wrap="none" anchor="ctr"/>
            <a:lstStyle/>
            <a:p>
              <a:endParaRPr lang="it-IT"/>
            </a:p>
          </p:txBody>
        </p:sp>
        <p:sp>
          <p:nvSpPr>
            <p:cNvPr id="85399" name="Freeform 407"/>
            <p:cNvSpPr/>
            <p:nvPr/>
          </p:nvSpPr>
          <p:spPr bwMode="auto">
            <a:xfrm>
              <a:off x="1946" y="3149"/>
              <a:ext cx="41" cy="54"/>
            </a:xfrm>
            <a:custGeom>
              <a:avLst/>
              <a:gdLst/>
              <a:ahLst/>
              <a:cxnLst>
                <a:cxn ang="0">
                  <a:pos x="0" y="64"/>
                </a:cxn>
                <a:cxn ang="0">
                  <a:pos x="0" y="0"/>
                </a:cxn>
                <a:cxn ang="0">
                  <a:pos x="48" y="0"/>
                </a:cxn>
                <a:cxn ang="0">
                  <a:pos x="48" y="64"/>
                </a:cxn>
              </a:cxnLst>
              <a:rect l="0" t="0" r="r" b="b"/>
              <a:pathLst>
                <a:path w="49" h="65">
                  <a:moveTo>
                    <a:pt x="0" y="64"/>
                  </a:moveTo>
                  <a:lnTo>
                    <a:pt x="0" y="0"/>
                  </a:lnTo>
                  <a:lnTo>
                    <a:pt x="48" y="0"/>
                  </a:lnTo>
                  <a:lnTo>
                    <a:pt x="48" y="64"/>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85400" name="Line 408"/>
            <p:cNvSpPr>
              <a:spLocks noChangeShapeType="1"/>
            </p:cNvSpPr>
            <p:nvPr/>
          </p:nvSpPr>
          <p:spPr bwMode="auto">
            <a:xfrm flipH="1">
              <a:off x="1942" y="3126"/>
              <a:ext cx="35" cy="27"/>
            </a:xfrm>
            <a:prstGeom prst="line">
              <a:avLst/>
            </a:prstGeom>
            <a:noFill/>
            <a:ln w="12700">
              <a:solidFill>
                <a:srgbClr val="000000"/>
              </a:solidFill>
              <a:round/>
            </a:ln>
            <a:effectLst/>
          </p:spPr>
          <p:txBody>
            <a:bodyPr wrap="none" anchor="ctr"/>
            <a:lstStyle/>
            <a:p>
              <a:endParaRPr lang="it-IT"/>
            </a:p>
          </p:txBody>
        </p:sp>
        <p:sp>
          <p:nvSpPr>
            <p:cNvPr id="85401" name="Freeform 409"/>
            <p:cNvSpPr/>
            <p:nvPr/>
          </p:nvSpPr>
          <p:spPr bwMode="auto">
            <a:xfrm>
              <a:off x="1973" y="3110"/>
              <a:ext cx="64" cy="14"/>
            </a:xfrm>
            <a:custGeom>
              <a:avLst/>
              <a:gdLst/>
              <a:ahLst/>
              <a:cxnLst>
                <a:cxn ang="0">
                  <a:pos x="0" y="16"/>
                </a:cxn>
                <a:cxn ang="0">
                  <a:pos x="16" y="8"/>
                </a:cxn>
                <a:cxn ang="0">
                  <a:pos x="32" y="0"/>
                </a:cxn>
                <a:cxn ang="0">
                  <a:pos x="72" y="0"/>
                </a:cxn>
              </a:cxnLst>
              <a:rect l="0" t="0" r="r" b="b"/>
              <a:pathLst>
                <a:path w="73" h="17">
                  <a:moveTo>
                    <a:pt x="0" y="16"/>
                  </a:moveTo>
                  <a:lnTo>
                    <a:pt x="16" y="8"/>
                  </a:lnTo>
                  <a:lnTo>
                    <a:pt x="32" y="0"/>
                  </a:lnTo>
                  <a:lnTo>
                    <a:pt x="72" y="0"/>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85402" name="Line 410"/>
            <p:cNvSpPr>
              <a:spLocks noChangeShapeType="1"/>
            </p:cNvSpPr>
            <p:nvPr/>
          </p:nvSpPr>
          <p:spPr bwMode="auto">
            <a:xfrm flipH="1" flipV="1">
              <a:off x="1969" y="3126"/>
              <a:ext cx="29" cy="33"/>
            </a:xfrm>
            <a:prstGeom prst="line">
              <a:avLst/>
            </a:prstGeom>
            <a:noFill/>
            <a:ln w="12700">
              <a:solidFill>
                <a:srgbClr val="000000"/>
              </a:solidFill>
              <a:round/>
            </a:ln>
            <a:effectLst/>
          </p:spPr>
          <p:txBody>
            <a:bodyPr wrap="none" anchor="ctr"/>
            <a:lstStyle/>
            <a:p>
              <a:endParaRPr lang="it-IT"/>
            </a:p>
          </p:txBody>
        </p:sp>
        <p:sp>
          <p:nvSpPr>
            <p:cNvPr id="85403" name="Freeform 411"/>
            <p:cNvSpPr/>
            <p:nvPr/>
          </p:nvSpPr>
          <p:spPr bwMode="auto">
            <a:xfrm>
              <a:off x="1199" y="1865"/>
              <a:ext cx="2171" cy="1004"/>
            </a:xfrm>
            <a:custGeom>
              <a:avLst/>
              <a:gdLst/>
              <a:ahLst/>
              <a:cxnLst>
                <a:cxn ang="0">
                  <a:pos x="0" y="0"/>
                </a:cxn>
                <a:cxn ang="0">
                  <a:pos x="2536" y="0"/>
                </a:cxn>
                <a:cxn ang="0">
                  <a:pos x="2536" y="1229"/>
                </a:cxn>
                <a:cxn ang="0">
                  <a:pos x="0" y="1229"/>
                </a:cxn>
                <a:cxn ang="0">
                  <a:pos x="0" y="0"/>
                </a:cxn>
              </a:cxnLst>
              <a:rect l="0" t="0" r="r" b="b"/>
              <a:pathLst>
                <a:path w="2537" h="1230">
                  <a:moveTo>
                    <a:pt x="0" y="0"/>
                  </a:moveTo>
                  <a:lnTo>
                    <a:pt x="2536" y="0"/>
                  </a:lnTo>
                  <a:lnTo>
                    <a:pt x="2536" y="1229"/>
                  </a:lnTo>
                  <a:lnTo>
                    <a:pt x="0" y="1229"/>
                  </a:lnTo>
                  <a:lnTo>
                    <a:pt x="0" y="0"/>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grpSp>
          <p:nvGrpSpPr>
            <p:cNvPr id="6" name="Group 412"/>
            <p:cNvGrpSpPr/>
            <p:nvPr/>
          </p:nvGrpSpPr>
          <p:grpSpPr bwMode="auto">
            <a:xfrm>
              <a:off x="1635" y="2867"/>
              <a:ext cx="203" cy="338"/>
              <a:chOff x="1272" y="2261"/>
              <a:chExt cx="237" cy="414"/>
            </a:xfrm>
          </p:grpSpPr>
          <p:sp>
            <p:nvSpPr>
              <p:cNvPr id="85405" name="Line 413"/>
              <p:cNvSpPr>
                <a:spLocks noChangeShapeType="1"/>
              </p:cNvSpPr>
              <p:nvPr/>
            </p:nvSpPr>
            <p:spPr bwMode="auto">
              <a:xfrm flipV="1">
                <a:off x="1272" y="2337"/>
                <a:ext cx="200" cy="338"/>
              </a:xfrm>
              <a:prstGeom prst="line">
                <a:avLst/>
              </a:prstGeom>
              <a:noFill/>
              <a:ln w="12700">
                <a:solidFill>
                  <a:srgbClr val="000000"/>
                </a:solidFill>
                <a:round/>
              </a:ln>
              <a:effectLst/>
            </p:spPr>
            <p:txBody>
              <a:bodyPr wrap="none" anchor="ctr"/>
              <a:lstStyle/>
              <a:p>
                <a:endParaRPr lang="it-IT"/>
              </a:p>
            </p:txBody>
          </p:sp>
          <p:sp>
            <p:nvSpPr>
              <p:cNvPr id="85406" name="Freeform 414"/>
              <p:cNvSpPr/>
              <p:nvPr/>
            </p:nvSpPr>
            <p:spPr bwMode="auto">
              <a:xfrm>
                <a:off x="1428" y="2261"/>
                <a:ext cx="81" cy="98"/>
              </a:xfrm>
              <a:custGeom>
                <a:avLst/>
                <a:gdLst/>
                <a:ahLst/>
                <a:cxnLst>
                  <a:cxn ang="0">
                    <a:pos x="36" y="74"/>
                  </a:cxn>
                  <a:cxn ang="0">
                    <a:pos x="65" y="97"/>
                  </a:cxn>
                  <a:cxn ang="0">
                    <a:pos x="80" y="0"/>
                  </a:cxn>
                  <a:cxn ang="0">
                    <a:pos x="0" y="59"/>
                  </a:cxn>
                  <a:cxn ang="0">
                    <a:pos x="36" y="74"/>
                  </a:cxn>
                </a:cxnLst>
                <a:rect l="0" t="0" r="r" b="b"/>
                <a:pathLst>
                  <a:path w="81" h="98">
                    <a:moveTo>
                      <a:pt x="36" y="74"/>
                    </a:moveTo>
                    <a:lnTo>
                      <a:pt x="65" y="97"/>
                    </a:lnTo>
                    <a:lnTo>
                      <a:pt x="80" y="0"/>
                    </a:lnTo>
                    <a:lnTo>
                      <a:pt x="0" y="59"/>
                    </a:lnTo>
                    <a:lnTo>
                      <a:pt x="36" y="74"/>
                    </a:lnTo>
                  </a:path>
                </a:pathLst>
              </a:custGeom>
              <a:solidFill>
                <a:srgbClr val="000000"/>
              </a:solidFill>
              <a:ln w="12700" cap="rnd" cmpd="sng">
                <a:noFill/>
                <a:prstDash val="solid"/>
                <a:round/>
                <a:headEnd type="none" w="med" len="med"/>
                <a:tailEnd type="none" w="med" len="med"/>
              </a:ln>
              <a:effectLst/>
            </p:spPr>
            <p:txBody>
              <a:bodyPr/>
              <a:lstStyle/>
              <a:p>
                <a:endParaRPr lang="it-IT"/>
              </a:p>
            </p:txBody>
          </p:sp>
        </p:grpSp>
        <p:sp>
          <p:nvSpPr>
            <p:cNvPr id="85407" name="Freeform 415"/>
            <p:cNvSpPr/>
            <p:nvPr/>
          </p:nvSpPr>
          <p:spPr bwMode="auto">
            <a:xfrm>
              <a:off x="2082" y="2113"/>
              <a:ext cx="70" cy="107"/>
            </a:xfrm>
            <a:custGeom>
              <a:avLst/>
              <a:gdLst/>
              <a:ahLst/>
              <a:cxnLst>
                <a:cxn ang="0">
                  <a:pos x="0" y="0"/>
                </a:cxn>
                <a:cxn ang="0">
                  <a:pos x="40" y="65"/>
                </a:cxn>
                <a:cxn ang="0">
                  <a:pos x="72" y="121"/>
                </a:cxn>
                <a:cxn ang="0">
                  <a:pos x="80" y="129"/>
                </a:cxn>
              </a:cxnLst>
              <a:rect l="0" t="0" r="r" b="b"/>
              <a:pathLst>
                <a:path w="81" h="130">
                  <a:moveTo>
                    <a:pt x="0" y="0"/>
                  </a:moveTo>
                  <a:lnTo>
                    <a:pt x="40" y="65"/>
                  </a:lnTo>
                  <a:lnTo>
                    <a:pt x="72" y="121"/>
                  </a:lnTo>
                  <a:lnTo>
                    <a:pt x="80" y="129"/>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85408" name="Freeform 416"/>
            <p:cNvSpPr/>
            <p:nvPr/>
          </p:nvSpPr>
          <p:spPr bwMode="auto">
            <a:xfrm>
              <a:off x="2104" y="2744"/>
              <a:ext cx="27" cy="52"/>
            </a:xfrm>
            <a:custGeom>
              <a:avLst/>
              <a:gdLst/>
              <a:ahLst/>
              <a:cxnLst>
                <a:cxn ang="0">
                  <a:pos x="0" y="64"/>
                </a:cxn>
                <a:cxn ang="0">
                  <a:pos x="16" y="48"/>
                </a:cxn>
                <a:cxn ang="0">
                  <a:pos x="24" y="32"/>
                </a:cxn>
                <a:cxn ang="0">
                  <a:pos x="32" y="0"/>
                </a:cxn>
              </a:cxnLst>
              <a:rect l="0" t="0" r="r" b="b"/>
              <a:pathLst>
                <a:path w="33" h="65">
                  <a:moveTo>
                    <a:pt x="0" y="64"/>
                  </a:moveTo>
                  <a:lnTo>
                    <a:pt x="16" y="48"/>
                  </a:lnTo>
                  <a:lnTo>
                    <a:pt x="24" y="32"/>
                  </a:lnTo>
                  <a:lnTo>
                    <a:pt x="32" y="0"/>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85409" name="Freeform 417"/>
            <p:cNvSpPr/>
            <p:nvPr/>
          </p:nvSpPr>
          <p:spPr bwMode="auto">
            <a:xfrm>
              <a:off x="2206" y="2441"/>
              <a:ext cx="221" cy="349"/>
            </a:xfrm>
            <a:custGeom>
              <a:avLst/>
              <a:gdLst/>
              <a:ahLst/>
              <a:cxnLst>
                <a:cxn ang="0">
                  <a:pos x="0" y="426"/>
                </a:cxn>
                <a:cxn ang="0">
                  <a:pos x="40" y="386"/>
                </a:cxn>
                <a:cxn ang="0">
                  <a:pos x="88" y="321"/>
                </a:cxn>
                <a:cxn ang="0">
                  <a:pos x="136" y="249"/>
                </a:cxn>
                <a:cxn ang="0">
                  <a:pos x="192" y="153"/>
                </a:cxn>
                <a:cxn ang="0">
                  <a:pos x="232" y="64"/>
                </a:cxn>
                <a:cxn ang="0">
                  <a:pos x="256" y="0"/>
                </a:cxn>
              </a:cxnLst>
              <a:rect l="0" t="0" r="r" b="b"/>
              <a:pathLst>
                <a:path w="257" h="427">
                  <a:moveTo>
                    <a:pt x="0" y="426"/>
                  </a:moveTo>
                  <a:lnTo>
                    <a:pt x="40" y="386"/>
                  </a:lnTo>
                  <a:lnTo>
                    <a:pt x="88" y="321"/>
                  </a:lnTo>
                  <a:lnTo>
                    <a:pt x="136" y="249"/>
                  </a:lnTo>
                  <a:lnTo>
                    <a:pt x="192" y="153"/>
                  </a:lnTo>
                  <a:lnTo>
                    <a:pt x="232" y="64"/>
                  </a:lnTo>
                  <a:lnTo>
                    <a:pt x="256" y="0"/>
                  </a:lnTo>
                </a:path>
              </a:pathLst>
            </a:custGeom>
            <a:noFill/>
            <a:ln w="25400" cap="rnd" cmpd="sng">
              <a:solidFill>
                <a:srgbClr val="000000"/>
              </a:solidFill>
              <a:prstDash val="solid"/>
              <a:round/>
              <a:headEnd type="none" w="med" len="med"/>
              <a:tailEnd type="none" w="med" len="med"/>
            </a:ln>
            <a:effectLst/>
          </p:spPr>
          <p:txBody>
            <a:bodyPr/>
            <a:lstStyle/>
            <a:p>
              <a:endParaRPr lang="it-IT"/>
            </a:p>
          </p:txBody>
        </p:sp>
        <p:sp>
          <p:nvSpPr>
            <p:cNvPr id="85410" name="Freeform 418"/>
            <p:cNvSpPr/>
            <p:nvPr/>
          </p:nvSpPr>
          <p:spPr bwMode="auto">
            <a:xfrm>
              <a:off x="2774" y="2332"/>
              <a:ext cx="23" cy="31"/>
            </a:xfrm>
            <a:custGeom>
              <a:avLst/>
              <a:gdLst/>
              <a:ahLst/>
              <a:cxnLst>
                <a:cxn ang="0">
                  <a:pos x="0" y="40"/>
                </a:cxn>
                <a:cxn ang="0">
                  <a:pos x="16" y="32"/>
                </a:cxn>
                <a:cxn ang="0">
                  <a:pos x="24" y="0"/>
                </a:cxn>
              </a:cxnLst>
              <a:rect l="0" t="0" r="r" b="b"/>
              <a:pathLst>
                <a:path w="25" h="41">
                  <a:moveTo>
                    <a:pt x="0" y="40"/>
                  </a:moveTo>
                  <a:lnTo>
                    <a:pt x="16" y="32"/>
                  </a:lnTo>
                  <a:lnTo>
                    <a:pt x="24" y="0"/>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85411" name="Line 419"/>
            <p:cNvSpPr>
              <a:spLocks noChangeShapeType="1"/>
            </p:cNvSpPr>
            <p:nvPr/>
          </p:nvSpPr>
          <p:spPr bwMode="auto">
            <a:xfrm>
              <a:off x="2777" y="2328"/>
              <a:ext cx="49" cy="0"/>
            </a:xfrm>
            <a:prstGeom prst="line">
              <a:avLst/>
            </a:prstGeom>
            <a:noFill/>
            <a:ln w="12700">
              <a:solidFill>
                <a:srgbClr val="000000"/>
              </a:solidFill>
              <a:round/>
            </a:ln>
            <a:effectLst/>
          </p:spPr>
          <p:txBody>
            <a:bodyPr wrap="none" anchor="ctr"/>
            <a:lstStyle/>
            <a:p>
              <a:endParaRPr lang="it-IT"/>
            </a:p>
          </p:txBody>
        </p:sp>
        <p:sp>
          <p:nvSpPr>
            <p:cNvPr id="85412" name="Freeform 420"/>
            <p:cNvSpPr/>
            <p:nvPr/>
          </p:nvSpPr>
          <p:spPr bwMode="auto">
            <a:xfrm>
              <a:off x="2761" y="2245"/>
              <a:ext cx="14" cy="13"/>
            </a:xfrm>
            <a:custGeom>
              <a:avLst/>
              <a:gdLst/>
              <a:ahLst/>
              <a:cxnLst>
                <a:cxn ang="0">
                  <a:pos x="0" y="16"/>
                </a:cxn>
                <a:cxn ang="0">
                  <a:pos x="8" y="8"/>
                </a:cxn>
                <a:cxn ang="0">
                  <a:pos x="16" y="0"/>
                </a:cxn>
              </a:cxnLst>
              <a:rect l="0" t="0" r="r" b="b"/>
              <a:pathLst>
                <a:path w="17" h="17">
                  <a:moveTo>
                    <a:pt x="0" y="16"/>
                  </a:moveTo>
                  <a:lnTo>
                    <a:pt x="8" y="8"/>
                  </a:lnTo>
                  <a:lnTo>
                    <a:pt x="16" y="0"/>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85413" name="Freeform 421"/>
            <p:cNvSpPr/>
            <p:nvPr/>
          </p:nvSpPr>
          <p:spPr bwMode="auto">
            <a:xfrm>
              <a:off x="2781" y="2245"/>
              <a:ext cx="16" cy="27"/>
            </a:xfrm>
            <a:custGeom>
              <a:avLst/>
              <a:gdLst/>
              <a:ahLst/>
              <a:cxnLst>
                <a:cxn ang="0">
                  <a:pos x="0" y="0"/>
                </a:cxn>
                <a:cxn ang="0">
                  <a:pos x="8" y="8"/>
                </a:cxn>
                <a:cxn ang="0">
                  <a:pos x="16" y="32"/>
                </a:cxn>
              </a:cxnLst>
              <a:rect l="0" t="0" r="r" b="b"/>
              <a:pathLst>
                <a:path w="17" h="33">
                  <a:moveTo>
                    <a:pt x="0" y="0"/>
                  </a:moveTo>
                  <a:lnTo>
                    <a:pt x="8" y="8"/>
                  </a:lnTo>
                  <a:lnTo>
                    <a:pt x="16" y="32"/>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85414" name="Line 422"/>
            <p:cNvSpPr>
              <a:spLocks noChangeShapeType="1"/>
            </p:cNvSpPr>
            <p:nvPr/>
          </p:nvSpPr>
          <p:spPr bwMode="auto">
            <a:xfrm flipH="1">
              <a:off x="2770" y="2281"/>
              <a:ext cx="63" cy="0"/>
            </a:xfrm>
            <a:prstGeom prst="line">
              <a:avLst/>
            </a:prstGeom>
            <a:noFill/>
            <a:ln w="12700">
              <a:solidFill>
                <a:srgbClr val="000000"/>
              </a:solidFill>
              <a:round/>
            </a:ln>
            <a:effectLst/>
          </p:spPr>
          <p:txBody>
            <a:bodyPr wrap="none" anchor="ctr"/>
            <a:lstStyle/>
            <a:p>
              <a:endParaRPr lang="it-IT"/>
            </a:p>
          </p:txBody>
        </p:sp>
        <p:sp>
          <p:nvSpPr>
            <p:cNvPr id="85415" name="Line 423"/>
            <p:cNvSpPr>
              <a:spLocks noChangeShapeType="1"/>
            </p:cNvSpPr>
            <p:nvPr/>
          </p:nvSpPr>
          <p:spPr bwMode="auto">
            <a:xfrm>
              <a:off x="2860" y="2350"/>
              <a:ext cx="0" cy="0"/>
            </a:xfrm>
            <a:prstGeom prst="line">
              <a:avLst/>
            </a:prstGeom>
            <a:noFill/>
            <a:ln w="12700">
              <a:solidFill>
                <a:srgbClr val="000000"/>
              </a:solidFill>
              <a:round/>
            </a:ln>
            <a:effectLst/>
          </p:spPr>
          <p:txBody>
            <a:bodyPr wrap="none" anchor="ctr"/>
            <a:lstStyle/>
            <a:p>
              <a:endParaRPr lang="it-IT"/>
            </a:p>
          </p:txBody>
        </p:sp>
        <p:sp>
          <p:nvSpPr>
            <p:cNvPr id="85416" name="Line 424"/>
            <p:cNvSpPr>
              <a:spLocks noChangeShapeType="1"/>
            </p:cNvSpPr>
            <p:nvPr/>
          </p:nvSpPr>
          <p:spPr bwMode="auto">
            <a:xfrm>
              <a:off x="2860" y="2258"/>
              <a:ext cx="0" cy="0"/>
            </a:xfrm>
            <a:prstGeom prst="line">
              <a:avLst/>
            </a:prstGeom>
            <a:noFill/>
            <a:ln w="12700">
              <a:solidFill>
                <a:srgbClr val="000000"/>
              </a:solidFill>
              <a:round/>
            </a:ln>
            <a:effectLst/>
          </p:spPr>
          <p:txBody>
            <a:bodyPr wrap="none" anchor="ctr"/>
            <a:lstStyle/>
            <a:p>
              <a:endParaRPr lang="it-IT"/>
            </a:p>
          </p:txBody>
        </p:sp>
        <p:sp>
          <p:nvSpPr>
            <p:cNvPr id="85417" name="Line 425"/>
            <p:cNvSpPr>
              <a:spLocks noChangeShapeType="1"/>
            </p:cNvSpPr>
            <p:nvPr/>
          </p:nvSpPr>
          <p:spPr bwMode="auto">
            <a:xfrm>
              <a:off x="2964" y="2370"/>
              <a:ext cx="0" cy="0"/>
            </a:xfrm>
            <a:prstGeom prst="line">
              <a:avLst/>
            </a:prstGeom>
            <a:noFill/>
            <a:ln w="12700">
              <a:solidFill>
                <a:srgbClr val="000000"/>
              </a:solidFill>
              <a:round/>
            </a:ln>
            <a:effectLst/>
          </p:spPr>
          <p:txBody>
            <a:bodyPr wrap="none" anchor="ctr"/>
            <a:lstStyle/>
            <a:p>
              <a:endParaRPr lang="it-IT"/>
            </a:p>
          </p:txBody>
        </p:sp>
        <p:sp>
          <p:nvSpPr>
            <p:cNvPr id="85418" name="Line 426"/>
            <p:cNvSpPr>
              <a:spLocks noChangeShapeType="1"/>
            </p:cNvSpPr>
            <p:nvPr/>
          </p:nvSpPr>
          <p:spPr bwMode="auto">
            <a:xfrm flipV="1">
              <a:off x="2758" y="2248"/>
              <a:ext cx="12" cy="33"/>
            </a:xfrm>
            <a:prstGeom prst="line">
              <a:avLst/>
            </a:prstGeom>
            <a:noFill/>
            <a:ln w="12700">
              <a:solidFill>
                <a:srgbClr val="000000"/>
              </a:solidFill>
              <a:round/>
            </a:ln>
            <a:effectLst/>
          </p:spPr>
          <p:txBody>
            <a:bodyPr wrap="none" anchor="ctr"/>
            <a:lstStyle/>
            <a:p>
              <a:endParaRPr lang="it-IT"/>
            </a:p>
          </p:txBody>
        </p:sp>
        <p:sp>
          <p:nvSpPr>
            <p:cNvPr id="85419" name="Rectangle 427"/>
            <p:cNvSpPr>
              <a:spLocks noChangeArrowheads="1"/>
            </p:cNvSpPr>
            <p:nvPr/>
          </p:nvSpPr>
          <p:spPr bwMode="auto">
            <a:xfrm>
              <a:off x="3065" y="2235"/>
              <a:ext cx="253" cy="139"/>
            </a:xfrm>
            <a:prstGeom prst="rect">
              <a:avLst/>
            </a:prstGeom>
            <a:solidFill>
              <a:srgbClr val="3366FF"/>
            </a:solidFill>
            <a:ln w="12700">
              <a:solidFill>
                <a:srgbClr val="3366FF"/>
              </a:solidFill>
              <a:miter lim="800000"/>
            </a:ln>
            <a:effectLst/>
          </p:spPr>
          <p:txBody>
            <a:bodyPr wrap="none" anchor="ctr"/>
            <a:lstStyle/>
            <a:p>
              <a:endParaRPr lang="it-IT"/>
            </a:p>
          </p:txBody>
        </p:sp>
        <p:sp>
          <p:nvSpPr>
            <p:cNvPr id="85420" name="Line 428"/>
            <p:cNvSpPr>
              <a:spLocks noChangeShapeType="1"/>
            </p:cNvSpPr>
            <p:nvPr/>
          </p:nvSpPr>
          <p:spPr bwMode="auto">
            <a:xfrm>
              <a:off x="3325" y="2384"/>
              <a:ext cx="0" cy="0"/>
            </a:xfrm>
            <a:prstGeom prst="line">
              <a:avLst/>
            </a:prstGeom>
            <a:noFill/>
            <a:ln w="12700">
              <a:solidFill>
                <a:srgbClr val="000000"/>
              </a:solidFill>
              <a:round/>
            </a:ln>
            <a:effectLst/>
          </p:spPr>
          <p:txBody>
            <a:bodyPr wrap="none" anchor="ctr"/>
            <a:lstStyle/>
            <a:p>
              <a:endParaRPr lang="it-IT"/>
            </a:p>
          </p:txBody>
        </p:sp>
        <p:sp>
          <p:nvSpPr>
            <p:cNvPr id="85421" name="Rectangle 429"/>
            <p:cNvSpPr>
              <a:spLocks noChangeArrowheads="1"/>
            </p:cNvSpPr>
            <p:nvPr/>
          </p:nvSpPr>
          <p:spPr bwMode="auto">
            <a:xfrm>
              <a:off x="2860" y="2281"/>
              <a:ext cx="115" cy="54"/>
            </a:xfrm>
            <a:prstGeom prst="rect">
              <a:avLst/>
            </a:prstGeom>
            <a:solidFill>
              <a:srgbClr val="3366FF"/>
            </a:solidFill>
            <a:ln w="12700">
              <a:solidFill>
                <a:srgbClr val="3366FF"/>
              </a:solidFill>
              <a:miter lim="800000"/>
            </a:ln>
            <a:effectLst/>
          </p:spPr>
          <p:txBody>
            <a:bodyPr wrap="none" anchor="ctr"/>
            <a:lstStyle/>
            <a:p>
              <a:endParaRPr lang="it-IT"/>
            </a:p>
          </p:txBody>
        </p:sp>
        <p:sp>
          <p:nvSpPr>
            <p:cNvPr id="85422" name="Rectangle 430"/>
            <p:cNvSpPr>
              <a:spLocks noChangeArrowheads="1"/>
            </p:cNvSpPr>
            <p:nvPr/>
          </p:nvSpPr>
          <p:spPr bwMode="auto">
            <a:xfrm>
              <a:off x="2777" y="2287"/>
              <a:ext cx="49" cy="27"/>
            </a:xfrm>
            <a:prstGeom prst="rect">
              <a:avLst/>
            </a:prstGeom>
            <a:solidFill>
              <a:srgbClr val="3366FF"/>
            </a:solidFill>
            <a:ln w="12700">
              <a:solidFill>
                <a:srgbClr val="3366FF"/>
              </a:solidFill>
              <a:miter lim="800000"/>
            </a:ln>
            <a:effectLst/>
          </p:spPr>
          <p:txBody>
            <a:bodyPr wrap="none" anchor="ctr"/>
            <a:lstStyle/>
            <a:p>
              <a:endParaRPr lang="it-IT"/>
            </a:p>
          </p:txBody>
        </p:sp>
        <p:sp>
          <p:nvSpPr>
            <p:cNvPr id="85423" name="Line 431"/>
            <p:cNvSpPr>
              <a:spLocks noChangeShapeType="1"/>
            </p:cNvSpPr>
            <p:nvPr/>
          </p:nvSpPr>
          <p:spPr bwMode="auto">
            <a:xfrm>
              <a:off x="2853" y="2338"/>
              <a:ext cx="0" cy="0"/>
            </a:xfrm>
            <a:prstGeom prst="line">
              <a:avLst/>
            </a:prstGeom>
            <a:noFill/>
            <a:ln w="12700">
              <a:solidFill>
                <a:srgbClr val="000000"/>
              </a:solidFill>
              <a:round/>
            </a:ln>
            <a:effectLst/>
          </p:spPr>
          <p:txBody>
            <a:bodyPr wrap="none" anchor="ctr"/>
            <a:lstStyle/>
            <a:p>
              <a:endParaRPr lang="it-IT"/>
            </a:p>
          </p:txBody>
        </p:sp>
        <p:sp>
          <p:nvSpPr>
            <p:cNvPr id="85424" name="Line 432"/>
            <p:cNvSpPr>
              <a:spLocks noChangeShapeType="1"/>
            </p:cNvSpPr>
            <p:nvPr/>
          </p:nvSpPr>
          <p:spPr bwMode="auto">
            <a:xfrm>
              <a:off x="2867" y="2343"/>
              <a:ext cx="0" cy="0"/>
            </a:xfrm>
            <a:prstGeom prst="line">
              <a:avLst/>
            </a:prstGeom>
            <a:noFill/>
            <a:ln w="12700">
              <a:solidFill>
                <a:srgbClr val="000000"/>
              </a:solidFill>
              <a:round/>
            </a:ln>
            <a:effectLst/>
          </p:spPr>
          <p:txBody>
            <a:bodyPr wrap="none" anchor="ctr"/>
            <a:lstStyle/>
            <a:p>
              <a:endParaRPr lang="it-IT"/>
            </a:p>
          </p:txBody>
        </p:sp>
        <p:sp>
          <p:nvSpPr>
            <p:cNvPr id="85425" name="Line 433"/>
            <p:cNvSpPr>
              <a:spLocks noChangeShapeType="1"/>
            </p:cNvSpPr>
            <p:nvPr/>
          </p:nvSpPr>
          <p:spPr bwMode="auto">
            <a:xfrm>
              <a:off x="2585" y="2287"/>
              <a:ext cx="15" cy="0"/>
            </a:xfrm>
            <a:prstGeom prst="line">
              <a:avLst/>
            </a:prstGeom>
            <a:noFill/>
            <a:ln w="12700">
              <a:solidFill>
                <a:srgbClr val="3366FF"/>
              </a:solidFill>
              <a:round/>
            </a:ln>
            <a:effectLst/>
          </p:spPr>
          <p:txBody>
            <a:bodyPr wrap="none" anchor="ctr"/>
            <a:lstStyle/>
            <a:p>
              <a:endParaRPr lang="it-IT"/>
            </a:p>
          </p:txBody>
        </p:sp>
        <p:sp>
          <p:nvSpPr>
            <p:cNvPr id="85426" name="Line 434"/>
            <p:cNvSpPr>
              <a:spLocks noChangeShapeType="1"/>
            </p:cNvSpPr>
            <p:nvPr/>
          </p:nvSpPr>
          <p:spPr bwMode="auto">
            <a:xfrm flipH="1">
              <a:off x="2517" y="2294"/>
              <a:ext cx="90" cy="0"/>
            </a:xfrm>
            <a:prstGeom prst="line">
              <a:avLst/>
            </a:prstGeom>
            <a:noFill/>
            <a:ln w="12700">
              <a:solidFill>
                <a:srgbClr val="3366FF"/>
              </a:solidFill>
              <a:round/>
            </a:ln>
            <a:effectLst/>
          </p:spPr>
          <p:txBody>
            <a:bodyPr wrap="none" anchor="ctr"/>
            <a:lstStyle/>
            <a:p>
              <a:endParaRPr lang="it-IT"/>
            </a:p>
          </p:txBody>
        </p:sp>
        <p:sp>
          <p:nvSpPr>
            <p:cNvPr id="85427" name="Line 435"/>
            <p:cNvSpPr>
              <a:spLocks noChangeShapeType="1"/>
            </p:cNvSpPr>
            <p:nvPr/>
          </p:nvSpPr>
          <p:spPr bwMode="auto">
            <a:xfrm flipH="1">
              <a:off x="2517" y="2287"/>
              <a:ext cx="14" cy="0"/>
            </a:xfrm>
            <a:prstGeom prst="line">
              <a:avLst/>
            </a:prstGeom>
            <a:noFill/>
            <a:ln w="12700">
              <a:solidFill>
                <a:srgbClr val="3366FF"/>
              </a:solidFill>
              <a:round/>
            </a:ln>
            <a:effectLst/>
          </p:spPr>
          <p:txBody>
            <a:bodyPr wrap="none" anchor="ctr"/>
            <a:lstStyle/>
            <a:p>
              <a:endParaRPr lang="it-IT"/>
            </a:p>
          </p:txBody>
        </p:sp>
        <p:sp>
          <p:nvSpPr>
            <p:cNvPr id="85428" name="Line 436"/>
            <p:cNvSpPr>
              <a:spLocks noChangeShapeType="1"/>
            </p:cNvSpPr>
            <p:nvPr/>
          </p:nvSpPr>
          <p:spPr bwMode="auto">
            <a:xfrm>
              <a:off x="2524" y="2281"/>
              <a:ext cx="0" cy="0"/>
            </a:xfrm>
            <a:prstGeom prst="line">
              <a:avLst/>
            </a:prstGeom>
            <a:noFill/>
            <a:ln w="12700">
              <a:solidFill>
                <a:srgbClr val="3366FF"/>
              </a:solidFill>
              <a:round/>
            </a:ln>
            <a:effectLst/>
          </p:spPr>
          <p:txBody>
            <a:bodyPr wrap="none" anchor="ctr"/>
            <a:lstStyle/>
            <a:p>
              <a:endParaRPr lang="it-IT"/>
            </a:p>
          </p:txBody>
        </p:sp>
        <p:sp>
          <p:nvSpPr>
            <p:cNvPr id="85429" name="Line 437"/>
            <p:cNvSpPr>
              <a:spLocks noChangeShapeType="1"/>
            </p:cNvSpPr>
            <p:nvPr/>
          </p:nvSpPr>
          <p:spPr bwMode="auto">
            <a:xfrm>
              <a:off x="2531" y="2270"/>
              <a:ext cx="0" cy="0"/>
            </a:xfrm>
            <a:prstGeom prst="line">
              <a:avLst/>
            </a:prstGeom>
            <a:noFill/>
            <a:ln w="12700">
              <a:solidFill>
                <a:srgbClr val="3366FF"/>
              </a:solidFill>
              <a:round/>
            </a:ln>
            <a:effectLst/>
          </p:spPr>
          <p:txBody>
            <a:bodyPr wrap="none" anchor="ctr"/>
            <a:lstStyle/>
            <a:p>
              <a:endParaRPr lang="it-IT"/>
            </a:p>
          </p:txBody>
        </p:sp>
        <p:sp>
          <p:nvSpPr>
            <p:cNvPr id="85430" name="Line 438"/>
            <p:cNvSpPr>
              <a:spLocks noChangeShapeType="1"/>
            </p:cNvSpPr>
            <p:nvPr/>
          </p:nvSpPr>
          <p:spPr bwMode="auto">
            <a:xfrm>
              <a:off x="2524" y="2301"/>
              <a:ext cx="76" cy="0"/>
            </a:xfrm>
            <a:prstGeom prst="line">
              <a:avLst/>
            </a:prstGeom>
            <a:noFill/>
            <a:ln w="12700">
              <a:solidFill>
                <a:srgbClr val="3366FF"/>
              </a:solidFill>
              <a:round/>
            </a:ln>
            <a:effectLst/>
          </p:spPr>
          <p:txBody>
            <a:bodyPr wrap="none" anchor="ctr"/>
            <a:lstStyle/>
            <a:p>
              <a:endParaRPr lang="it-IT"/>
            </a:p>
          </p:txBody>
        </p:sp>
        <p:sp>
          <p:nvSpPr>
            <p:cNvPr id="85431" name="Line 439"/>
            <p:cNvSpPr>
              <a:spLocks noChangeShapeType="1"/>
            </p:cNvSpPr>
            <p:nvPr/>
          </p:nvSpPr>
          <p:spPr bwMode="auto">
            <a:xfrm flipH="1">
              <a:off x="2517" y="2307"/>
              <a:ext cx="90" cy="0"/>
            </a:xfrm>
            <a:prstGeom prst="line">
              <a:avLst/>
            </a:prstGeom>
            <a:noFill/>
            <a:ln w="12700">
              <a:solidFill>
                <a:srgbClr val="3366FF"/>
              </a:solidFill>
              <a:round/>
            </a:ln>
            <a:effectLst/>
          </p:spPr>
          <p:txBody>
            <a:bodyPr wrap="none" anchor="ctr"/>
            <a:lstStyle/>
            <a:p>
              <a:endParaRPr lang="it-IT"/>
            </a:p>
          </p:txBody>
        </p:sp>
        <p:sp>
          <p:nvSpPr>
            <p:cNvPr id="85432" name="Line 440"/>
            <p:cNvSpPr>
              <a:spLocks noChangeShapeType="1"/>
            </p:cNvSpPr>
            <p:nvPr/>
          </p:nvSpPr>
          <p:spPr bwMode="auto">
            <a:xfrm>
              <a:off x="2531" y="2314"/>
              <a:ext cx="69" cy="0"/>
            </a:xfrm>
            <a:prstGeom prst="line">
              <a:avLst/>
            </a:prstGeom>
            <a:noFill/>
            <a:ln w="12700">
              <a:solidFill>
                <a:srgbClr val="3366FF"/>
              </a:solidFill>
              <a:round/>
            </a:ln>
            <a:effectLst/>
          </p:spPr>
          <p:txBody>
            <a:bodyPr wrap="none" anchor="ctr"/>
            <a:lstStyle/>
            <a:p>
              <a:endParaRPr lang="it-IT"/>
            </a:p>
          </p:txBody>
        </p:sp>
        <p:sp>
          <p:nvSpPr>
            <p:cNvPr id="85433" name="Line 441"/>
            <p:cNvSpPr>
              <a:spLocks noChangeShapeType="1"/>
            </p:cNvSpPr>
            <p:nvPr/>
          </p:nvSpPr>
          <p:spPr bwMode="auto">
            <a:xfrm flipH="1">
              <a:off x="2524" y="2319"/>
              <a:ext cx="83" cy="0"/>
            </a:xfrm>
            <a:prstGeom prst="line">
              <a:avLst/>
            </a:prstGeom>
            <a:noFill/>
            <a:ln w="12700">
              <a:solidFill>
                <a:srgbClr val="3366FF"/>
              </a:solidFill>
              <a:round/>
            </a:ln>
            <a:effectLst/>
          </p:spPr>
          <p:txBody>
            <a:bodyPr wrap="none" anchor="ctr"/>
            <a:lstStyle/>
            <a:p>
              <a:endParaRPr lang="it-IT"/>
            </a:p>
          </p:txBody>
        </p:sp>
        <p:sp>
          <p:nvSpPr>
            <p:cNvPr id="85434" name="Line 442"/>
            <p:cNvSpPr>
              <a:spLocks noChangeShapeType="1"/>
            </p:cNvSpPr>
            <p:nvPr/>
          </p:nvSpPr>
          <p:spPr bwMode="auto">
            <a:xfrm>
              <a:off x="2538" y="2328"/>
              <a:ext cx="8" cy="0"/>
            </a:xfrm>
            <a:prstGeom prst="line">
              <a:avLst/>
            </a:prstGeom>
            <a:noFill/>
            <a:ln w="12700">
              <a:solidFill>
                <a:srgbClr val="3366FF"/>
              </a:solidFill>
              <a:round/>
            </a:ln>
            <a:effectLst/>
          </p:spPr>
          <p:txBody>
            <a:bodyPr wrap="none" anchor="ctr"/>
            <a:lstStyle/>
            <a:p>
              <a:endParaRPr lang="it-IT"/>
            </a:p>
          </p:txBody>
        </p:sp>
        <p:sp>
          <p:nvSpPr>
            <p:cNvPr id="85435" name="Line 443"/>
            <p:cNvSpPr>
              <a:spLocks noChangeShapeType="1"/>
            </p:cNvSpPr>
            <p:nvPr/>
          </p:nvSpPr>
          <p:spPr bwMode="auto">
            <a:xfrm>
              <a:off x="2538" y="2335"/>
              <a:ext cx="8" cy="0"/>
            </a:xfrm>
            <a:prstGeom prst="line">
              <a:avLst/>
            </a:prstGeom>
            <a:noFill/>
            <a:ln w="12700">
              <a:solidFill>
                <a:srgbClr val="3366FF"/>
              </a:solidFill>
              <a:round/>
            </a:ln>
            <a:effectLst/>
          </p:spPr>
          <p:txBody>
            <a:bodyPr wrap="none" anchor="ctr"/>
            <a:lstStyle/>
            <a:p>
              <a:endParaRPr lang="it-IT"/>
            </a:p>
          </p:txBody>
        </p:sp>
        <p:sp>
          <p:nvSpPr>
            <p:cNvPr id="85436" name="Line 444"/>
            <p:cNvSpPr>
              <a:spLocks noChangeShapeType="1"/>
            </p:cNvSpPr>
            <p:nvPr/>
          </p:nvSpPr>
          <p:spPr bwMode="auto">
            <a:xfrm>
              <a:off x="2546" y="2338"/>
              <a:ext cx="0" cy="0"/>
            </a:xfrm>
            <a:prstGeom prst="line">
              <a:avLst/>
            </a:prstGeom>
            <a:noFill/>
            <a:ln w="12700">
              <a:solidFill>
                <a:srgbClr val="3366FF"/>
              </a:solidFill>
              <a:round/>
            </a:ln>
            <a:effectLst/>
          </p:spPr>
          <p:txBody>
            <a:bodyPr wrap="none" anchor="ctr"/>
            <a:lstStyle/>
            <a:p>
              <a:endParaRPr lang="it-IT"/>
            </a:p>
          </p:txBody>
        </p:sp>
        <p:sp>
          <p:nvSpPr>
            <p:cNvPr id="85437" name="Line 445"/>
            <p:cNvSpPr>
              <a:spLocks noChangeShapeType="1"/>
            </p:cNvSpPr>
            <p:nvPr/>
          </p:nvSpPr>
          <p:spPr bwMode="auto">
            <a:xfrm>
              <a:off x="2553" y="2338"/>
              <a:ext cx="0" cy="0"/>
            </a:xfrm>
            <a:prstGeom prst="line">
              <a:avLst/>
            </a:prstGeom>
            <a:noFill/>
            <a:ln w="12700">
              <a:solidFill>
                <a:srgbClr val="3366FF"/>
              </a:solidFill>
              <a:round/>
            </a:ln>
            <a:effectLst/>
          </p:spPr>
          <p:txBody>
            <a:bodyPr wrap="none" anchor="ctr"/>
            <a:lstStyle/>
            <a:p>
              <a:endParaRPr lang="it-IT"/>
            </a:p>
          </p:txBody>
        </p:sp>
        <p:sp>
          <p:nvSpPr>
            <p:cNvPr id="85438" name="Line 446"/>
            <p:cNvSpPr>
              <a:spLocks noChangeShapeType="1"/>
            </p:cNvSpPr>
            <p:nvPr/>
          </p:nvSpPr>
          <p:spPr bwMode="auto">
            <a:xfrm>
              <a:off x="2546" y="2346"/>
              <a:ext cx="0" cy="0"/>
            </a:xfrm>
            <a:prstGeom prst="line">
              <a:avLst/>
            </a:prstGeom>
            <a:noFill/>
            <a:ln w="12700">
              <a:solidFill>
                <a:srgbClr val="3366FF"/>
              </a:solidFill>
              <a:round/>
            </a:ln>
            <a:effectLst/>
          </p:spPr>
          <p:txBody>
            <a:bodyPr wrap="none" anchor="ctr"/>
            <a:lstStyle/>
            <a:p>
              <a:endParaRPr lang="it-IT"/>
            </a:p>
          </p:txBody>
        </p:sp>
        <p:sp>
          <p:nvSpPr>
            <p:cNvPr id="85439" name="Line 447"/>
            <p:cNvSpPr>
              <a:spLocks noChangeShapeType="1"/>
            </p:cNvSpPr>
            <p:nvPr/>
          </p:nvSpPr>
          <p:spPr bwMode="auto">
            <a:xfrm>
              <a:off x="2517" y="2267"/>
              <a:ext cx="0" cy="0"/>
            </a:xfrm>
            <a:prstGeom prst="line">
              <a:avLst/>
            </a:prstGeom>
            <a:noFill/>
            <a:ln w="12700">
              <a:solidFill>
                <a:srgbClr val="3366FF"/>
              </a:solidFill>
              <a:round/>
            </a:ln>
            <a:effectLst/>
          </p:spPr>
          <p:txBody>
            <a:bodyPr wrap="none" anchor="ctr"/>
            <a:lstStyle/>
            <a:p>
              <a:endParaRPr lang="it-IT"/>
            </a:p>
          </p:txBody>
        </p:sp>
        <p:sp>
          <p:nvSpPr>
            <p:cNvPr id="85440" name="Line 448"/>
            <p:cNvSpPr>
              <a:spLocks noChangeShapeType="1"/>
            </p:cNvSpPr>
            <p:nvPr/>
          </p:nvSpPr>
          <p:spPr bwMode="auto">
            <a:xfrm>
              <a:off x="2510" y="2274"/>
              <a:ext cx="0" cy="100"/>
            </a:xfrm>
            <a:prstGeom prst="line">
              <a:avLst/>
            </a:prstGeom>
            <a:noFill/>
            <a:ln w="12700">
              <a:solidFill>
                <a:srgbClr val="3366FF"/>
              </a:solidFill>
              <a:round/>
            </a:ln>
            <a:effectLst/>
          </p:spPr>
          <p:txBody>
            <a:bodyPr wrap="none" anchor="ctr"/>
            <a:lstStyle/>
            <a:p>
              <a:endParaRPr lang="it-IT"/>
            </a:p>
          </p:txBody>
        </p:sp>
        <p:sp>
          <p:nvSpPr>
            <p:cNvPr id="85441" name="Line 449"/>
            <p:cNvSpPr>
              <a:spLocks noChangeShapeType="1"/>
            </p:cNvSpPr>
            <p:nvPr/>
          </p:nvSpPr>
          <p:spPr bwMode="auto">
            <a:xfrm flipV="1">
              <a:off x="2517" y="2307"/>
              <a:ext cx="0" cy="67"/>
            </a:xfrm>
            <a:prstGeom prst="line">
              <a:avLst/>
            </a:prstGeom>
            <a:noFill/>
            <a:ln w="12700">
              <a:solidFill>
                <a:srgbClr val="3366FF"/>
              </a:solidFill>
              <a:round/>
            </a:ln>
            <a:effectLst/>
          </p:spPr>
          <p:txBody>
            <a:bodyPr wrap="none" anchor="ctr"/>
            <a:lstStyle/>
            <a:p>
              <a:endParaRPr lang="it-IT"/>
            </a:p>
          </p:txBody>
        </p:sp>
        <p:sp>
          <p:nvSpPr>
            <p:cNvPr id="85442" name="Line 450"/>
            <p:cNvSpPr>
              <a:spLocks noChangeShapeType="1"/>
            </p:cNvSpPr>
            <p:nvPr/>
          </p:nvSpPr>
          <p:spPr bwMode="auto">
            <a:xfrm>
              <a:off x="2524" y="2328"/>
              <a:ext cx="0" cy="39"/>
            </a:xfrm>
            <a:prstGeom prst="line">
              <a:avLst/>
            </a:prstGeom>
            <a:noFill/>
            <a:ln w="12700">
              <a:solidFill>
                <a:srgbClr val="3366FF"/>
              </a:solidFill>
              <a:round/>
            </a:ln>
            <a:effectLst/>
          </p:spPr>
          <p:txBody>
            <a:bodyPr wrap="none" anchor="ctr"/>
            <a:lstStyle/>
            <a:p>
              <a:endParaRPr lang="it-IT"/>
            </a:p>
          </p:txBody>
        </p:sp>
        <p:sp>
          <p:nvSpPr>
            <p:cNvPr id="85443" name="Line 451"/>
            <p:cNvSpPr>
              <a:spLocks noChangeShapeType="1"/>
            </p:cNvSpPr>
            <p:nvPr/>
          </p:nvSpPr>
          <p:spPr bwMode="auto">
            <a:xfrm flipV="1">
              <a:off x="2531" y="2335"/>
              <a:ext cx="0" cy="39"/>
            </a:xfrm>
            <a:prstGeom prst="line">
              <a:avLst/>
            </a:prstGeom>
            <a:noFill/>
            <a:ln w="12700">
              <a:solidFill>
                <a:srgbClr val="3366FF"/>
              </a:solidFill>
              <a:round/>
            </a:ln>
            <a:effectLst/>
          </p:spPr>
          <p:txBody>
            <a:bodyPr wrap="none" anchor="ctr"/>
            <a:lstStyle/>
            <a:p>
              <a:endParaRPr lang="it-IT"/>
            </a:p>
          </p:txBody>
        </p:sp>
        <p:sp>
          <p:nvSpPr>
            <p:cNvPr id="85444" name="Line 452"/>
            <p:cNvSpPr>
              <a:spLocks noChangeShapeType="1"/>
            </p:cNvSpPr>
            <p:nvPr/>
          </p:nvSpPr>
          <p:spPr bwMode="auto">
            <a:xfrm>
              <a:off x="2538" y="2353"/>
              <a:ext cx="0" cy="14"/>
            </a:xfrm>
            <a:prstGeom prst="line">
              <a:avLst/>
            </a:prstGeom>
            <a:noFill/>
            <a:ln w="12700">
              <a:solidFill>
                <a:srgbClr val="3366FF"/>
              </a:solidFill>
              <a:round/>
            </a:ln>
            <a:effectLst/>
          </p:spPr>
          <p:txBody>
            <a:bodyPr wrap="none" anchor="ctr"/>
            <a:lstStyle/>
            <a:p>
              <a:endParaRPr lang="it-IT"/>
            </a:p>
          </p:txBody>
        </p:sp>
        <p:sp>
          <p:nvSpPr>
            <p:cNvPr id="85445" name="Line 453"/>
            <p:cNvSpPr>
              <a:spLocks noChangeShapeType="1"/>
            </p:cNvSpPr>
            <p:nvPr/>
          </p:nvSpPr>
          <p:spPr bwMode="auto">
            <a:xfrm>
              <a:off x="2546" y="2363"/>
              <a:ext cx="0" cy="0"/>
            </a:xfrm>
            <a:prstGeom prst="line">
              <a:avLst/>
            </a:prstGeom>
            <a:noFill/>
            <a:ln w="12700">
              <a:solidFill>
                <a:srgbClr val="3366FF"/>
              </a:solidFill>
              <a:round/>
            </a:ln>
            <a:effectLst/>
          </p:spPr>
          <p:txBody>
            <a:bodyPr wrap="none" anchor="ctr"/>
            <a:lstStyle/>
            <a:p>
              <a:endParaRPr lang="it-IT"/>
            </a:p>
          </p:txBody>
        </p:sp>
        <p:sp>
          <p:nvSpPr>
            <p:cNvPr id="85446" name="Line 454"/>
            <p:cNvSpPr>
              <a:spLocks noChangeShapeType="1"/>
            </p:cNvSpPr>
            <p:nvPr/>
          </p:nvSpPr>
          <p:spPr bwMode="auto">
            <a:xfrm flipV="1">
              <a:off x="2504" y="2267"/>
              <a:ext cx="0" cy="114"/>
            </a:xfrm>
            <a:prstGeom prst="line">
              <a:avLst/>
            </a:prstGeom>
            <a:noFill/>
            <a:ln w="12700">
              <a:solidFill>
                <a:srgbClr val="3366FF"/>
              </a:solidFill>
              <a:round/>
            </a:ln>
            <a:effectLst/>
          </p:spPr>
          <p:txBody>
            <a:bodyPr wrap="none" anchor="ctr"/>
            <a:lstStyle/>
            <a:p>
              <a:endParaRPr lang="it-IT"/>
            </a:p>
          </p:txBody>
        </p:sp>
        <p:sp>
          <p:nvSpPr>
            <p:cNvPr id="85447" name="Line 455"/>
            <p:cNvSpPr>
              <a:spLocks noChangeShapeType="1"/>
            </p:cNvSpPr>
            <p:nvPr/>
          </p:nvSpPr>
          <p:spPr bwMode="auto">
            <a:xfrm>
              <a:off x="2497" y="2274"/>
              <a:ext cx="0" cy="100"/>
            </a:xfrm>
            <a:prstGeom prst="line">
              <a:avLst/>
            </a:prstGeom>
            <a:noFill/>
            <a:ln w="12700">
              <a:solidFill>
                <a:srgbClr val="3366FF"/>
              </a:solidFill>
              <a:round/>
            </a:ln>
            <a:effectLst/>
          </p:spPr>
          <p:txBody>
            <a:bodyPr wrap="none" anchor="ctr"/>
            <a:lstStyle/>
            <a:p>
              <a:endParaRPr lang="it-IT"/>
            </a:p>
          </p:txBody>
        </p:sp>
        <p:sp>
          <p:nvSpPr>
            <p:cNvPr id="85448" name="Line 456"/>
            <p:cNvSpPr>
              <a:spLocks noChangeShapeType="1"/>
            </p:cNvSpPr>
            <p:nvPr/>
          </p:nvSpPr>
          <p:spPr bwMode="auto">
            <a:xfrm flipV="1">
              <a:off x="2491" y="2267"/>
              <a:ext cx="0" cy="114"/>
            </a:xfrm>
            <a:prstGeom prst="line">
              <a:avLst/>
            </a:prstGeom>
            <a:noFill/>
            <a:ln w="12700">
              <a:solidFill>
                <a:srgbClr val="3366FF"/>
              </a:solidFill>
              <a:round/>
            </a:ln>
            <a:effectLst/>
          </p:spPr>
          <p:txBody>
            <a:bodyPr wrap="none" anchor="ctr"/>
            <a:lstStyle/>
            <a:p>
              <a:endParaRPr lang="it-IT"/>
            </a:p>
          </p:txBody>
        </p:sp>
        <p:sp>
          <p:nvSpPr>
            <p:cNvPr id="85449" name="Line 457"/>
            <p:cNvSpPr>
              <a:spLocks noChangeShapeType="1"/>
            </p:cNvSpPr>
            <p:nvPr/>
          </p:nvSpPr>
          <p:spPr bwMode="auto">
            <a:xfrm>
              <a:off x="2484" y="2281"/>
              <a:ext cx="0" cy="93"/>
            </a:xfrm>
            <a:prstGeom prst="line">
              <a:avLst/>
            </a:prstGeom>
            <a:noFill/>
            <a:ln w="12700">
              <a:solidFill>
                <a:srgbClr val="3366FF"/>
              </a:solidFill>
              <a:round/>
            </a:ln>
            <a:effectLst/>
          </p:spPr>
          <p:txBody>
            <a:bodyPr wrap="none" anchor="ctr"/>
            <a:lstStyle/>
            <a:p>
              <a:endParaRPr lang="it-IT"/>
            </a:p>
          </p:txBody>
        </p:sp>
        <p:sp>
          <p:nvSpPr>
            <p:cNvPr id="85450" name="Line 458"/>
            <p:cNvSpPr>
              <a:spLocks noChangeShapeType="1"/>
            </p:cNvSpPr>
            <p:nvPr/>
          </p:nvSpPr>
          <p:spPr bwMode="auto">
            <a:xfrm flipV="1">
              <a:off x="2477" y="2274"/>
              <a:ext cx="0" cy="111"/>
            </a:xfrm>
            <a:prstGeom prst="line">
              <a:avLst/>
            </a:prstGeom>
            <a:noFill/>
            <a:ln w="12700">
              <a:solidFill>
                <a:srgbClr val="3366FF"/>
              </a:solidFill>
              <a:round/>
            </a:ln>
            <a:effectLst/>
          </p:spPr>
          <p:txBody>
            <a:bodyPr wrap="none" anchor="ctr"/>
            <a:lstStyle/>
            <a:p>
              <a:endParaRPr lang="it-IT"/>
            </a:p>
          </p:txBody>
        </p:sp>
        <p:sp>
          <p:nvSpPr>
            <p:cNvPr id="85451" name="Line 459"/>
            <p:cNvSpPr>
              <a:spLocks noChangeShapeType="1"/>
            </p:cNvSpPr>
            <p:nvPr/>
          </p:nvSpPr>
          <p:spPr bwMode="auto">
            <a:xfrm>
              <a:off x="2470" y="2281"/>
              <a:ext cx="0" cy="100"/>
            </a:xfrm>
            <a:prstGeom prst="line">
              <a:avLst/>
            </a:prstGeom>
            <a:noFill/>
            <a:ln w="12700">
              <a:solidFill>
                <a:srgbClr val="3366FF"/>
              </a:solidFill>
              <a:round/>
            </a:ln>
            <a:effectLst/>
          </p:spPr>
          <p:txBody>
            <a:bodyPr wrap="none" anchor="ctr"/>
            <a:lstStyle/>
            <a:p>
              <a:endParaRPr lang="it-IT"/>
            </a:p>
          </p:txBody>
        </p:sp>
        <p:sp>
          <p:nvSpPr>
            <p:cNvPr id="85452" name="Line 460"/>
            <p:cNvSpPr>
              <a:spLocks noChangeShapeType="1"/>
            </p:cNvSpPr>
            <p:nvPr/>
          </p:nvSpPr>
          <p:spPr bwMode="auto">
            <a:xfrm flipV="1">
              <a:off x="2463" y="2274"/>
              <a:ext cx="0" cy="111"/>
            </a:xfrm>
            <a:prstGeom prst="line">
              <a:avLst/>
            </a:prstGeom>
            <a:noFill/>
            <a:ln w="12700">
              <a:solidFill>
                <a:srgbClr val="3366FF"/>
              </a:solidFill>
              <a:round/>
            </a:ln>
            <a:effectLst/>
          </p:spPr>
          <p:txBody>
            <a:bodyPr wrap="none" anchor="ctr"/>
            <a:lstStyle/>
            <a:p>
              <a:endParaRPr lang="it-IT"/>
            </a:p>
          </p:txBody>
        </p:sp>
        <p:sp>
          <p:nvSpPr>
            <p:cNvPr id="85453" name="Line 461"/>
            <p:cNvSpPr>
              <a:spLocks noChangeShapeType="1"/>
            </p:cNvSpPr>
            <p:nvPr/>
          </p:nvSpPr>
          <p:spPr bwMode="auto">
            <a:xfrm>
              <a:off x="2456" y="2281"/>
              <a:ext cx="0" cy="100"/>
            </a:xfrm>
            <a:prstGeom prst="line">
              <a:avLst/>
            </a:prstGeom>
            <a:noFill/>
            <a:ln w="12700">
              <a:solidFill>
                <a:srgbClr val="3366FF"/>
              </a:solidFill>
              <a:round/>
            </a:ln>
            <a:effectLst/>
          </p:spPr>
          <p:txBody>
            <a:bodyPr wrap="none" anchor="ctr"/>
            <a:lstStyle/>
            <a:p>
              <a:endParaRPr lang="it-IT"/>
            </a:p>
          </p:txBody>
        </p:sp>
        <p:sp>
          <p:nvSpPr>
            <p:cNvPr id="85454" name="Line 462"/>
            <p:cNvSpPr>
              <a:spLocks noChangeShapeType="1"/>
            </p:cNvSpPr>
            <p:nvPr/>
          </p:nvSpPr>
          <p:spPr bwMode="auto">
            <a:xfrm flipV="1">
              <a:off x="2449" y="2281"/>
              <a:ext cx="0" cy="111"/>
            </a:xfrm>
            <a:prstGeom prst="line">
              <a:avLst/>
            </a:prstGeom>
            <a:noFill/>
            <a:ln w="12700">
              <a:solidFill>
                <a:srgbClr val="3366FF"/>
              </a:solidFill>
              <a:round/>
            </a:ln>
            <a:effectLst/>
          </p:spPr>
          <p:txBody>
            <a:bodyPr wrap="none" anchor="ctr"/>
            <a:lstStyle/>
            <a:p>
              <a:endParaRPr lang="it-IT"/>
            </a:p>
          </p:txBody>
        </p:sp>
        <p:sp>
          <p:nvSpPr>
            <p:cNvPr id="85455" name="Line 463"/>
            <p:cNvSpPr>
              <a:spLocks noChangeShapeType="1"/>
            </p:cNvSpPr>
            <p:nvPr/>
          </p:nvSpPr>
          <p:spPr bwMode="auto">
            <a:xfrm>
              <a:off x="2442" y="2287"/>
              <a:ext cx="0" cy="98"/>
            </a:xfrm>
            <a:prstGeom prst="line">
              <a:avLst/>
            </a:prstGeom>
            <a:noFill/>
            <a:ln w="12700">
              <a:solidFill>
                <a:srgbClr val="3366FF"/>
              </a:solidFill>
              <a:round/>
            </a:ln>
            <a:effectLst/>
          </p:spPr>
          <p:txBody>
            <a:bodyPr wrap="none" anchor="ctr"/>
            <a:lstStyle/>
            <a:p>
              <a:endParaRPr lang="it-IT"/>
            </a:p>
          </p:txBody>
        </p:sp>
        <p:sp>
          <p:nvSpPr>
            <p:cNvPr id="85456" name="Line 464"/>
            <p:cNvSpPr>
              <a:spLocks noChangeShapeType="1"/>
            </p:cNvSpPr>
            <p:nvPr/>
          </p:nvSpPr>
          <p:spPr bwMode="auto">
            <a:xfrm flipV="1">
              <a:off x="2435" y="2281"/>
              <a:ext cx="0" cy="111"/>
            </a:xfrm>
            <a:prstGeom prst="line">
              <a:avLst/>
            </a:prstGeom>
            <a:noFill/>
            <a:ln w="12700">
              <a:solidFill>
                <a:srgbClr val="3366FF"/>
              </a:solidFill>
              <a:round/>
            </a:ln>
            <a:effectLst/>
          </p:spPr>
          <p:txBody>
            <a:bodyPr wrap="none" anchor="ctr"/>
            <a:lstStyle/>
            <a:p>
              <a:endParaRPr lang="it-IT"/>
            </a:p>
          </p:txBody>
        </p:sp>
        <p:sp>
          <p:nvSpPr>
            <p:cNvPr id="85457" name="Line 465"/>
            <p:cNvSpPr>
              <a:spLocks noChangeShapeType="1"/>
            </p:cNvSpPr>
            <p:nvPr/>
          </p:nvSpPr>
          <p:spPr bwMode="auto">
            <a:xfrm>
              <a:off x="2427" y="2287"/>
              <a:ext cx="0" cy="98"/>
            </a:xfrm>
            <a:prstGeom prst="line">
              <a:avLst/>
            </a:prstGeom>
            <a:noFill/>
            <a:ln w="12700">
              <a:solidFill>
                <a:srgbClr val="3366FF"/>
              </a:solidFill>
              <a:round/>
            </a:ln>
            <a:effectLst/>
          </p:spPr>
          <p:txBody>
            <a:bodyPr wrap="none" anchor="ctr"/>
            <a:lstStyle/>
            <a:p>
              <a:endParaRPr lang="it-IT"/>
            </a:p>
          </p:txBody>
        </p:sp>
        <p:sp>
          <p:nvSpPr>
            <p:cNvPr id="85458" name="Line 466"/>
            <p:cNvSpPr>
              <a:spLocks noChangeShapeType="1"/>
            </p:cNvSpPr>
            <p:nvPr/>
          </p:nvSpPr>
          <p:spPr bwMode="auto">
            <a:xfrm flipV="1">
              <a:off x="2423" y="2287"/>
              <a:ext cx="0" cy="146"/>
            </a:xfrm>
            <a:prstGeom prst="line">
              <a:avLst/>
            </a:prstGeom>
            <a:noFill/>
            <a:ln w="12700">
              <a:solidFill>
                <a:srgbClr val="3366FF"/>
              </a:solidFill>
              <a:round/>
            </a:ln>
            <a:effectLst/>
          </p:spPr>
          <p:txBody>
            <a:bodyPr wrap="none" anchor="ctr"/>
            <a:lstStyle/>
            <a:p>
              <a:endParaRPr lang="it-IT"/>
            </a:p>
          </p:txBody>
        </p:sp>
        <p:sp>
          <p:nvSpPr>
            <p:cNvPr id="85459" name="Line 467"/>
            <p:cNvSpPr>
              <a:spLocks noChangeShapeType="1"/>
            </p:cNvSpPr>
            <p:nvPr/>
          </p:nvSpPr>
          <p:spPr bwMode="auto">
            <a:xfrm>
              <a:off x="2416" y="2294"/>
              <a:ext cx="0" cy="139"/>
            </a:xfrm>
            <a:prstGeom prst="line">
              <a:avLst/>
            </a:prstGeom>
            <a:noFill/>
            <a:ln w="12700">
              <a:solidFill>
                <a:srgbClr val="3366FF"/>
              </a:solidFill>
              <a:round/>
            </a:ln>
            <a:effectLst/>
          </p:spPr>
          <p:txBody>
            <a:bodyPr wrap="none" anchor="ctr"/>
            <a:lstStyle/>
            <a:p>
              <a:endParaRPr lang="it-IT"/>
            </a:p>
          </p:txBody>
        </p:sp>
        <p:sp>
          <p:nvSpPr>
            <p:cNvPr id="85460" name="Line 468"/>
            <p:cNvSpPr>
              <a:spLocks noChangeShapeType="1"/>
            </p:cNvSpPr>
            <p:nvPr/>
          </p:nvSpPr>
          <p:spPr bwMode="auto">
            <a:xfrm flipV="1">
              <a:off x="2409" y="2287"/>
              <a:ext cx="0" cy="171"/>
            </a:xfrm>
            <a:prstGeom prst="line">
              <a:avLst/>
            </a:prstGeom>
            <a:noFill/>
            <a:ln w="12700">
              <a:solidFill>
                <a:srgbClr val="3366FF"/>
              </a:solidFill>
              <a:round/>
            </a:ln>
            <a:effectLst/>
          </p:spPr>
          <p:txBody>
            <a:bodyPr wrap="none" anchor="ctr"/>
            <a:lstStyle/>
            <a:p>
              <a:endParaRPr lang="it-IT"/>
            </a:p>
          </p:txBody>
        </p:sp>
        <p:sp>
          <p:nvSpPr>
            <p:cNvPr id="85461" name="Line 469"/>
            <p:cNvSpPr>
              <a:spLocks noChangeShapeType="1"/>
            </p:cNvSpPr>
            <p:nvPr/>
          </p:nvSpPr>
          <p:spPr bwMode="auto">
            <a:xfrm>
              <a:off x="2402" y="2294"/>
              <a:ext cx="0" cy="178"/>
            </a:xfrm>
            <a:prstGeom prst="line">
              <a:avLst/>
            </a:prstGeom>
            <a:noFill/>
            <a:ln w="12700">
              <a:solidFill>
                <a:srgbClr val="3366FF"/>
              </a:solidFill>
              <a:round/>
            </a:ln>
            <a:effectLst/>
          </p:spPr>
          <p:txBody>
            <a:bodyPr wrap="none" anchor="ctr"/>
            <a:lstStyle/>
            <a:p>
              <a:endParaRPr lang="it-IT"/>
            </a:p>
          </p:txBody>
        </p:sp>
        <p:sp>
          <p:nvSpPr>
            <p:cNvPr id="85462" name="Line 470"/>
            <p:cNvSpPr>
              <a:spLocks noChangeShapeType="1"/>
            </p:cNvSpPr>
            <p:nvPr/>
          </p:nvSpPr>
          <p:spPr bwMode="auto">
            <a:xfrm flipV="1">
              <a:off x="2395" y="2287"/>
              <a:ext cx="0" cy="203"/>
            </a:xfrm>
            <a:prstGeom prst="line">
              <a:avLst/>
            </a:prstGeom>
            <a:noFill/>
            <a:ln w="12700">
              <a:solidFill>
                <a:srgbClr val="3366FF"/>
              </a:solidFill>
              <a:round/>
            </a:ln>
            <a:effectLst/>
          </p:spPr>
          <p:txBody>
            <a:bodyPr wrap="none" anchor="ctr"/>
            <a:lstStyle/>
            <a:p>
              <a:endParaRPr lang="it-IT"/>
            </a:p>
          </p:txBody>
        </p:sp>
        <p:sp>
          <p:nvSpPr>
            <p:cNvPr id="85463" name="Line 471"/>
            <p:cNvSpPr>
              <a:spLocks noChangeShapeType="1"/>
            </p:cNvSpPr>
            <p:nvPr/>
          </p:nvSpPr>
          <p:spPr bwMode="auto">
            <a:xfrm>
              <a:off x="2388" y="2287"/>
              <a:ext cx="0" cy="210"/>
            </a:xfrm>
            <a:prstGeom prst="line">
              <a:avLst/>
            </a:prstGeom>
            <a:noFill/>
            <a:ln w="12700">
              <a:solidFill>
                <a:srgbClr val="3366FF"/>
              </a:solidFill>
              <a:round/>
            </a:ln>
            <a:effectLst/>
          </p:spPr>
          <p:txBody>
            <a:bodyPr wrap="none" anchor="ctr"/>
            <a:lstStyle/>
            <a:p>
              <a:endParaRPr lang="it-IT"/>
            </a:p>
          </p:txBody>
        </p:sp>
        <p:sp>
          <p:nvSpPr>
            <p:cNvPr id="85464" name="Line 472"/>
            <p:cNvSpPr>
              <a:spLocks noChangeShapeType="1"/>
            </p:cNvSpPr>
            <p:nvPr/>
          </p:nvSpPr>
          <p:spPr bwMode="auto">
            <a:xfrm flipV="1">
              <a:off x="2380" y="2281"/>
              <a:ext cx="0" cy="243"/>
            </a:xfrm>
            <a:prstGeom prst="line">
              <a:avLst/>
            </a:prstGeom>
            <a:noFill/>
            <a:ln w="12700">
              <a:solidFill>
                <a:srgbClr val="3366FF"/>
              </a:solidFill>
              <a:round/>
            </a:ln>
            <a:effectLst/>
          </p:spPr>
          <p:txBody>
            <a:bodyPr wrap="none" anchor="ctr"/>
            <a:lstStyle/>
            <a:p>
              <a:endParaRPr lang="it-IT"/>
            </a:p>
          </p:txBody>
        </p:sp>
        <p:sp>
          <p:nvSpPr>
            <p:cNvPr id="85465" name="Line 473"/>
            <p:cNvSpPr>
              <a:spLocks noChangeShapeType="1"/>
            </p:cNvSpPr>
            <p:nvPr/>
          </p:nvSpPr>
          <p:spPr bwMode="auto">
            <a:xfrm>
              <a:off x="2373" y="2287"/>
              <a:ext cx="0" cy="244"/>
            </a:xfrm>
            <a:prstGeom prst="line">
              <a:avLst/>
            </a:prstGeom>
            <a:noFill/>
            <a:ln w="12700">
              <a:solidFill>
                <a:srgbClr val="3366FF"/>
              </a:solidFill>
              <a:round/>
            </a:ln>
            <a:effectLst/>
          </p:spPr>
          <p:txBody>
            <a:bodyPr wrap="none" anchor="ctr"/>
            <a:lstStyle/>
            <a:p>
              <a:endParaRPr lang="it-IT"/>
            </a:p>
          </p:txBody>
        </p:sp>
        <p:sp>
          <p:nvSpPr>
            <p:cNvPr id="85466" name="Line 474"/>
            <p:cNvSpPr>
              <a:spLocks noChangeShapeType="1"/>
            </p:cNvSpPr>
            <p:nvPr/>
          </p:nvSpPr>
          <p:spPr bwMode="auto">
            <a:xfrm flipV="1">
              <a:off x="2366" y="2287"/>
              <a:ext cx="0" cy="262"/>
            </a:xfrm>
            <a:prstGeom prst="line">
              <a:avLst/>
            </a:prstGeom>
            <a:noFill/>
            <a:ln w="12700">
              <a:solidFill>
                <a:srgbClr val="3366FF"/>
              </a:solidFill>
              <a:round/>
            </a:ln>
            <a:effectLst/>
          </p:spPr>
          <p:txBody>
            <a:bodyPr wrap="none" anchor="ctr"/>
            <a:lstStyle/>
            <a:p>
              <a:endParaRPr lang="it-IT"/>
            </a:p>
          </p:txBody>
        </p:sp>
        <p:sp>
          <p:nvSpPr>
            <p:cNvPr id="85467" name="Line 475"/>
            <p:cNvSpPr>
              <a:spLocks noChangeShapeType="1"/>
            </p:cNvSpPr>
            <p:nvPr/>
          </p:nvSpPr>
          <p:spPr bwMode="auto">
            <a:xfrm>
              <a:off x="2359" y="2294"/>
              <a:ext cx="0" cy="262"/>
            </a:xfrm>
            <a:prstGeom prst="line">
              <a:avLst/>
            </a:prstGeom>
            <a:noFill/>
            <a:ln w="12700">
              <a:solidFill>
                <a:srgbClr val="3366FF"/>
              </a:solidFill>
              <a:round/>
            </a:ln>
            <a:effectLst/>
          </p:spPr>
          <p:txBody>
            <a:bodyPr wrap="none" anchor="ctr"/>
            <a:lstStyle/>
            <a:p>
              <a:endParaRPr lang="it-IT"/>
            </a:p>
          </p:txBody>
        </p:sp>
        <p:sp>
          <p:nvSpPr>
            <p:cNvPr id="85468" name="Line 476"/>
            <p:cNvSpPr>
              <a:spLocks noChangeShapeType="1"/>
            </p:cNvSpPr>
            <p:nvPr/>
          </p:nvSpPr>
          <p:spPr bwMode="auto">
            <a:xfrm flipV="1">
              <a:off x="2352" y="2287"/>
              <a:ext cx="0" cy="290"/>
            </a:xfrm>
            <a:prstGeom prst="line">
              <a:avLst/>
            </a:prstGeom>
            <a:noFill/>
            <a:ln w="12700">
              <a:solidFill>
                <a:srgbClr val="3366FF"/>
              </a:solidFill>
              <a:round/>
            </a:ln>
            <a:effectLst/>
          </p:spPr>
          <p:txBody>
            <a:bodyPr wrap="none" anchor="ctr"/>
            <a:lstStyle/>
            <a:p>
              <a:endParaRPr lang="it-IT"/>
            </a:p>
          </p:txBody>
        </p:sp>
        <p:sp>
          <p:nvSpPr>
            <p:cNvPr id="85469" name="Line 477"/>
            <p:cNvSpPr>
              <a:spLocks noChangeShapeType="1"/>
            </p:cNvSpPr>
            <p:nvPr/>
          </p:nvSpPr>
          <p:spPr bwMode="auto">
            <a:xfrm>
              <a:off x="2305" y="2248"/>
              <a:ext cx="0" cy="395"/>
            </a:xfrm>
            <a:prstGeom prst="line">
              <a:avLst/>
            </a:prstGeom>
            <a:noFill/>
            <a:ln w="12700">
              <a:solidFill>
                <a:srgbClr val="3366FF"/>
              </a:solidFill>
              <a:round/>
            </a:ln>
            <a:effectLst/>
          </p:spPr>
          <p:txBody>
            <a:bodyPr wrap="none" anchor="ctr"/>
            <a:lstStyle/>
            <a:p>
              <a:endParaRPr lang="it-IT"/>
            </a:p>
          </p:txBody>
        </p:sp>
        <p:sp>
          <p:nvSpPr>
            <p:cNvPr id="85470" name="Line 478"/>
            <p:cNvSpPr>
              <a:spLocks noChangeShapeType="1"/>
            </p:cNvSpPr>
            <p:nvPr/>
          </p:nvSpPr>
          <p:spPr bwMode="auto">
            <a:xfrm flipV="1">
              <a:off x="2312" y="2248"/>
              <a:ext cx="0" cy="395"/>
            </a:xfrm>
            <a:prstGeom prst="line">
              <a:avLst/>
            </a:prstGeom>
            <a:noFill/>
            <a:ln w="12700">
              <a:solidFill>
                <a:srgbClr val="3366FF"/>
              </a:solidFill>
              <a:round/>
            </a:ln>
            <a:effectLst/>
          </p:spPr>
          <p:txBody>
            <a:bodyPr wrap="none" anchor="ctr"/>
            <a:lstStyle/>
            <a:p>
              <a:endParaRPr lang="it-IT"/>
            </a:p>
          </p:txBody>
        </p:sp>
        <p:sp>
          <p:nvSpPr>
            <p:cNvPr id="85471" name="Line 479"/>
            <p:cNvSpPr>
              <a:spLocks noChangeShapeType="1"/>
            </p:cNvSpPr>
            <p:nvPr/>
          </p:nvSpPr>
          <p:spPr bwMode="auto">
            <a:xfrm>
              <a:off x="2319" y="2262"/>
              <a:ext cx="0" cy="360"/>
            </a:xfrm>
            <a:prstGeom prst="line">
              <a:avLst/>
            </a:prstGeom>
            <a:noFill/>
            <a:ln w="12700">
              <a:solidFill>
                <a:srgbClr val="3366FF"/>
              </a:solidFill>
              <a:round/>
            </a:ln>
            <a:effectLst/>
          </p:spPr>
          <p:txBody>
            <a:bodyPr wrap="none" anchor="ctr"/>
            <a:lstStyle/>
            <a:p>
              <a:endParaRPr lang="it-IT"/>
            </a:p>
          </p:txBody>
        </p:sp>
        <p:sp>
          <p:nvSpPr>
            <p:cNvPr id="85472" name="Line 480"/>
            <p:cNvSpPr>
              <a:spLocks noChangeShapeType="1"/>
            </p:cNvSpPr>
            <p:nvPr/>
          </p:nvSpPr>
          <p:spPr bwMode="auto">
            <a:xfrm flipV="1">
              <a:off x="2326" y="2262"/>
              <a:ext cx="0" cy="353"/>
            </a:xfrm>
            <a:prstGeom prst="line">
              <a:avLst/>
            </a:prstGeom>
            <a:noFill/>
            <a:ln w="12700">
              <a:solidFill>
                <a:srgbClr val="3366FF"/>
              </a:solidFill>
              <a:round/>
            </a:ln>
            <a:effectLst/>
          </p:spPr>
          <p:txBody>
            <a:bodyPr wrap="none" anchor="ctr"/>
            <a:lstStyle/>
            <a:p>
              <a:endParaRPr lang="it-IT"/>
            </a:p>
          </p:txBody>
        </p:sp>
        <p:sp>
          <p:nvSpPr>
            <p:cNvPr id="85473" name="Line 481"/>
            <p:cNvSpPr>
              <a:spLocks noChangeShapeType="1"/>
            </p:cNvSpPr>
            <p:nvPr/>
          </p:nvSpPr>
          <p:spPr bwMode="auto">
            <a:xfrm>
              <a:off x="2333" y="2274"/>
              <a:ext cx="0" cy="327"/>
            </a:xfrm>
            <a:prstGeom prst="line">
              <a:avLst/>
            </a:prstGeom>
            <a:noFill/>
            <a:ln w="12700">
              <a:solidFill>
                <a:srgbClr val="3366FF"/>
              </a:solidFill>
              <a:round/>
            </a:ln>
            <a:effectLst/>
          </p:spPr>
          <p:txBody>
            <a:bodyPr wrap="none" anchor="ctr"/>
            <a:lstStyle/>
            <a:p>
              <a:endParaRPr lang="it-IT"/>
            </a:p>
          </p:txBody>
        </p:sp>
        <p:sp>
          <p:nvSpPr>
            <p:cNvPr id="85474" name="Line 482"/>
            <p:cNvSpPr>
              <a:spLocks noChangeShapeType="1"/>
            </p:cNvSpPr>
            <p:nvPr/>
          </p:nvSpPr>
          <p:spPr bwMode="auto">
            <a:xfrm flipV="1">
              <a:off x="2341" y="2274"/>
              <a:ext cx="0" cy="323"/>
            </a:xfrm>
            <a:prstGeom prst="line">
              <a:avLst/>
            </a:prstGeom>
            <a:noFill/>
            <a:ln w="12700">
              <a:solidFill>
                <a:srgbClr val="3366FF"/>
              </a:solidFill>
              <a:round/>
            </a:ln>
            <a:effectLst/>
          </p:spPr>
          <p:txBody>
            <a:bodyPr wrap="none" anchor="ctr"/>
            <a:lstStyle/>
            <a:p>
              <a:endParaRPr lang="it-IT"/>
            </a:p>
          </p:txBody>
        </p:sp>
        <p:sp>
          <p:nvSpPr>
            <p:cNvPr id="85475" name="Line 483"/>
            <p:cNvSpPr>
              <a:spLocks noChangeShapeType="1"/>
            </p:cNvSpPr>
            <p:nvPr/>
          </p:nvSpPr>
          <p:spPr bwMode="auto">
            <a:xfrm>
              <a:off x="2348" y="2287"/>
              <a:ext cx="0" cy="290"/>
            </a:xfrm>
            <a:prstGeom prst="line">
              <a:avLst/>
            </a:prstGeom>
            <a:noFill/>
            <a:ln w="12700">
              <a:solidFill>
                <a:srgbClr val="3366FF"/>
              </a:solidFill>
              <a:round/>
            </a:ln>
            <a:effectLst/>
          </p:spPr>
          <p:txBody>
            <a:bodyPr wrap="none" anchor="ctr"/>
            <a:lstStyle/>
            <a:p>
              <a:endParaRPr lang="it-IT"/>
            </a:p>
          </p:txBody>
        </p:sp>
        <p:sp>
          <p:nvSpPr>
            <p:cNvPr id="85476" name="Line 484"/>
            <p:cNvSpPr>
              <a:spLocks noChangeShapeType="1"/>
            </p:cNvSpPr>
            <p:nvPr/>
          </p:nvSpPr>
          <p:spPr bwMode="auto">
            <a:xfrm flipV="1">
              <a:off x="2298" y="2235"/>
              <a:ext cx="0" cy="426"/>
            </a:xfrm>
            <a:prstGeom prst="line">
              <a:avLst/>
            </a:prstGeom>
            <a:noFill/>
            <a:ln w="12700">
              <a:solidFill>
                <a:srgbClr val="3366FF"/>
              </a:solidFill>
              <a:round/>
            </a:ln>
            <a:effectLst/>
          </p:spPr>
          <p:txBody>
            <a:bodyPr wrap="none" anchor="ctr"/>
            <a:lstStyle/>
            <a:p>
              <a:endParaRPr lang="it-IT"/>
            </a:p>
          </p:txBody>
        </p:sp>
        <p:sp>
          <p:nvSpPr>
            <p:cNvPr id="85477" name="Line 485"/>
            <p:cNvSpPr>
              <a:spLocks noChangeShapeType="1"/>
            </p:cNvSpPr>
            <p:nvPr/>
          </p:nvSpPr>
          <p:spPr bwMode="auto">
            <a:xfrm>
              <a:off x="2199" y="2328"/>
              <a:ext cx="15" cy="84"/>
            </a:xfrm>
            <a:prstGeom prst="line">
              <a:avLst/>
            </a:prstGeom>
            <a:noFill/>
            <a:ln w="12700">
              <a:solidFill>
                <a:srgbClr val="000000"/>
              </a:solidFill>
              <a:round/>
            </a:ln>
            <a:effectLst/>
          </p:spPr>
          <p:txBody>
            <a:bodyPr wrap="none" anchor="ctr"/>
            <a:lstStyle/>
            <a:p>
              <a:endParaRPr lang="it-IT"/>
            </a:p>
          </p:txBody>
        </p:sp>
        <p:sp>
          <p:nvSpPr>
            <p:cNvPr id="85478" name="Line 486"/>
            <p:cNvSpPr>
              <a:spLocks noChangeShapeType="1"/>
            </p:cNvSpPr>
            <p:nvPr/>
          </p:nvSpPr>
          <p:spPr bwMode="auto">
            <a:xfrm>
              <a:off x="2291" y="2235"/>
              <a:ext cx="0" cy="426"/>
            </a:xfrm>
            <a:prstGeom prst="line">
              <a:avLst/>
            </a:prstGeom>
            <a:noFill/>
            <a:ln w="12700">
              <a:solidFill>
                <a:srgbClr val="3366FF"/>
              </a:solidFill>
              <a:round/>
            </a:ln>
            <a:effectLst/>
          </p:spPr>
          <p:txBody>
            <a:bodyPr wrap="none" anchor="ctr"/>
            <a:lstStyle/>
            <a:p>
              <a:endParaRPr lang="it-IT"/>
            </a:p>
          </p:txBody>
        </p:sp>
        <p:sp>
          <p:nvSpPr>
            <p:cNvPr id="85479" name="Line 487"/>
            <p:cNvSpPr>
              <a:spLocks noChangeShapeType="1"/>
            </p:cNvSpPr>
            <p:nvPr/>
          </p:nvSpPr>
          <p:spPr bwMode="auto">
            <a:xfrm flipV="1">
              <a:off x="2284" y="2221"/>
              <a:ext cx="0" cy="460"/>
            </a:xfrm>
            <a:prstGeom prst="line">
              <a:avLst/>
            </a:prstGeom>
            <a:noFill/>
            <a:ln w="12700">
              <a:solidFill>
                <a:srgbClr val="3366FF"/>
              </a:solidFill>
              <a:round/>
            </a:ln>
            <a:effectLst/>
          </p:spPr>
          <p:txBody>
            <a:bodyPr wrap="none" anchor="ctr"/>
            <a:lstStyle/>
            <a:p>
              <a:endParaRPr lang="it-IT"/>
            </a:p>
          </p:txBody>
        </p:sp>
        <p:sp>
          <p:nvSpPr>
            <p:cNvPr id="85480" name="Line 488"/>
            <p:cNvSpPr>
              <a:spLocks noChangeShapeType="1"/>
            </p:cNvSpPr>
            <p:nvPr/>
          </p:nvSpPr>
          <p:spPr bwMode="auto">
            <a:xfrm>
              <a:off x="2278" y="2221"/>
              <a:ext cx="0" cy="460"/>
            </a:xfrm>
            <a:prstGeom prst="line">
              <a:avLst/>
            </a:prstGeom>
            <a:noFill/>
            <a:ln w="12700">
              <a:solidFill>
                <a:srgbClr val="3366FF"/>
              </a:solidFill>
              <a:round/>
            </a:ln>
            <a:effectLst/>
          </p:spPr>
          <p:txBody>
            <a:bodyPr wrap="none" anchor="ctr"/>
            <a:lstStyle/>
            <a:p>
              <a:endParaRPr lang="it-IT"/>
            </a:p>
          </p:txBody>
        </p:sp>
        <p:sp>
          <p:nvSpPr>
            <p:cNvPr id="85481" name="Line 489"/>
            <p:cNvSpPr>
              <a:spLocks noChangeShapeType="1"/>
            </p:cNvSpPr>
            <p:nvPr/>
          </p:nvSpPr>
          <p:spPr bwMode="auto">
            <a:xfrm flipV="1">
              <a:off x="2272" y="2209"/>
              <a:ext cx="0" cy="490"/>
            </a:xfrm>
            <a:prstGeom prst="line">
              <a:avLst/>
            </a:prstGeom>
            <a:noFill/>
            <a:ln w="12700">
              <a:solidFill>
                <a:srgbClr val="3366FF"/>
              </a:solidFill>
              <a:round/>
            </a:ln>
            <a:effectLst/>
          </p:spPr>
          <p:txBody>
            <a:bodyPr wrap="none" anchor="ctr"/>
            <a:lstStyle/>
            <a:p>
              <a:endParaRPr lang="it-IT"/>
            </a:p>
          </p:txBody>
        </p:sp>
        <p:sp>
          <p:nvSpPr>
            <p:cNvPr id="85482" name="Line 490"/>
            <p:cNvSpPr>
              <a:spLocks noChangeShapeType="1"/>
            </p:cNvSpPr>
            <p:nvPr/>
          </p:nvSpPr>
          <p:spPr bwMode="auto">
            <a:xfrm>
              <a:off x="2265" y="2209"/>
              <a:ext cx="0" cy="490"/>
            </a:xfrm>
            <a:prstGeom prst="line">
              <a:avLst/>
            </a:prstGeom>
            <a:noFill/>
            <a:ln w="12700">
              <a:solidFill>
                <a:srgbClr val="3366FF"/>
              </a:solidFill>
              <a:round/>
            </a:ln>
            <a:effectLst/>
          </p:spPr>
          <p:txBody>
            <a:bodyPr wrap="none" anchor="ctr"/>
            <a:lstStyle/>
            <a:p>
              <a:endParaRPr lang="it-IT"/>
            </a:p>
          </p:txBody>
        </p:sp>
        <p:sp>
          <p:nvSpPr>
            <p:cNvPr id="85483" name="Line 491"/>
            <p:cNvSpPr>
              <a:spLocks noChangeShapeType="1"/>
            </p:cNvSpPr>
            <p:nvPr/>
          </p:nvSpPr>
          <p:spPr bwMode="auto">
            <a:xfrm flipV="1">
              <a:off x="2258" y="2196"/>
              <a:ext cx="0" cy="517"/>
            </a:xfrm>
            <a:prstGeom prst="line">
              <a:avLst/>
            </a:prstGeom>
            <a:noFill/>
            <a:ln w="12700">
              <a:solidFill>
                <a:srgbClr val="3366FF"/>
              </a:solidFill>
              <a:round/>
            </a:ln>
            <a:effectLst/>
          </p:spPr>
          <p:txBody>
            <a:bodyPr wrap="none" anchor="ctr"/>
            <a:lstStyle/>
            <a:p>
              <a:endParaRPr lang="it-IT"/>
            </a:p>
          </p:txBody>
        </p:sp>
        <p:sp>
          <p:nvSpPr>
            <p:cNvPr id="85484" name="Line 492"/>
            <p:cNvSpPr>
              <a:spLocks noChangeShapeType="1"/>
            </p:cNvSpPr>
            <p:nvPr/>
          </p:nvSpPr>
          <p:spPr bwMode="auto">
            <a:xfrm>
              <a:off x="2251" y="2196"/>
              <a:ext cx="0" cy="524"/>
            </a:xfrm>
            <a:prstGeom prst="line">
              <a:avLst/>
            </a:prstGeom>
            <a:noFill/>
            <a:ln w="12700">
              <a:solidFill>
                <a:srgbClr val="3366FF"/>
              </a:solidFill>
              <a:round/>
            </a:ln>
            <a:effectLst/>
          </p:spPr>
          <p:txBody>
            <a:bodyPr wrap="none" anchor="ctr"/>
            <a:lstStyle/>
            <a:p>
              <a:endParaRPr lang="it-IT"/>
            </a:p>
          </p:txBody>
        </p:sp>
        <p:sp>
          <p:nvSpPr>
            <p:cNvPr id="85485" name="Line 493"/>
            <p:cNvSpPr>
              <a:spLocks noChangeShapeType="1"/>
            </p:cNvSpPr>
            <p:nvPr/>
          </p:nvSpPr>
          <p:spPr bwMode="auto">
            <a:xfrm flipV="1">
              <a:off x="2244" y="2182"/>
              <a:ext cx="0" cy="552"/>
            </a:xfrm>
            <a:prstGeom prst="line">
              <a:avLst/>
            </a:prstGeom>
            <a:noFill/>
            <a:ln w="12700">
              <a:solidFill>
                <a:srgbClr val="3366FF"/>
              </a:solidFill>
              <a:round/>
            </a:ln>
            <a:effectLst/>
          </p:spPr>
          <p:txBody>
            <a:bodyPr wrap="none" anchor="ctr"/>
            <a:lstStyle/>
            <a:p>
              <a:endParaRPr lang="it-IT"/>
            </a:p>
          </p:txBody>
        </p:sp>
        <p:sp>
          <p:nvSpPr>
            <p:cNvPr id="85486" name="Line 494"/>
            <p:cNvSpPr>
              <a:spLocks noChangeShapeType="1"/>
            </p:cNvSpPr>
            <p:nvPr/>
          </p:nvSpPr>
          <p:spPr bwMode="auto">
            <a:xfrm>
              <a:off x="2237" y="2182"/>
              <a:ext cx="0" cy="552"/>
            </a:xfrm>
            <a:prstGeom prst="line">
              <a:avLst/>
            </a:prstGeom>
            <a:noFill/>
            <a:ln w="12700">
              <a:solidFill>
                <a:srgbClr val="3366FF"/>
              </a:solidFill>
              <a:round/>
            </a:ln>
            <a:effectLst/>
          </p:spPr>
          <p:txBody>
            <a:bodyPr wrap="none" anchor="ctr"/>
            <a:lstStyle/>
            <a:p>
              <a:endParaRPr lang="it-IT"/>
            </a:p>
          </p:txBody>
        </p:sp>
        <p:sp>
          <p:nvSpPr>
            <p:cNvPr id="85487" name="Line 495"/>
            <p:cNvSpPr>
              <a:spLocks noChangeShapeType="1"/>
            </p:cNvSpPr>
            <p:nvPr/>
          </p:nvSpPr>
          <p:spPr bwMode="auto">
            <a:xfrm flipV="1">
              <a:off x="2230" y="2171"/>
              <a:ext cx="0" cy="583"/>
            </a:xfrm>
            <a:prstGeom prst="line">
              <a:avLst/>
            </a:prstGeom>
            <a:noFill/>
            <a:ln w="12700">
              <a:solidFill>
                <a:srgbClr val="3366FF"/>
              </a:solidFill>
              <a:round/>
            </a:ln>
            <a:effectLst/>
          </p:spPr>
          <p:txBody>
            <a:bodyPr wrap="none" anchor="ctr"/>
            <a:lstStyle/>
            <a:p>
              <a:endParaRPr lang="it-IT"/>
            </a:p>
          </p:txBody>
        </p:sp>
        <p:sp>
          <p:nvSpPr>
            <p:cNvPr id="85488" name="Line 496"/>
            <p:cNvSpPr>
              <a:spLocks noChangeShapeType="1"/>
            </p:cNvSpPr>
            <p:nvPr/>
          </p:nvSpPr>
          <p:spPr bwMode="auto">
            <a:xfrm>
              <a:off x="2222" y="2171"/>
              <a:ext cx="0" cy="583"/>
            </a:xfrm>
            <a:prstGeom prst="line">
              <a:avLst/>
            </a:prstGeom>
            <a:noFill/>
            <a:ln w="12700">
              <a:solidFill>
                <a:srgbClr val="3366FF"/>
              </a:solidFill>
              <a:round/>
            </a:ln>
            <a:effectLst/>
          </p:spPr>
          <p:txBody>
            <a:bodyPr wrap="none" anchor="ctr"/>
            <a:lstStyle/>
            <a:p>
              <a:endParaRPr lang="it-IT"/>
            </a:p>
          </p:txBody>
        </p:sp>
        <p:sp>
          <p:nvSpPr>
            <p:cNvPr id="85489" name="Line 497"/>
            <p:cNvSpPr>
              <a:spLocks noChangeShapeType="1"/>
            </p:cNvSpPr>
            <p:nvPr/>
          </p:nvSpPr>
          <p:spPr bwMode="auto">
            <a:xfrm>
              <a:off x="2215" y="2529"/>
              <a:ext cx="0" cy="232"/>
            </a:xfrm>
            <a:prstGeom prst="line">
              <a:avLst/>
            </a:prstGeom>
            <a:noFill/>
            <a:ln w="12700">
              <a:solidFill>
                <a:srgbClr val="3366FF"/>
              </a:solidFill>
              <a:round/>
            </a:ln>
            <a:effectLst/>
          </p:spPr>
          <p:txBody>
            <a:bodyPr wrap="none" anchor="ctr"/>
            <a:lstStyle/>
            <a:p>
              <a:endParaRPr lang="it-IT"/>
            </a:p>
          </p:txBody>
        </p:sp>
        <p:sp>
          <p:nvSpPr>
            <p:cNvPr id="85490" name="Line 498"/>
            <p:cNvSpPr>
              <a:spLocks noChangeShapeType="1"/>
            </p:cNvSpPr>
            <p:nvPr/>
          </p:nvSpPr>
          <p:spPr bwMode="auto">
            <a:xfrm flipV="1">
              <a:off x="2210" y="2556"/>
              <a:ext cx="0" cy="217"/>
            </a:xfrm>
            <a:prstGeom prst="line">
              <a:avLst/>
            </a:prstGeom>
            <a:noFill/>
            <a:ln w="12700">
              <a:solidFill>
                <a:srgbClr val="3366FF"/>
              </a:solidFill>
              <a:round/>
            </a:ln>
            <a:effectLst/>
          </p:spPr>
          <p:txBody>
            <a:bodyPr wrap="none" anchor="ctr"/>
            <a:lstStyle/>
            <a:p>
              <a:endParaRPr lang="it-IT"/>
            </a:p>
          </p:txBody>
        </p:sp>
        <p:sp>
          <p:nvSpPr>
            <p:cNvPr id="85491" name="Line 499"/>
            <p:cNvSpPr>
              <a:spLocks noChangeShapeType="1"/>
            </p:cNvSpPr>
            <p:nvPr/>
          </p:nvSpPr>
          <p:spPr bwMode="auto">
            <a:xfrm>
              <a:off x="2203" y="2590"/>
              <a:ext cx="0" cy="183"/>
            </a:xfrm>
            <a:prstGeom prst="line">
              <a:avLst/>
            </a:prstGeom>
            <a:noFill/>
            <a:ln w="12700">
              <a:solidFill>
                <a:srgbClr val="3366FF"/>
              </a:solidFill>
              <a:round/>
            </a:ln>
            <a:effectLst/>
          </p:spPr>
          <p:txBody>
            <a:bodyPr wrap="none" anchor="ctr"/>
            <a:lstStyle/>
            <a:p>
              <a:endParaRPr lang="it-IT"/>
            </a:p>
          </p:txBody>
        </p:sp>
        <p:sp>
          <p:nvSpPr>
            <p:cNvPr id="85492" name="Line 500"/>
            <p:cNvSpPr>
              <a:spLocks noChangeShapeType="1"/>
            </p:cNvSpPr>
            <p:nvPr/>
          </p:nvSpPr>
          <p:spPr bwMode="auto">
            <a:xfrm flipV="1">
              <a:off x="2196" y="2597"/>
              <a:ext cx="0" cy="189"/>
            </a:xfrm>
            <a:prstGeom prst="line">
              <a:avLst/>
            </a:prstGeom>
            <a:noFill/>
            <a:ln w="12700">
              <a:solidFill>
                <a:srgbClr val="3366FF"/>
              </a:solidFill>
              <a:round/>
            </a:ln>
            <a:effectLst/>
          </p:spPr>
          <p:txBody>
            <a:bodyPr wrap="none" anchor="ctr"/>
            <a:lstStyle/>
            <a:p>
              <a:endParaRPr lang="it-IT"/>
            </a:p>
          </p:txBody>
        </p:sp>
        <p:sp>
          <p:nvSpPr>
            <p:cNvPr id="85493" name="Line 501"/>
            <p:cNvSpPr>
              <a:spLocks noChangeShapeType="1"/>
            </p:cNvSpPr>
            <p:nvPr/>
          </p:nvSpPr>
          <p:spPr bwMode="auto">
            <a:xfrm>
              <a:off x="2190" y="2622"/>
              <a:ext cx="0" cy="164"/>
            </a:xfrm>
            <a:prstGeom prst="line">
              <a:avLst/>
            </a:prstGeom>
            <a:noFill/>
            <a:ln w="12700">
              <a:solidFill>
                <a:srgbClr val="3366FF"/>
              </a:solidFill>
              <a:round/>
            </a:ln>
            <a:effectLst/>
          </p:spPr>
          <p:txBody>
            <a:bodyPr wrap="none" anchor="ctr"/>
            <a:lstStyle/>
            <a:p>
              <a:endParaRPr lang="it-IT"/>
            </a:p>
          </p:txBody>
        </p:sp>
        <p:sp>
          <p:nvSpPr>
            <p:cNvPr id="85494" name="Line 502"/>
            <p:cNvSpPr>
              <a:spLocks noChangeShapeType="1"/>
            </p:cNvSpPr>
            <p:nvPr/>
          </p:nvSpPr>
          <p:spPr bwMode="auto">
            <a:xfrm flipV="1">
              <a:off x="2183" y="2636"/>
              <a:ext cx="0" cy="157"/>
            </a:xfrm>
            <a:prstGeom prst="line">
              <a:avLst/>
            </a:prstGeom>
            <a:noFill/>
            <a:ln w="12700">
              <a:solidFill>
                <a:srgbClr val="3366FF"/>
              </a:solidFill>
              <a:round/>
            </a:ln>
            <a:effectLst/>
          </p:spPr>
          <p:txBody>
            <a:bodyPr wrap="none" anchor="ctr"/>
            <a:lstStyle/>
            <a:p>
              <a:endParaRPr lang="it-IT"/>
            </a:p>
          </p:txBody>
        </p:sp>
        <p:sp>
          <p:nvSpPr>
            <p:cNvPr id="85495" name="Line 503"/>
            <p:cNvSpPr>
              <a:spLocks noChangeShapeType="1"/>
            </p:cNvSpPr>
            <p:nvPr/>
          </p:nvSpPr>
          <p:spPr bwMode="auto">
            <a:xfrm>
              <a:off x="2175" y="2661"/>
              <a:ext cx="0" cy="132"/>
            </a:xfrm>
            <a:prstGeom prst="line">
              <a:avLst/>
            </a:prstGeom>
            <a:noFill/>
            <a:ln w="12700">
              <a:solidFill>
                <a:srgbClr val="3366FF"/>
              </a:solidFill>
              <a:round/>
            </a:ln>
            <a:effectLst/>
          </p:spPr>
          <p:txBody>
            <a:bodyPr wrap="none" anchor="ctr"/>
            <a:lstStyle/>
            <a:p>
              <a:endParaRPr lang="it-IT"/>
            </a:p>
          </p:txBody>
        </p:sp>
        <p:sp>
          <p:nvSpPr>
            <p:cNvPr id="85496" name="Line 504"/>
            <p:cNvSpPr>
              <a:spLocks noChangeShapeType="1"/>
            </p:cNvSpPr>
            <p:nvPr/>
          </p:nvSpPr>
          <p:spPr bwMode="auto">
            <a:xfrm flipV="1">
              <a:off x="2168" y="2675"/>
              <a:ext cx="0" cy="125"/>
            </a:xfrm>
            <a:prstGeom prst="line">
              <a:avLst/>
            </a:prstGeom>
            <a:noFill/>
            <a:ln w="12700">
              <a:solidFill>
                <a:srgbClr val="3366FF"/>
              </a:solidFill>
              <a:round/>
            </a:ln>
            <a:effectLst/>
          </p:spPr>
          <p:txBody>
            <a:bodyPr wrap="none" anchor="ctr"/>
            <a:lstStyle/>
            <a:p>
              <a:endParaRPr lang="it-IT"/>
            </a:p>
          </p:txBody>
        </p:sp>
        <p:sp>
          <p:nvSpPr>
            <p:cNvPr id="85497" name="Line 505"/>
            <p:cNvSpPr>
              <a:spLocks noChangeShapeType="1"/>
            </p:cNvSpPr>
            <p:nvPr/>
          </p:nvSpPr>
          <p:spPr bwMode="auto">
            <a:xfrm>
              <a:off x="2161" y="2699"/>
              <a:ext cx="0" cy="101"/>
            </a:xfrm>
            <a:prstGeom prst="line">
              <a:avLst/>
            </a:prstGeom>
            <a:noFill/>
            <a:ln w="12700">
              <a:solidFill>
                <a:srgbClr val="3366FF"/>
              </a:solidFill>
              <a:round/>
            </a:ln>
            <a:effectLst/>
          </p:spPr>
          <p:txBody>
            <a:bodyPr wrap="none" anchor="ctr"/>
            <a:lstStyle/>
            <a:p>
              <a:endParaRPr lang="it-IT"/>
            </a:p>
          </p:txBody>
        </p:sp>
        <p:sp>
          <p:nvSpPr>
            <p:cNvPr id="85498" name="Line 506"/>
            <p:cNvSpPr>
              <a:spLocks noChangeShapeType="1"/>
            </p:cNvSpPr>
            <p:nvPr/>
          </p:nvSpPr>
          <p:spPr bwMode="auto">
            <a:xfrm flipV="1">
              <a:off x="2154" y="2713"/>
              <a:ext cx="0" cy="93"/>
            </a:xfrm>
            <a:prstGeom prst="line">
              <a:avLst/>
            </a:prstGeom>
            <a:noFill/>
            <a:ln w="12700">
              <a:solidFill>
                <a:srgbClr val="3366FF"/>
              </a:solidFill>
              <a:round/>
            </a:ln>
            <a:effectLst/>
          </p:spPr>
          <p:txBody>
            <a:bodyPr wrap="none" anchor="ctr"/>
            <a:lstStyle/>
            <a:p>
              <a:endParaRPr lang="it-IT"/>
            </a:p>
          </p:txBody>
        </p:sp>
        <p:sp>
          <p:nvSpPr>
            <p:cNvPr id="85499" name="Line 507"/>
            <p:cNvSpPr>
              <a:spLocks noChangeShapeType="1"/>
            </p:cNvSpPr>
            <p:nvPr/>
          </p:nvSpPr>
          <p:spPr bwMode="auto">
            <a:xfrm>
              <a:off x="2147" y="2734"/>
              <a:ext cx="0" cy="72"/>
            </a:xfrm>
            <a:prstGeom prst="line">
              <a:avLst/>
            </a:prstGeom>
            <a:noFill/>
            <a:ln w="12700">
              <a:solidFill>
                <a:srgbClr val="3366FF"/>
              </a:solidFill>
              <a:round/>
            </a:ln>
            <a:effectLst/>
          </p:spPr>
          <p:txBody>
            <a:bodyPr wrap="none" anchor="ctr"/>
            <a:lstStyle/>
            <a:p>
              <a:endParaRPr lang="it-IT"/>
            </a:p>
          </p:txBody>
        </p:sp>
        <p:sp>
          <p:nvSpPr>
            <p:cNvPr id="85500" name="Line 508"/>
            <p:cNvSpPr>
              <a:spLocks noChangeShapeType="1"/>
            </p:cNvSpPr>
            <p:nvPr/>
          </p:nvSpPr>
          <p:spPr bwMode="auto">
            <a:xfrm flipV="1">
              <a:off x="2215" y="2157"/>
              <a:ext cx="0" cy="242"/>
            </a:xfrm>
            <a:prstGeom prst="line">
              <a:avLst/>
            </a:prstGeom>
            <a:noFill/>
            <a:ln w="12700">
              <a:solidFill>
                <a:srgbClr val="3366FF"/>
              </a:solidFill>
              <a:round/>
            </a:ln>
            <a:effectLst/>
          </p:spPr>
          <p:txBody>
            <a:bodyPr wrap="none" anchor="ctr"/>
            <a:lstStyle/>
            <a:p>
              <a:endParaRPr lang="it-IT"/>
            </a:p>
          </p:txBody>
        </p:sp>
        <p:sp>
          <p:nvSpPr>
            <p:cNvPr id="85501" name="Line 509"/>
            <p:cNvSpPr>
              <a:spLocks noChangeShapeType="1"/>
            </p:cNvSpPr>
            <p:nvPr/>
          </p:nvSpPr>
          <p:spPr bwMode="auto">
            <a:xfrm flipV="1">
              <a:off x="2210" y="2150"/>
              <a:ext cx="0" cy="217"/>
            </a:xfrm>
            <a:prstGeom prst="line">
              <a:avLst/>
            </a:prstGeom>
            <a:noFill/>
            <a:ln w="12700">
              <a:solidFill>
                <a:srgbClr val="3366FF"/>
              </a:solidFill>
              <a:round/>
            </a:ln>
            <a:effectLst/>
          </p:spPr>
          <p:txBody>
            <a:bodyPr wrap="none" anchor="ctr"/>
            <a:lstStyle/>
            <a:p>
              <a:endParaRPr lang="it-IT"/>
            </a:p>
          </p:txBody>
        </p:sp>
        <p:sp>
          <p:nvSpPr>
            <p:cNvPr id="85502" name="Line 510"/>
            <p:cNvSpPr>
              <a:spLocks noChangeShapeType="1"/>
            </p:cNvSpPr>
            <p:nvPr/>
          </p:nvSpPr>
          <p:spPr bwMode="auto">
            <a:xfrm>
              <a:off x="2203" y="2150"/>
              <a:ext cx="0" cy="178"/>
            </a:xfrm>
            <a:prstGeom prst="line">
              <a:avLst/>
            </a:prstGeom>
            <a:noFill/>
            <a:ln w="12700">
              <a:solidFill>
                <a:srgbClr val="3366FF"/>
              </a:solidFill>
              <a:round/>
            </a:ln>
            <a:effectLst/>
          </p:spPr>
          <p:txBody>
            <a:bodyPr wrap="none" anchor="ctr"/>
            <a:lstStyle/>
            <a:p>
              <a:endParaRPr lang="it-IT"/>
            </a:p>
          </p:txBody>
        </p:sp>
        <p:sp>
          <p:nvSpPr>
            <p:cNvPr id="85503" name="Line 511"/>
            <p:cNvSpPr>
              <a:spLocks noChangeShapeType="1"/>
            </p:cNvSpPr>
            <p:nvPr/>
          </p:nvSpPr>
          <p:spPr bwMode="auto">
            <a:xfrm flipV="1">
              <a:off x="2196" y="2137"/>
              <a:ext cx="0" cy="177"/>
            </a:xfrm>
            <a:prstGeom prst="line">
              <a:avLst/>
            </a:prstGeom>
            <a:noFill/>
            <a:ln w="12700">
              <a:solidFill>
                <a:srgbClr val="3366FF"/>
              </a:solidFill>
              <a:round/>
            </a:ln>
            <a:effectLst/>
          </p:spPr>
          <p:txBody>
            <a:bodyPr wrap="none" anchor="ctr"/>
            <a:lstStyle/>
            <a:p>
              <a:endParaRPr lang="it-IT"/>
            </a:p>
          </p:txBody>
        </p:sp>
        <p:sp>
          <p:nvSpPr>
            <p:cNvPr id="85504" name="Line 512"/>
            <p:cNvSpPr>
              <a:spLocks noChangeShapeType="1"/>
            </p:cNvSpPr>
            <p:nvPr/>
          </p:nvSpPr>
          <p:spPr bwMode="auto">
            <a:xfrm>
              <a:off x="2190" y="2137"/>
              <a:ext cx="0" cy="150"/>
            </a:xfrm>
            <a:prstGeom prst="line">
              <a:avLst/>
            </a:prstGeom>
            <a:noFill/>
            <a:ln w="12700">
              <a:solidFill>
                <a:srgbClr val="3366FF"/>
              </a:solidFill>
              <a:round/>
            </a:ln>
            <a:effectLst/>
          </p:spPr>
          <p:txBody>
            <a:bodyPr wrap="none" anchor="ctr"/>
            <a:lstStyle/>
            <a:p>
              <a:endParaRPr lang="it-IT"/>
            </a:p>
          </p:txBody>
        </p:sp>
        <p:sp>
          <p:nvSpPr>
            <p:cNvPr id="85505" name="Line 513"/>
            <p:cNvSpPr>
              <a:spLocks noChangeShapeType="1"/>
            </p:cNvSpPr>
            <p:nvPr/>
          </p:nvSpPr>
          <p:spPr bwMode="auto">
            <a:xfrm flipV="1">
              <a:off x="2183" y="2125"/>
              <a:ext cx="0" cy="156"/>
            </a:xfrm>
            <a:prstGeom prst="line">
              <a:avLst/>
            </a:prstGeom>
            <a:noFill/>
            <a:ln w="12700">
              <a:solidFill>
                <a:srgbClr val="3366FF"/>
              </a:solidFill>
              <a:round/>
            </a:ln>
            <a:effectLst/>
          </p:spPr>
          <p:txBody>
            <a:bodyPr wrap="none" anchor="ctr"/>
            <a:lstStyle/>
            <a:p>
              <a:endParaRPr lang="it-IT"/>
            </a:p>
          </p:txBody>
        </p:sp>
        <p:sp>
          <p:nvSpPr>
            <p:cNvPr id="85506" name="Line 514"/>
            <p:cNvSpPr>
              <a:spLocks noChangeShapeType="1"/>
            </p:cNvSpPr>
            <p:nvPr/>
          </p:nvSpPr>
          <p:spPr bwMode="auto">
            <a:xfrm>
              <a:off x="2175" y="2130"/>
              <a:ext cx="0" cy="125"/>
            </a:xfrm>
            <a:prstGeom prst="line">
              <a:avLst/>
            </a:prstGeom>
            <a:noFill/>
            <a:ln w="12700">
              <a:solidFill>
                <a:srgbClr val="3366FF"/>
              </a:solidFill>
              <a:round/>
            </a:ln>
            <a:effectLst/>
          </p:spPr>
          <p:txBody>
            <a:bodyPr wrap="none" anchor="ctr"/>
            <a:lstStyle/>
            <a:p>
              <a:endParaRPr lang="it-IT"/>
            </a:p>
          </p:txBody>
        </p:sp>
        <p:sp>
          <p:nvSpPr>
            <p:cNvPr id="85507" name="Line 515"/>
            <p:cNvSpPr>
              <a:spLocks noChangeShapeType="1"/>
            </p:cNvSpPr>
            <p:nvPr/>
          </p:nvSpPr>
          <p:spPr bwMode="auto">
            <a:xfrm flipV="1">
              <a:off x="2168" y="2118"/>
              <a:ext cx="0" cy="124"/>
            </a:xfrm>
            <a:prstGeom prst="line">
              <a:avLst/>
            </a:prstGeom>
            <a:noFill/>
            <a:ln w="12700">
              <a:solidFill>
                <a:srgbClr val="3366FF"/>
              </a:solidFill>
              <a:round/>
            </a:ln>
            <a:effectLst/>
          </p:spPr>
          <p:txBody>
            <a:bodyPr wrap="none" anchor="ctr"/>
            <a:lstStyle/>
            <a:p>
              <a:endParaRPr lang="it-IT"/>
            </a:p>
          </p:txBody>
        </p:sp>
        <p:sp>
          <p:nvSpPr>
            <p:cNvPr id="85508" name="Line 516"/>
            <p:cNvSpPr>
              <a:spLocks noChangeShapeType="1"/>
            </p:cNvSpPr>
            <p:nvPr/>
          </p:nvSpPr>
          <p:spPr bwMode="auto">
            <a:xfrm>
              <a:off x="2161" y="2117"/>
              <a:ext cx="0" cy="104"/>
            </a:xfrm>
            <a:prstGeom prst="line">
              <a:avLst/>
            </a:prstGeom>
            <a:noFill/>
            <a:ln w="12700">
              <a:solidFill>
                <a:srgbClr val="3366FF"/>
              </a:solidFill>
              <a:round/>
            </a:ln>
            <a:effectLst/>
          </p:spPr>
          <p:txBody>
            <a:bodyPr wrap="none" anchor="ctr"/>
            <a:lstStyle/>
            <a:p>
              <a:endParaRPr lang="it-IT"/>
            </a:p>
          </p:txBody>
        </p:sp>
        <p:sp>
          <p:nvSpPr>
            <p:cNvPr id="85509" name="Line 517"/>
            <p:cNvSpPr>
              <a:spLocks noChangeShapeType="1"/>
            </p:cNvSpPr>
            <p:nvPr/>
          </p:nvSpPr>
          <p:spPr bwMode="auto">
            <a:xfrm flipV="1">
              <a:off x="2154" y="2103"/>
              <a:ext cx="0" cy="113"/>
            </a:xfrm>
            <a:prstGeom prst="line">
              <a:avLst/>
            </a:prstGeom>
            <a:noFill/>
            <a:ln w="12700">
              <a:solidFill>
                <a:srgbClr val="3366FF"/>
              </a:solidFill>
              <a:round/>
            </a:ln>
            <a:effectLst/>
          </p:spPr>
          <p:txBody>
            <a:bodyPr wrap="none" anchor="ctr"/>
            <a:lstStyle/>
            <a:p>
              <a:endParaRPr lang="it-IT"/>
            </a:p>
          </p:txBody>
        </p:sp>
        <p:sp>
          <p:nvSpPr>
            <p:cNvPr id="85510" name="Line 518"/>
            <p:cNvSpPr>
              <a:spLocks noChangeShapeType="1"/>
            </p:cNvSpPr>
            <p:nvPr/>
          </p:nvSpPr>
          <p:spPr bwMode="auto">
            <a:xfrm>
              <a:off x="2147" y="2103"/>
              <a:ext cx="0" cy="93"/>
            </a:xfrm>
            <a:prstGeom prst="line">
              <a:avLst/>
            </a:prstGeom>
            <a:noFill/>
            <a:ln w="12700">
              <a:solidFill>
                <a:srgbClr val="3366FF"/>
              </a:solidFill>
              <a:round/>
            </a:ln>
            <a:effectLst/>
          </p:spPr>
          <p:txBody>
            <a:bodyPr wrap="none" anchor="ctr"/>
            <a:lstStyle/>
            <a:p>
              <a:endParaRPr lang="it-IT"/>
            </a:p>
          </p:txBody>
        </p:sp>
        <p:sp>
          <p:nvSpPr>
            <p:cNvPr id="85511" name="Line 519"/>
            <p:cNvSpPr>
              <a:spLocks noChangeShapeType="1"/>
            </p:cNvSpPr>
            <p:nvPr/>
          </p:nvSpPr>
          <p:spPr bwMode="auto">
            <a:xfrm flipV="1">
              <a:off x="2142" y="2098"/>
              <a:ext cx="0" cy="91"/>
            </a:xfrm>
            <a:prstGeom prst="line">
              <a:avLst/>
            </a:prstGeom>
            <a:noFill/>
            <a:ln w="12700">
              <a:solidFill>
                <a:srgbClr val="3366FF"/>
              </a:solidFill>
              <a:round/>
            </a:ln>
            <a:effectLst/>
          </p:spPr>
          <p:txBody>
            <a:bodyPr wrap="none" anchor="ctr"/>
            <a:lstStyle/>
            <a:p>
              <a:endParaRPr lang="it-IT"/>
            </a:p>
          </p:txBody>
        </p:sp>
        <p:sp>
          <p:nvSpPr>
            <p:cNvPr id="85512" name="Line 520"/>
            <p:cNvSpPr>
              <a:spLocks noChangeShapeType="1"/>
            </p:cNvSpPr>
            <p:nvPr/>
          </p:nvSpPr>
          <p:spPr bwMode="auto">
            <a:xfrm>
              <a:off x="2135" y="2098"/>
              <a:ext cx="0" cy="78"/>
            </a:xfrm>
            <a:prstGeom prst="line">
              <a:avLst/>
            </a:prstGeom>
            <a:noFill/>
            <a:ln w="12700">
              <a:solidFill>
                <a:srgbClr val="3366FF"/>
              </a:solidFill>
              <a:round/>
            </a:ln>
            <a:effectLst/>
          </p:spPr>
          <p:txBody>
            <a:bodyPr wrap="none" anchor="ctr"/>
            <a:lstStyle/>
            <a:p>
              <a:endParaRPr lang="it-IT"/>
            </a:p>
          </p:txBody>
        </p:sp>
        <p:sp>
          <p:nvSpPr>
            <p:cNvPr id="85513" name="Line 521"/>
            <p:cNvSpPr>
              <a:spLocks noChangeShapeType="1"/>
            </p:cNvSpPr>
            <p:nvPr/>
          </p:nvSpPr>
          <p:spPr bwMode="auto">
            <a:xfrm flipV="1">
              <a:off x="2127" y="2084"/>
              <a:ext cx="0" cy="87"/>
            </a:xfrm>
            <a:prstGeom prst="line">
              <a:avLst/>
            </a:prstGeom>
            <a:noFill/>
            <a:ln w="12700">
              <a:solidFill>
                <a:srgbClr val="3366FF"/>
              </a:solidFill>
              <a:round/>
            </a:ln>
            <a:effectLst/>
          </p:spPr>
          <p:txBody>
            <a:bodyPr wrap="none" anchor="ctr"/>
            <a:lstStyle/>
            <a:p>
              <a:endParaRPr lang="it-IT"/>
            </a:p>
          </p:txBody>
        </p:sp>
        <p:sp>
          <p:nvSpPr>
            <p:cNvPr id="85514" name="Line 522"/>
            <p:cNvSpPr>
              <a:spLocks noChangeShapeType="1"/>
            </p:cNvSpPr>
            <p:nvPr/>
          </p:nvSpPr>
          <p:spPr bwMode="auto">
            <a:xfrm flipV="1">
              <a:off x="2120" y="2078"/>
              <a:ext cx="0" cy="79"/>
            </a:xfrm>
            <a:prstGeom prst="line">
              <a:avLst/>
            </a:prstGeom>
            <a:noFill/>
            <a:ln w="12700">
              <a:solidFill>
                <a:srgbClr val="3366FF"/>
              </a:solidFill>
              <a:round/>
            </a:ln>
            <a:effectLst/>
          </p:spPr>
          <p:txBody>
            <a:bodyPr wrap="none" anchor="ctr"/>
            <a:lstStyle/>
            <a:p>
              <a:endParaRPr lang="it-IT"/>
            </a:p>
          </p:txBody>
        </p:sp>
        <p:sp>
          <p:nvSpPr>
            <p:cNvPr id="85515" name="Line 523"/>
            <p:cNvSpPr>
              <a:spLocks noChangeShapeType="1"/>
            </p:cNvSpPr>
            <p:nvPr/>
          </p:nvSpPr>
          <p:spPr bwMode="auto">
            <a:xfrm flipV="1">
              <a:off x="2114" y="2078"/>
              <a:ext cx="0" cy="66"/>
            </a:xfrm>
            <a:prstGeom prst="line">
              <a:avLst/>
            </a:prstGeom>
            <a:noFill/>
            <a:ln w="12700">
              <a:solidFill>
                <a:srgbClr val="3366FF"/>
              </a:solidFill>
              <a:round/>
            </a:ln>
            <a:effectLst/>
          </p:spPr>
          <p:txBody>
            <a:bodyPr wrap="none" anchor="ctr"/>
            <a:lstStyle/>
            <a:p>
              <a:endParaRPr lang="it-IT"/>
            </a:p>
          </p:txBody>
        </p:sp>
        <p:sp>
          <p:nvSpPr>
            <p:cNvPr id="85516" name="Line 524"/>
            <p:cNvSpPr>
              <a:spLocks noChangeShapeType="1"/>
            </p:cNvSpPr>
            <p:nvPr/>
          </p:nvSpPr>
          <p:spPr bwMode="auto">
            <a:xfrm>
              <a:off x="2107" y="2078"/>
              <a:ext cx="0" cy="52"/>
            </a:xfrm>
            <a:prstGeom prst="line">
              <a:avLst/>
            </a:prstGeom>
            <a:noFill/>
            <a:ln w="12700">
              <a:solidFill>
                <a:srgbClr val="3366FF"/>
              </a:solidFill>
              <a:round/>
            </a:ln>
            <a:effectLst/>
          </p:spPr>
          <p:txBody>
            <a:bodyPr wrap="none" anchor="ctr"/>
            <a:lstStyle/>
            <a:p>
              <a:endParaRPr lang="it-IT"/>
            </a:p>
          </p:txBody>
        </p:sp>
        <p:grpSp>
          <p:nvGrpSpPr>
            <p:cNvPr id="7" name="Group 525"/>
            <p:cNvGrpSpPr/>
            <p:nvPr/>
          </p:nvGrpSpPr>
          <p:grpSpPr bwMode="auto">
            <a:xfrm>
              <a:off x="3090" y="2265"/>
              <a:ext cx="238" cy="73"/>
              <a:chOff x="2972" y="1522"/>
              <a:chExt cx="280" cy="90"/>
            </a:xfrm>
          </p:grpSpPr>
          <p:sp>
            <p:nvSpPr>
              <p:cNvPr id="85518" name="Line 526"/>
              <p:cNvSpPr>
                <a:spLocks noChangeShapeType="1"/>
              </p:cNvSpPr>
              <p:nvPr/>
            </p:nvSpPr>
            <p:spPr bwMode="auto">
              <a:xfrm flipH="1">
                <a:off x="3020" y="1570"/>
                <a:ext cx="232" cy="0"/>
              </a:xfrm>
              <a:prstGeom prst="line">
                <a:avLst/>
              </a:prstGeom>
              <a:noFill/>
              <a:ln w="25400">
                <a:solidFill>
                  <a:srgbClr val="000000"/>
                </a:solidFill>
                <a:round/>
              </a:ln>
              <a:effectLst/>
            </p:spPr>
            <p:txBody>
              <a:bodyPr wrap="none" anchor="ctr"/>
              <a:lstStyle/>
              <a:p>
                <a:endParaRPr lang="it-IT"/>
              </a:p>
            </p:txBody>
          </p:sp>
          <p:sp>
            <p:nvSpPr>
              <p:cNvPr id="85519" name="Freeform 527"/>
              <p:cNvSpPr/>
              <p:nvPr/>
            </p:nvSpPr>
            <p:spPr bwMode="auto">
              <a:xfrm>
                <a:off x="2972" y="1522"/>
                <a:ext cx="81" cy="90"/>
              </a:xfrm>
              <a:custGeom>
                <a:avLst/>
                <a:gdLst/>
                <a:ahLst/>
                <a:cxnLst>
                  <a:cxn ang="0">
                    <a:pos x="58" y="44"/>
                  </a:cxn>
                  <a:cxn ang="0">
                    <a:pos x="80" y="0"/>
                  </a:cxn>
                  <a:cxn ang="0">
                    <a:pos x="0" y="44"/>
                  </a:cxn>
                  <a:cxn ang="0">
                    <a:pos x="80" y="89"/>
                  </a:cxn>
                  <a:cxn ang="0">
                    <a:pos x="58" y="44"/>
                  </a:cxn>
                </a:cxnLst>
                <a:rect l="0" t="0" r="r" b="b"/>
                <a:pathLst>
                  <a:path w="81" h="90">
                    <a:moveTo>
                      <a:pt x="58" y="44"/>
                    </a:moveTo>
                    <a:lnTo>
                      <a:pt x="80" y="0"/>
                    </a:lnTo>
                    <a:lnTo>
                      <a:pt x="0" y="44"/>
                    </a:lnTo>
                    <a:lnTo>
                      <a:pt x="80" y="89"/>
                    </a:lnTo>
                    <a:lnTo>
                      <a:pt x="58" y="44"/>
                    </a:lnTo>
                  </a:path>
                </a:pathLst>
              </a:custGeom>
              <a:solidFill>
                <a:srgbClr val="000000"/>
              </a:solidFill>
              <a:ln w="12700" cap="rnd" cmpd="sng">
                <a:noFill/>
                <a:prstDash val="solid"/>
                <a:round/>
                <a:headEnd type="none" w="med" len="med"/>
                <a:tailEnd type="none" w="med" len="med"/>
              </a:ln>
              <a:effectLst/>
            </p:spPr>
            <p:txBody>
              <a:bodyPr/>
              <a:lstStyle/>
              <a:p>
                <a:endParaRPr lang="it-IT"/>
              </a:p>
            </p:txBody>
          </p:sp>
        </p:grpSp>
        <p:grpSp>
          <p:nvGrpSpPr>
            <p:cNvPr id="8" name="Group 528"/>
            <p:cNvGrpSpPr/>
            <p:nvPr/>
          </p:nvGrpSpPr>
          <p:grpSpPr bwMode="auto">
            <a:xfrm>
              <a:off x="2282" y="2316"/>
              <a:ext cx="218" cy="68"/>
              <a:chOff x="2028" y="1586"/>
              <a:chExt cx="256" cy="82"/>
            </a:xfrm>
          </p:grpSpPr>
          <p:sp>
            <p:nvSpPr>
              <p:cNvPr id="85521" name="Line 529"/>
              <p:cNvSpPr>
                <a:spLocks noChangeShapeType="1"/>
              </p:cNvSpPr>
              <p:nvPr/>
            </p:nvSpPr>
            <p:spPr bwMode="auto">
              <a:xfrm flipH="1">
                <a:off x="2068" y="1602"/>
                <a:ext cx="216" cy="25"/>
              </a:xfrm>
              <a:prstGeom prst="line">
                <a:avLst/>
              </a:prstGeom>
              <a:noFill/>
              <a:ln w="25400">
                <a:solidFill>
                  <a:srgbClr val="000000"/>
                </a:solidFill>
                <a:round/>
              </a:ln>
              <a:effectLst/>
            </p:spPr>
            <p:txBody>
              <a:bodyPr wrap="none" anchor="ctr"/>
              <a:lstStyle/>
              <a:p>
                <a:endParaRPr lang="it-IT"/>
              </a:p>
            </p:txBody>
          </p:sp>
          <p:sp>
            <p:nvSpPr>
              <p:cNvPr id="85522" name="Freeform 530"/>
              <p:cNvSpPr/>
              <p:nvPr/>
            </p:nvSpPr>
            <p:spPr bwMode="auto">
              <a:xfrm>
                <a:off x="2028" y="1586"/>
                <a:ext cx="89" cy="82"/>
              </a:xfrm>
              <a:custGeom>
                <a:avLst/>
                <a:gdLst/>
                <a:ahLst/>
                <a:cxnLst>
                  <a:cxn ang="0">
                    <a:pos x="51" y="45"/>
                  </a:cxn>
                  <a:cxn ang="0">
                    <a:pos x="66" y="0"/>
                  </a:cxn>
                  <a:cxn ang="0">
                    <a:pos x="0" y="59"/>
                  </a:cxn>
                  <a:cxn ang="0">
                    <a:pos x="88" y="81"/>
                  </a:cxn>
                  <a:cxn ang="0">
                    <a:pos x="51" y="45"/>
                  </a:cxn>
                </a:cxnLst>
                <a:rect l="0" t="0" r="r" b="b"/>
                <a:pathLst>
                  <a:path w="89" h="82">
                    <a:moveTo>
                      <a:pt x="51" y="45"/>
                    </a:moveTo>
                    <a:lnTo>
                      <a:pt x="66" y="0"/>
                    </a:lnTo>
                    <a:lnTo>
                      <a:pt x="0" y="59"/>
                    </a:lnTo>
                    <a:lnTo>
                      <a:pt x="88" y="81"/>
                    </a:lnTo>
                    <a:lnTo>
                      <a:pt x="51" y="45"/>
                    </a:lnTo>
                  </a:path>
                </a:pathLst>
              </a:custGeom>
              <a:solidFill>
                <a:srgbClr val="000000"/>
              </a:solidFill>
              <a:ln w="12700" cap="rnd" cmpd="sng">
                <a:noFill/>
                <a:prstDash val="solid"/>
                <a:round/>
                <a:headEnd type="none" w="med" len="med"/>
                <a:tailEnd type="none" w="med" len="med"/>
              </a:ln>
              <a:effectLst/>
            </p:spPr>
            <p:txBody>
              <a:bodyPr/>
              <a:lstStyle/>
              <a:p>
                <a:endParaRPr lang="it-IT"/>
              </a:p>
            </p:txBody>
          </p:sp>
        </p:grpSp>
        <p:grpSp>
          <p:nvGrpSpPr>
            <p:cNvPr id="9" name="Group 531"/>
            <p:cNvGrpSpPr/>
            <p:nvPr/>
          </p:nvGrpSpPr>
          <p:grpSpPr bwMode="auto">
            <a:xfrm>
              <a:off x="2193" y="2265"/>
              <a:ext cx="72" cy="88"/>
              <a:chOff x="1924" y="1522"/>
              <a:chExt cx="84" cy="109"/>
            </a:xfrm>
          </p:grpSpPr>
          <p:sp>
            <p:nvSpPr>
              <p:cNvPr id="85524" name="Line 532"/>
              <p:cNvSpPr>
                <a:spLocks noChangeShapeType="1"/>
              </p:cNvSpPr>
              <p:nvPr/>
            </p:nvSpPr>
            <p:spPr bwMode="auto">
              <a:xfrm flipH="1" flipV="1">
                <a:off x="1952" y="1558"/>
                <a:ext cx="56" cy="73"/>
              </a:xfrm>
              <a:prstGeom prst="line">
                <a:avLst/>
              </a:prstGeom>
              <a:noFill/>
              <a:ln w="12700">
                <a:solidFill>
                  <a:srgbClr val="000000"/>
                </a:solidFill>
                <a:round/>
              </a:ln>
              <a:effectLst/>
            </p:spPr>
            <p:txBody>
              <a:bodyPr wrap="none" anchor="ctr"/>
              <a:lstStyle/>
              <a:p>
                <a:endParaRPr lang="it-IT"/>
              </a:p>
            </p:txBody>
          </p:sp>
          <p:sp>
            <p:nvSpPr>
              <p:cNvPr id="85525" name="Freeform 533"/>
              <p:cNvSpPr/>
              <p:nvPr/>
            </p:nvSpPr>
            <p:spPr bwMode="auto">
              <a:xfrm>
                <a:off x="1924" y="1522"/>
                <a:ext cx="57" cy="66"/>
              </a:xfrm>
              <a:custGeom>
                <a:avLst/>
                <a:gdLst/>
                <a:ahLst/>
                <a:cxnLst>
                  <a:cxn ang="0">
                    <a:pos x="28" y="36"/>
                  </a:cxn>
                  <a:cxn ang="0">
                    <a:pos x="56" y="28"/>
                  </a:cxn>
                  <a:cxn ang="0">
                    <a:pos x="0" y="0"/>
                  </a:cxn>
                  <a:cxn ang="0">
                    <a:pos x="14" y="65"/>
                  </a:cxn>
                  <a:cxn ang="0">
                    <a:pos x="28" y="36"/>
                  </a:cxn>
                </a:cxnLst>
                <a:rect l="0" t="0" r="r" b="b"/>
                <a:pathLst>
                  <a:path w="57" h="66">
                    <a:moveTo>
                      <a:pt x="28" y="36"/>
                    </a:moveTo>
                    <a:lnTo>
                      <a:pt x="56" y="28"/>
                    </a:lnTo>
                    <a:lnTo>
                      <a:pt x="0" y="0"/>
                    </a:lnTo>
                    <a:lnTo>
                      <a:pt x="14" y="65"/>
                    </a:lnTo>
                    <a:lnTo>
                      <a:pt x="28" y="36"/>
                    </a:lnTo>
                  </a:path>
                </a:pathLst>
              </a:custGeom>
              <a:solidFill>
                <a:srgbClr val="000000"/>
              </a:solidFill>
              <a:ln w="12700" cap="rnd" cmpd="sng">
                <a:noFill/>
                <a:prstDash val="solid"/>
                <a:round/>
                <a:headEnd type="none" w="med" len="med"/>
                <a:tailEnd type="none" w="med" len="med"/>
              </a:ln>
              <a:effectLst/>
            </p:spPr>
            <p:txBody>
              <a:bodyPr/>
              <a:lstStyle/>
              <a:p>
                <a:endParaRPr lang="it-IT"/>
              </a:p>
            </p:txBody>
          </p:sp>
        </p:grpSp>
        <p:grpSp>
          <p:nvGrpSpPr>
            <p:cNvPr id="10" name="Group 534"/>
            <p:cNvGrpSpPr/>
            <p:nvPr/>
          </p:nvGrpSpPr>
          <p:grpSpPr bwMode="auto">
            <a:xfrm>
              <a:off x="2219" y="2419"/>
              <a:ext cx="56" cy="95"/>
              <a:chOff x="1956" y="1711"/>
              <a:chExt cx="65" cy="117"/>
            </a:xfrm>
          </p:grpSpPr>
          <p:sp>
            <p:nvSpPr>
              <p:cNvPr id="85527" name="Line 535"/>
              <p:cNvSpPr>
                <a:spLocks noChangeShapeType="1"/>
              </p:cNvSpPr>
              <p:nvPr/>
            </p:nvSpPr>
            <p:spPr bwMode="auto">
              <a:xfrm flipH="1">
                <a:off x="1988" y="1711"/>
                <a:ext cx="24" cy="72"/>
              </a:xfrm>
              <a:prstGeom prst="line">
                <a:avLst/>
              </a:prstGeom>
              <a:noFill/>
              <a:ln w="12700">
                <a:solidFill>
                  <a:srgbClr val="000000"/>
                </a:solidFill>
                <a:round/>
              </a:ln>
              <a:effectLst/>
            </p:spPr>
            <p:txBody>
              <a:bodyPr wrap="none" anchor="ctr"/>
              <a:lstStyle/>
              <a:p>
                <a:endParaRPr lang="it-IT"/>
              </a:p>
            </p:txBody>
          </p:sp>
          <p:sp>
            <p:nvSpPr>
              <p:cNvPr id="85528" name="Freeform 536"/>
              <p:cNvSpPr/>
              <p:nvPr/>
            </p:nvSpPr>
            <p:spPr bwMode="auto">
              <a:xfrm>
                <a:off x="1956" y="1763"/>
                <a:ext cx="65" cy="65"/>
              </a:xfrm>
              <a:custGeom>
                <a:avLst/>
                <a:gdLst/>
                <a:ahLst/>
                <a:cxnLst>
                  <a:cxn ang="0">
                    <a:pos x="28" y="21"/>
                  </a:cxn>
                  <a:cxn ang="0">
                    <a:pos x="0" y="0"/>
                  </a:cxn>
                  <a:cxn ang="0">
                    <a:pos x="21" y="64"/>
                  </a:cxn>
                  <a:cxn ang="0">
                    <a:pos x="64" y="14"/>
                  </a:cxn>
                  <a:cxn ang="0">
                    <a:pos x="28" y="21"/>
                  </a:cxn>
                </a:cxnLst>
                <a:rect l="0" t="0" r="r" b="b"/>
                <a:pathLst>
                  <a:path w="65" h="65">
                    <a:moveTo>
                      <a:pt x="28" y="21"/>
                    </a:moveTo>
                    <a:lnTo>
                      <a:pt x="0" y="0"/>
                    </a:lnTo>
                    <a:lnTo>
                      <a:pt x="21" y="64"/>
                    </a:lnTo>
                    <a:lnTo>
                      <a:pt x="64" y="14"/>
                    </a:lnTo>
                    <a:lnTo>
                      <a:pt x="28" y="21"/>
                    </a:lnTo>
                  </a:path>
                </a:pathLst>
              </a:custGeom>
              <a:solidFill>
                <a:srgbClr val="000000"/>
              </a:solidFill>
              <a:ln w="12700" cap="rnd" cmpd="sng">
                <a:noFill/>
                <a:prstDash val="solid"/>
                <a:round/>
                <a:headEnd type="none" w="med" len="med"/>
                <a:tailEnd type="none" w="med" len="med"/>
              </a:ln>
              <a:effectLst/>
            </p:spPr>
            <p:txBody>
              <a:bodyPr/>
              <a:lstStyle/>
              <a:p>
                <a:endParaRPr lang="it-IT"/>
              </a:p>
            </p:txBody>
          </p:sp>
        </p:grpSp>
        <p:sp>
          <p:nvSpPr>
            <p:cNvPr id="85529" name="Line 537"/>
            <p:cNvSpPr>
              <a:spLocks noChangeShapeType="1"/>
            </p:cNvSpPr>
            <p:nvPr/>
          </p:nvSpPr>
          <p:spPr bwMode="auto">
            <a:xfrm flipV="1">
              <a:off x="3880" y="2608"/>
              <a:ext cx="0" cy="28"/>
            </a:xfrm>
            <a:prstGeom prst="line">
              <a:avLst/>
            </a:prstGeom>
            <a:noFill/>
            <a:ln w="12700">
              <a:solidFill>
                <a:srgbClr val="000000"/>
              </a:solidFill>
              <a:round/>
            </a:ln>
            <a:effectLst/>
          </p:spPr>
          <p:txBody>
            <a:bodyPr wrap="none" anchor="ctr"/>
            <a:lstStyle/>
            <a:p>
              <a:endParaRPr lang="it-IT"/>
            </a:p>
          </p:txBody>
        </p:sp>
        <p:sp>
          <p:nvSpPr>
            <p:cNvPr id="85530" name="Line 538"/>
            <p:cNvSpPr>
              <a:spLocks noChangeShapeType="1"/>
            </p:cNvSpPr>
            <p:nvPr/>
          </p:nvSpPr>
          <p:spPr bwMode="auto">
            <a:xfrm flipV="1">
              <a:off x="3955" y="2597"/>
              <a:ext cx="0" cy="32"/>
            </a:xfrm>
            <a:prstGeom prst="line">
              <a:avLst/>
            </a:prstGeom>
            <a:noFill/>
            <a:ln w="12700">
              <a:solidFill>
                <a:srgbClr val="000000"/>
              </a:solidFill>
              <a:round/>
            </a:ln>
            <a:effectLst/>
          </p:spPr>
          <p:txBody>
            <a:bodyPr wrap="none" anchor="ctr"/>
            <a:lstStyle/>
            <a:p>
              <a:endParaRPr lang="it-IT"/>
            </a:p>
          </p:txBody>
        </p:sp>
        <p:sp>
          <p:nvSpPr>
            <p:cNvPr id="85531" name="Line 539"/>
            <p:cNvSpPr>
              <a:spLocks noChangeShapeType="1"/>
            </p:cNvSpPr>
            <p:nvPr/>
          </p:nvSpPr>
          <p:spPr bwMode="auto">
            <a:xfrm flipH="1" flipV="1">
              <a:off x="4031" y="2583"/>
              <a:ext cx="20" cy="32"/>
            </a:xfrm>
            <a:prstGeom prst="line">
              <a:avLst/>
            </a:prstGeom>
            <a:noFill/>
            <a:ln w="12700">
              <a:solidFill>
                <a:srgbClr val="000000"/>
              </a:solidFill>
              <a:round/>
            </a:ln>
            <a:effectLst/>
          </p:spPr>
          <p:txBody>
            <a:bodyPr wrap="none" anchor="ctr"/>
            <a:lstStyle/>
            <a:p>
              <a:endParaRPr lang="it-IT"/>
            </a:p>
          </p:txBody>
        </p:sp>
        <p:sp>
          <p:nvSpPr>
            <p:cNvPr id="85532" name="Line 540"/>
            <p:cNvSpPr>
              <a:spLocks noChangeShapeType="1"/>
            </p:cNvSpPr>
            <p:nvPr/>
          </p:nvSpPr>
          <p:spPr bwMode="auto">
            <a:xfrm flipH="1" flipV="1">
              <a:off x="4106" y="2556"/>
              <a:ext cx="20" cy="34"/>
            </a:xfrm>
            <a:prstGeom prst="line">
              <a:avLst/>
            </a:prstGeom>
            <a:noFill/>
            <a:ln w="12700">
              <a:solidFill>
                <a:srgbClr val="000000"/>
              </a:solidFill>
              <a:round/>
            </a:ln>
            <a:effectLst/>
          </p:spPr>
          <p:txBody>
            <a:bodyPr wrap="none" anchor="ctr"/>
            <a:lstStyle/>
            <a:p>
              <a:endParaRPr lang="it-IT"/>
            </a:p>
          </p:txBody>
        </p:sp>
        <p:sp>
          <p:nvSpPr>
            <p:cNvPr id="85533" name="Line 541"/>
            <p:cNvSpPr>
              <a:spLocks noChangeShapeType="1"/>
            </p:cNvSpPr>
            <p:nvPr/>
          </p:nvSpPr>
          <p:spPr bwMode="auto">
            <a:xfrm flipH="1" flipV="1">
              <a:off x="4257" y="2479"/>
              <a:ext cx="26" cy="31"/>
            </a:xfrm>
            <a:prstGeom prst="line">
              <a:avLst/>
            </a:prstGeom>
            <a:noFill/>
            <a:ln w="12700">
              <a:solidFill>
                <a:srgbClr val="000000"/>
              </a:solidFill>
              <a:round/>
            </a:ln>
            <a:effectLst/>
          </p:spPr>
          <p:txBody>
            <a:bodyPr wrap="none" anchor="ctr"/>
            <a:lstStyle/>
            <a:p>
              <a:endParaRPr lang="it-IT"/>
            </a:p>
          </p:txBody>
        </p:sp>
        <p:sp>
          <p:nvSpPr>
            <p:cNvPr id="85534" name="Line 542"/>
            <p:cNvSpPr>
              <a:spLocks noChangeShapeType="1"/>
            </p:cNvSpPr>
            <p:nvPr/>
          </p:nvSpPr>
          <p:spPr bwMode="auto">
            <a:xfrm flipH="1" flipV="1">
              <a:off x="4325" y="2433"/>
              <a:ext cx="27" cy="25"/>
            </a:xfrm>
            <a:prstGeom prst="line">
              <a:avLst/>
            </a:prstGeom>
            <a:noFill/>
            <a:ln w="12700">
              <a:solidFill>
                <a:srgbClr val="000000"/>
              </a:solidFill>
              <a:round/>
            </a:ln>
            <a:effectLst/>
          </p:spPr>
          <p:txBody>
            <a:bodyPr wrap="none" anchor="ctr"/>
            <a:lstStyle/>
            <a:p>
              <a:endParaRPr lang="it-IT"/>
            </a:p>
          </p:txBody>
        </p:sp>
        <p:sp>
          <p:nvSpPr>
            <p:cNvPr id="85535" name="Line 543"/>
            <p:cNvSpPr>
              <a:spLocks noChangeShapeType="1"/>
            </p:cNvSpPr>
            <p:nvPr/>
          </p:nvSpPr>
          <p:spPr bwMode="auto">
            <a:xfrm flipH="1" flipV="1">
              <a:off x="4386" y="2374"/>
              <a:ext cx="27" cy="25"/>
            </a:xfrm>
            <a:prstGeom prst="line">
              <a:avLst/>
            </a:prstGeom>
            <a:noFill/>
            <a:ln w="12700">
              <a:solidFill>
                <a:srgbClr val="000000"/>
              </a:solidFill>
              <a:round/>
            </a:ln>
            <a:effectLst/>
          </p:spPr>
          <p:txBody>
            <a:bodyPr wrap="none" anchor="ctr"/>
            <a:lstStyle/>
            <a:p>
              <a:endParaRPr lang="it-IT"/>
            </a:p>
          </p:txBody>
        </p:sp>
        <p:sp>
          <p:nvSpPr>
            <p:cNvPr id="85536" name="Line 544"/>
            <p:cNvSpPr>
              <a:spLocks noChangeShapeType="1"/>
            </p:cNvSpPr>
            <p:nvPr/>
          </p:nvSpPr>
          <p:spPr bwMode="auto">
            <a:xfrm flipH="1" flipV="1">
              <a:off x="4448" y="2307"/>
              <a:ext cx="28" cy="28"/>
            </a:xfrm>
            <a:prstGeom prst="line">
              <a:avLst/>
            </a:prstGeom>
            <a:noFill/>
            <a:ln w="12700">
              <a:solidFill>
                <a:srgbClr val="000000"/>
              </a:solidFill>
              <a:round/>
            </a:ln>
            <a:effectLst/>
          </p:spPr>
          <p:txBody>
            <a:bodyPr wrap="none" anchor="ctr"/>
            <a:lstStyle/>
            <a:p>
              <a:endParaRPr lang="it-IT"/>
            </a:p>
          </p:txBody>
        </p:sp>
        <p:sp>
          <p:nvSpPr>
            <p:cNvPr id="85537" name="Line 545"/>
            <p:cNvSpPr>
              <a:spLocks noChangeShapeType="1"/>
            </p:cNvSpPr>
            <p:nvPr/>
          </p:nvSpPr>
          <p:spPr bwMode="auto">
            <a:xfrm flipH="1" flipV="1">
              <a:off x="4489" y="2248"/>
              <a:ext cx="27" cy="26"/>
            </a:xfrm>
            <a:prstGeom prst="line">
              <a:avLst/>
            </a:prstGeom>
            <a:noFill/>
            <a:ln w="12700">
              <a:solidFill>
                <a:srgbClr val="000000"/>
              </a:solidFill>
              <a:round/>
            </a:ln>
            <a:effectLst/>
          </p:spPr>
          <p:txBody>
            <a:bodyPr wrap="none" anchor="ctr"/>
            <a:lstStyle/>
            <a:p>
              <a:endParaRPr lang="it-IT"/>
            </a:p>
          </p:txBody>
        </p:sp>
        <p:sp>
          <p:nvSpPr>
            <p:cNvPr id="85538" name="Line 546"/>
            <p:cNvSpPr>
              <a:spLocks noChangeShapeType="1"/>
            </p:cNvSpPr>
            <p:nvPr/>
          </p:nvSpPr>
          <p:spPr bwMode="auto">
            <a:xfrm flipH="1" flipV="1">
              <a:off x="4523" y="2182"/>
              <a:ext cx="34" cy="21"/>
            </a:xfrm>
            <a:prstGeom prst="line">
              <a:avLst/>
            </a:prstGeom>
            <a:noFill/>
            <a:ln w="12700">
              <a:solidFill>
                <a:srgbClr val="000000"/>
              </a:solidFill>
              <a:round/>
            </a:ln>
            <a:effectLst/>
          </p:spPr>
          <p:txBody>
            <a:bodyPr wrap="none" anchor="ctr"/>
            <a:lstStyle/>
            <a:p>
              <a:endParaRPr lang="it-IT"/>
            </a:p>
          </p:txBody>
        </p:sp>
      </p:gr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PET Severity of Injury"/>
          <p:cNvPicPr>
            <a:picLocks noChangeAspect="1" noChangeArrowheads="1"/>
          </p:cNvPicPr>
          <p:nvPr/>
        </p:nvPicPr>
        <p:blipFill>
          <a:blip r:embed="rId1" cstate="print"/>
          <a:srcRect/>
          <a:stretch>
            <a:fillRect/>
          </a:stretch>
        </p:blipFill>
        <p:spPr bwMode="auto">
          <a:xfrm>
            <a:off x="457200" y="2209800"/>
            <a:ext cx="8383588" cy="3143250"/>
          </a:xfrm>
          <a:prstGeom prst="rect">
            <a:avLst/>
          </a:prstGeom>
          <a:noFill/>
        </p:spPr>
      </p:pic>
      <p:sp>
        <p:nvSpPr>
          <p:cNvPr id="86019" name="Text Box 3"/>
          <p:cNvSpPr txBox="1">
            <a:spLocks noChangeArrowheads="1"/>
          </p:cNvSpPr>
          <p:nvPr/>
        </p:nvSpPr>
        <p:spPr bwMode="auto">
          <a:xfrm>
            <a:off x="1143000" y="5429250"/>
            <a:ext cx="1177925" cy="427038"/>
          </a:xfrm>
          <a:prstGeom prst="rect">
            <a:avLst/>
          </a:prstGeom>
          <a:noFill/>
          <a:ln w="9525">
            <a:noFill/>
            <a:miter lim="800000"/>
          </a:ln>
          <a:effectLst/>
        </p:spPr>
        <p:txBody>
          <a:bodyPr wrap="none">
            <a:spAutoFit/>
          </a:bodyPr>
          <a:lstStyle/>
          <a:p>
            <a:pPr>
              <a:spcBef>
                <a:spcPct val="20000"/>
              </a:spcBef>
            </a:pPr>
            <a:r>
              <a:rPr lang="en-US" sz="2200" b="1" dirty="0">
                <a:solidFill>
                  <a:srgbClr val="FF0000"/>
                </a:solidFill>
                <a:latin typeface="Arial" panose="020B0604020202020204" pitchFamily="34" charset="0"/>
              </a:rPr>
              <a:t>GCS 15</a:t>
            </a:r>
            <a:endParaRPr lang="en-US" sz="2200" b="1" dirty="0">
              <a:solidFill>
                <a:srgbClr val="FF0000"/>
              </a:solidFill>
              <a:latin typeface="Arial" panose="020B0604020202020204" pitchFamily="34" charset="0"/>
            </a:endParaRPr>
          </a:p>
        </p:txBody>
      </p:sp>
      <p:sp>
        <p:nvSpPr>
          <p:cNvPr id="86020" name="Text Box 4"/>
          <p:cNvSpPr txBox="1">
            <a:spLocks noChangeArrowheads="1"/>
          </p:cNvSpPr>
          <p:nvPr/>
        </p:nvSpPr>
        <p:spPr bwMode="auto">
          <a:xfrm>
            <a:off x="3505200" y="5429250"/>
            <a:ext cx="1022350" cy="427038"/>
          </a:xfrm>
          <a:prstGeom prst="rect">
            <a:avLst/>
          </a:prstGeom>
          <a:noFill/>
          <a:ln w="9525">
            <a:noFill/>
            <a:miter lim="800000"/>
          </a:ln>
          <a:effectLst/>
        </p:spPr>
        <p:txBody>
          <a:bodyPr wrap="none">
            <a:spAutoFit/>
          </a:bodyPr>
          <a:lstStyle/>
          <a:p>
            <a:pPr>
              <a:spcBef>
                <a:spcPct val="20000"/>
              </a:spcBef>
            </a:pPr>
            <a:r>
              <a:rPr lang="en-US" sz="2200" b="1" dirty="0">
                <a:solidFill>
                  <a:srgbClr val="FF0000"/>
                </a:solidFill>
                <a:latin typeface="Arial" panose="020B0604020202020204" pitchFamily="34" charset="0"/>
              </a:rPr>
              <a:t>GCS 5</a:t>
            </a:r>
            <a:endParaRPr lang="en-US" sz="2200" b="1" dirty="0">
              <a:solidFill>
                <a:srgbClr val="FF0000"/>
              </a:solidFill>
              <a:latin typeface="Arial" panose="020B0604020202020204" pitchFamily="34" charset="0"/>
            </a:endParaRPr>
          </a:p>
        </p:txBody>
      </p:sp>
      <p:sp>
        <p:nvSpPr>
          <p:cNvPr id="86022" name="Text Box 6"/>
          <p:cNvSpPr txBox="1">
            <a:spLocks noChangeArrowheads="1"/>
          </p:cNvSpPr>
          <p:nvPr/>
        </p:nvSpPr>
        <p:spPr bwMode="auto">
          <a:xfrm>
            <a:off x="6096000" y="5429250"/>
            <a:ext cx="1177925" cy="427038"/>
          </a:xfrm>
          <a:prstGeom prst="rect">
            <a:avLst/>
          </a:prstGeom>
          <a:noFill/>
          <a:ln w="9525">
            <a:noFill/>
            <a:miter lim="800000"/>
          </a:ln>
          <a:effectLst/>
        </p:spPr>
        <p:txBody>
          <a:bodyPr wrap="none">
            <a:spAutoFit/>
          </a:bodyPr>
          <a:lstStyle/>
          <a:p>
            <a:pPr>
              <a:spcBef>
                <a:spcPct val="20000"/>
              </a:spcBef>
            </a:pPr>
            <a:r>
              <a:rPr lang="en-US" sz="2200" b="1" dirty="0">
                <a:solidFill>
                  <a:srgbClr val="FF0000"/>
                </a:solidFill>
                <a:latin typeface="Arial" panose="020B0604020202020204" pitchFamily="34" charset="0"/>
              </a:rPr>
              <a:t>GCS 15</a:t>
            </a:r>
            <a:endParaRPr lang="en-US" sz="2200" b="1" dirty="0">
              <a:solidFill>
                <a:srgbClr val="FF0000"/>
              </a:solidFill>
              <a:latin typeface="Arial" panose="020B0604020202020204" pitchFamily="34" charset="0"/>
            </a:endParaRPr>
          </a:p>
        </p:txBody>
      </p:sp>
      <p:sp>
        <p:nvSpPr>
          <p:cNvPr id="86023" name="Text Box 7"/>
          <p:cNvSpPr txBox="1">
            <a:spLocks noChangeArrowheads="1"/>
          </p:cNvSpPr>
          <p:nvPr/>
        </p:nvSpPr>
        <p:spPr bwMode="auto">
          <a:xfrm>
            <a:off x="4624388" y="6445250"/>
            <a:ext cx="4443412" cy="336550"/>
          </a:xfrm>
          <a:prstGeom prst="rect">
            <a:avLst/>
          </a:prstGeom>
          <a:noFill/>
          <a:ln w="9525">
            <a:noFill/>
            <a:miter lim="800000"/>
          </a:ln>
          <a:effectLst/>
        </p:spPr>
        <p:txBody>
          <a:bodyPr wrap="none">
            <a:spAutoFit/>
          </a:bodyPr>
          <a:lstStyle/>
          <a:p>
            <a:r>
              <a:rPr lang="en-US" sz="1600" i="1">
                <a:solidFill>
                  <a:srgbClr val="CCECFF"/>
                </a:solidFill>
                <a:latin typeface="Arial" panose="020B0604020202020204" pitchFamily="34" charset="0"/>
              </a:rPr>
              <a:t>Bergsneider, Hovda, et.al. J Neurotrauma 2000</a:t>
            </a:r>
            <a:endParaRPr lang="en-US" sz="1600" i="1">
              <a:solidFill>
                <a:srgbClr val="CCECFF"/>
              </a:solidFill>
              <a:latin typeface="Arial" panose="020B0604020202020204" pitchFamily="34" charset="0"/>
            </a:endParaRPr>
          </a:p>
        </p:txBody>
      </p:sp>
      <p:sp>
        <p:nvSpPr>
          <p:cNvPr id="86024" name="Rectangle 8"/>
          <p:cNvSpPr>
            <a:spLocks noGrp="1" noChangeArrowheads="1"/>
          </p:cNvSpPr>
          <p:nvPr>
            <p:ph type="title"/>
          </p:nvPr>
        </p:nvSpPr>
        <p:spPr>
          <a:xfrm>
            <a:off x="685800" y="457200"/>
            <a:ext cx="7772400" cy="1143000"/>
          </a:xfrm>
        </p:spPr>
        <p:txBody>
          <a:bodyPr>
            <a:normAutofit fontScale="90000"/>
          </a:bodyPr>
          <a:lstStyle/>
          <a:p>
            <a:pPr algn="ctr"/>
            <a:r>
              <a:rPr lang="en-US" sz="3600" b="1" dirty="0">
                <a:solidFill>
                  <a:srgbClr val="FFFF00"/>
                </a:solidFill>
                <a:latin typeface="Times New Roman" panose="02020603050405020304" pitchFamily="18" charset="0"/>
                <a:cs typeface="Times New Roman" panose="02020603050405020304" pitchFamily="18" charset="0"/>
              </a:rPr>
              <a:t>Decreased glucose metabolism </a:t>
            </a:r>
            <a:br>
              <a:rPr lang="en-US" sz="3600" b="1" dirty="0">
                <a:solidFill>
                  <a:srgbClr val="FFFF00"/>
                </a:solidFill>
                <a:latin typeface="Times New Roman" panose="02020603050405020304" pitchFamily="18" charset="0"/>
                <a:cs typeface="Times New Roman" panose="02020603050405020304" pitchFamily="18" charset="0"/>
              </a:rPr>
            </a:br>
            <a:r>
              <a:rPr lang="en-US" sz="3600" b="1" dirty="0">
                <a:solidFill>
                  <a:srgbClr val="FFFF00"/>
                </a:solidFill>
                <a:latin typeface="Times New Roman" panose="02020603050405020304" pitchFamily="18" charset="0"/>
                <a:cs typeface="Times New Roman" panose="02020603050405020304" pitchFamily="18" charset="0"/>
              </a:rPr>
              <a:t>after mild or severe human TBI</a:t>
            </a:r>
            <a:endParaRPr lang="en-US" sz="3600" b="1" dirty="0">
              <a:solidFill>
                <a:srgbClr val="FFFF00"/>
              </a:solidFill>
              <a:latin typeface="Times New Roman" panose="02020603050405020304" pitchFamily="18" charset="0"/>
              <a:cs typeface="Times New Roman" panose="02020603050405020304" pitchFamily="18" charset="0"/>
            </a:endParaRP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4400" dirty="0">
                <a:solidFill>
                  <a:srgbClr val="FFFF00"/>
                </a:solidFill>
                <a:latin typeface="Times New Roman" panose="02020603050405020304" pitchFamily="18" charset="0"/>
                <a:cs typeface="Times New Roman" panose="02020603050405020304" pitchFamily="18" charset="0"/>
              </a:rPr>
              <a:t>PREVENTION</a:t>
            </a:r>
            <a:endParaRPr lang="en-GB" sz="4400" dirty="0">
              <a:solidFill>
                <a:srgbClr val="FFFF00"/>
              </a:solidFill>
              <a:latin typeface="Times New Roman" panose="02020603050405020304" pitchFamily="18" charset="0"/>
              <a:cs typeface="Times New Roman" panose="02020603050405020304" pitchFamily="18" charset="0"/>
            </a:endParaRPr>
          </a:p>
        </p:txBody>
      </p:sp>
      <p:sp>
        <p:nvSpPr>
          <p:cNvPr id="3" name="Segnaposto contenuto 2"/>
          <p:cNvSpPr>
            <a:spLocks noGrp="1"/>
          </p:cNvSpPr>
          <p:nvPr>
            <p:ph idx="1"/>
          </p:nvPr>
        </p:nvSpPr>
        <p:spPr/>
        <p:txBody>
          <a:bodyPr/>
          <a:lstStyle/>
          <a:p>
            <a:endParaRPr lang="it-IT" dirty="0">
              <a:latin typeface="Times New Roman" panose="02020603050405020304" pitchFamily="18" charset="0"/>
              <a:cs typeface="Times New Roman" panose="02020603050405020304" pitchFamily="18" charset="0"/>
            </a:endParaRPr>
          </a:p>
          <a:p>
            <a:r>
              <a:rPr lang="it-IT" dirty="0">
                <a:latin typeface="Times New Roman" panose="02020603050405020304" pitchFamily="18" charset="0"/>
                <a:cs typeface="Times New Roman" panose="02020603050405020304" pitchFamily="18" charset="0"/>
              </a:rPr>
              <a:t>T</a:t>
            </a:r>
            <a:r>
              <a:rPr lang="en-GB" dirty="0">
                <a:latin typeface="Times New Roman" panose="02020603050405020304" pitchFamily="18" charset="0"/>
                <a:cs typeface="Times New Roman" panose="02020603050405020304" pitchFamily="18" charset="0"/>
              </a:rPr>
              <a:t>ECHNIQUES</a:t>
            </a:r>
            <a:endParaRPr lang="en-GB" dirty="0">
              <a:latin typeface="Times New Roman" panose="02020603050405020304" pitchFamily="18" charset="0"/>
              <a:cs typeface="Times New Roman" panose="02020603050405020304" pitchFamily="18" charset="0"/>
            </a:endParaRPr>
          </a:p>
          <a:p>
            <a:endParaRPr lang="it-IT" dirty="0">
              <a:latin typeface="Times New Roman" panose="02020603050405020304" pitchFamily="18" charset="0"/>
              <a:cs typeface="Times New Roman" panose="02020603050405020304" pitchFamily="18" charset="0"/>
            </a:endParaRPr>
          </a:p>
          <a:p>
            <a:r>
              <a:rPr lang="it-IT" dirty="0">
                <a:latin typeface="Times New Roman" panose="02020603050405020304" pitchFamily="18" charset="0"/>
                <a:cs typeface="Times New Roman" panose="02020603050405020304" pitchFamily="18" charset="0"/>
              </a:rPr>
              <a:t>RESEARCH &amp; ANIMAL MODELS</a:t>
            </a:r>
            <a:endParaRPr lang="it-IT" dirty="0">
              <a:latin typeface="Times New Roman" panose="02020603050405020304" pitchFamily="18" charset="0"/>
              <a:cs typeface="Times New Roman" panose="02020603050405020304" pitchFamily="18" charset="0"/>
            </a:endParaRPr>
          </a:p>
          <a:p>
            <a:endParaRPr lang="it-IT" dirty="0">
              <a:latin typeface="Times New Roman" panose="02020603050405020304" pitchFamily="18" charset="0"/>
              <a:cs typeface="Times New Roman" panose="02020603050405020304" pitchFamily="18" charset="0"/>
            </a:endParaRPr>
          </a:p>
          <a:p>
            <a:r>
              <a:rPr lang="it-IT" dirty="0">
                <a:latin typeface="Times New Roman" panose="02020603050405020304" pitchFamily="18" charset="0"/>
                <a:cs typeface="Times New Roman" panose="02020603050405020304" pitchFamily="18" charset="0"/>
              </a:rPr>
              <a:t>BIOMARKERS</a:t>
            </a:r>
            <a:endParaRPr lang="en-GB"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err="1">
                <a:solidFill>
                  <a:schemeClr val="tx1"/>
                </a:solidFill>
                <a:latin typeface="Times New Roman" panose="02020603050405020304" pitchFamily="18" charset="0"/>
                <a:cs typeface="Times New Roman" panose="02020603050405020304" pitchFamily="18" charset="0"/>
              </a:rPr>
              <a:t>Techniques</a:t>
            </a:r>
            <a:endParaRPr lang="en-GB" dirty="0">
              <a:solidFill>
                <a:schemeClr val="tx1"/>
              </a:solidFill>
              <a:latin typeface="Times New Roman" panose="02020603050405020304" pitchFamily="18" charset="0"/>
              <a:cs typeface="Times New Roman" panose="02020603050405020304" pitchFamily="18" charset="0"/>
            </a:endParaRPr>
          </a:p>
        </p:txBody>
      </p:sp>
      <p:sp>
        <p:nvSpPr>
          <p:cNvPr id="3" name="Segnaposto contenuto 2"/>
          <p:cNvSpPr>
            <a:spLocks noGrp="1"/>
          </p:cNvSpPr>
          <p:nvPr>
            <p:ph idx="1"/>
          </p:nvPr>
        </p:nvSpPr>
        <p:spPr/>
        <p:txBody>
          <a:bodyPr/>
          <a:lstStyle/>
          <a:p>
            <a:pPr marL="0" indent="0" algn="just">
              <a:buNone/>
            </a:pPr>
            <a:endParaRPr lang="it-IT" dirty="0">
              <a:latin typeface="Times New Roman" panose="02020603050405020304" pitchFamily="18" charset="0"/>
              <a:cs typeface="Times New Roman" panose="02020603050405020304" pitchFamily="18" charset="0"/>
            </a:endParaRPr>
          </a:p>
          <a:p>
            <a:pPr marL="457200" indent="-457200" algn="just"/>
            <a:r>
              <a:rPr lang="it-IT" dirty="0">
                <a:latin typeface="Times New Roman" panose="02020603050405020304" pitchFamily="18" charset="0"/>
                <a:cs typeface="Times New Roman" panose="02020603050405020304" pitchFamily="18" charset="0"/>
              </a:rPr>
              <a:t>CT </a:t>
            </a:r>
            <a:r>
              <a:rPr lang="it-IT" dirty="0" err="1">
                <a:latin typeface="Times New Roman" panose="02020603050405020304" pitchFamily="18" charset="0"/>
                <a:cs typeface="Times New Roman" panose="02020603050405020304" pitchFamily="18" charset="0"/>
              </a:rPr>
              <a:t>Scan</a:t>
            </a:r>
            <a:endParaRPr lang="it-IT" dirty="0">
              <a:latin typeface="Times New Roman" panose="02020603050405020304" pitchFamily="18" charset="0"/>
              <a:cs typeface="Times New Roman" panose="02020603050405020304" pitchFamily="18" charset="0"/>
            </a:endParaRPr>
          </a:p>
          <a:p>
            <a:pPr marL="457200" indent="-457200" algn="just"/>
            <a:r>
              <a:rPr lang="it-IT" dirty="0" err="1">
                <a:latin typeface="Times New Roman" panose="02020603050405020304" pitchFamily="18" charset="0"/>
                <a:cs typeface="Times New Roman" panose="02020603050405020304" pitchFamily="18" charset="0"/>
              </a:rPr>
              <a:t>Magnetic</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Resonance</a:t>
            </a:r>
            <a:r>
              <a:rPr lang="it-IT" dirty="0">
                <a:latin typeface="Times New Roman" panose="02020603050405020304" pitchFamily="18" charset="0"/>
                <a:cs typeface="Times New Roman" panose="02020603050405020304" pitchFamily="18" charset="0"/>
              </a:rPr>
              <a:t> Imaging (MRI)</a:t>
            </a:r>
            <a:endParaRPr lang="it-IT" dirty="0">
              <a:latin typeface="Times New Roman" panose="02020603050405020304" pitchFamily="18" charset="0"/>
              <a:cs typeface="Times New Roman" panose="02020603050405020304" pitchFamily="18" charset="0"/>
            </a:endParaRPr>
          </a:p>
          <a:p>
            <a:pPr marL="457200" indent="-457200" algn="just"/>
            <a:r>
              <a:rPr lang="it-IT" dirty="0" err="1">
                <a:latin typeface="Times New Roman" panose="02020603050405020304" pitchFamily="18" charset="0"/>
                <a:cs typeface="Times New Roman" panose="02020603050405020304" pitchFamily="18" charset="0"/>
              </a:rPr>
              <a:t>Functional</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Magnetic</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Resonance</a:t>
            </a:r>
            <a:r>
              <a:rPr lang="it-IT" dirty="0">
                <a:latin typeface="Times New Roman" panose="02020603050405020304" pitchFamily="18" charset="0"/>
                <a:cs typeface="Times New Roman" panose="02020603050405020304" pitchFamily="18" charset="0"/>
              </a:rPr>
              <a:t> Imaging (</a:t>
            </a:r>
            <a:r>
              <a:rPr lang="it-IT" dirty="0" err="1">
                <a:latin typeface="Times New Roman" panose="02020603050405020304" pitchFamily="18" charset="0"/>
                <a:cs typeface="Times New Roman" panose="02020603050405020304" pitchFamily="18" charset="0"/>
              </a:rPr>
              <a:t>fMRI</a:t>
            </a:r>
            <a:r>
              <a:rPr lang="it-IT" dirty="0">
                <a:latin typeface="Times New Roman" panose="02020603050405020304" pitchFamily="18" charset="0"/>
                <a:cs typeface="Times New Roman" panose="02020603050405020304" pitchFamily="18" charset="0"/>
              </a:rPr>
              <a:t>)</a:t>
            </a:r>
            <a:endParaRPr lang="it-IT" dirty="0">
              <a:latin typeface="Times New Roman" panose="02020603050405020304" pitchFamily="18" charset="0"/>
              <a:cs typeface="Times New Roman" panose="02020603050405020304" pitchFamily="18" charset="0"/>
            </a:endParaRPr>
          </a:p>
          <a:p>
            <a:pPr marL="457200" indent="-457200" algn="just"/>
            <a:r>
              <a:rPr lang="it-IT" dirty="0" err="1">
                <a:latin typeface="Times New Roman" panose="02020603050405020304" pitchFamily="18" charset="0"/>
                <a:cs typeface="Times New Roman" panose="02020603050405020304" pitchFamily="18" charset="0"/>
              </a:rPr>
              <a:t>Diffusion</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Tensor</a:t>
            </a:r>
            <a:r>
              <a:rPr lang="it-IT" dirty="0">
                <a:latin typeface="Times New Roman" panose="02020603050405020304" pitchFamily="18" charset="0"/>
                <a:cs typeface="Times New Roman" panose="02020603050405020304" pitchFamily="18" charset="0"/>
              </a:rPr>
              <a:t> Imaging (DTI)</a:t>
            </a:r>
            <a:endParaRPr lang="it-IT" dirty="0">
              <a:latin typeface="Times New Roman" panose="02020603050405020304" pitchFamily="18" charset="0"/>
              <a:cs typeface="Times New Roman" panose="02020603050405020304" pitchFamily="18" charset="0"/>
            </a:endParaRPr>
          </a:p>
          <a:p>
            <a:pPr marL="457200" indent="-457200" algn="just"/>
            <a:r>
              <a:rPr lang="it-IT" dirty="0" err="1">
                <a:latin typeface="Times New Roman" panose="02020603050405020304" pitchFamily="18" charset="0"/>
                <a:cs typeface="Times New Roman" panose="02020603050405020304" pitchFamily="18" charset="0"/>
              </a:rPr>
              <a:t>Magnetic</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Resonance</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Spectroscopy</a:t>
            </a:r>
            <a:r>
              <a:rPr lang="it-IT" dirty="0">
                <a:latin typeface="Times New Roman" panose="02020603050405020304" pitchFamily="18" charset="0"/>
                <a:cs typeface="Times New Roman" panose="02020603050405020304" pitchFamily="18" charset="0"/>
              </a:rPr>
              <a:t> (MRS)</a:t>
            </a:r>
            <a:endParaRPr lang="it-IT" dirty="0">
              <a:latin typeface="Times New Roman" panose="02020603050405020304" pitchFamily="18" charset="0"/>
              <a:cs typeface="Times New Roman" panose="02020603050405020304" pitchFamily="18" charset="0"/>
            </a:endParaRPr>
          </a:p>
          <a:p>
            <a:pPr marL="457200" indent="-457200" algn="just"/>
            <a:r>
              <a:rPr lang="it-IT" dirty="0" err="1">
                <a:latin typeface="Times New Roman" panose="02020603050405020304" pitchFamily="18" charset="0"/>
                <a:cs typeface="Times New Roman" panose="02020603050405020304" pitchFamily="18" charset="0"/>
              </a:rPr>
              <a:t>Positron</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Emission</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Tomography</a:t>
            </a:r>
            <a:r>
              <a:rPr lang="it-IT" dirty="0">
                <a:latin typeface="Times New Roman" panose="02020603050405020304" pitchFamily="18" charset="0"/>
                <a:cs typeface="Times New Roman" panose="02020603050405020304" pitchFamily="18" charset="0"/>
              </a:rPr>
              <a:t> (PET)</a:t>
            </a:r>
            <a:endParaRPr lang="en-GB"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normAutofit/>
          </a:bodyPr>
          <a:lstStyle/>
          <a:p>
            <a:pPr algn="ctr"/>
            <a:r>
              <a:rPr lang="en-US" dirty="0">
                <a:solidFill>
                  <a:srgbClr val="FFFF00"/>
                </a:solidFill>
                <a:latin typeface="Times New Roman" panose="02020603050405020304" pitchFamily="18" charset="0"/>
                <a:cs typeface="Times New Roman" panose="02020603050405020304" pitchFamily="18" charset="0"/>
              </a:rPr>
              <a:t>HISTORICAL BACKGROUND</a:t>
            </a:r>
            <a:endParaRPr lang="en-US" dirty="0">
              <a:solidFill>
                <a:srgbClr val="FFFF00"/>
              </a:solidFill>
              <a:latin typeface="Times New Roman" panose="02020603050405020304" pitchFamily="18" charset="0"/>
              <a:cs typeface="Times New Roman" panose="02020603050405020304" pitchFamily="18" charset="0"/>
            </a:endParaRPr>
          </a:p>
        </p:txBody>
      </p:sp>
      <p:sp>
        <p:nvSpPr>
          <p:cNvPr id="61443" name="Rectangle 3"/>
          <p:cNvSpPr>
            <a:spLocks noGrp="1" noChangeArrowheads="1"/>
          </p:cNvSpPr>
          <p:nvPr>
            <p:ph idx="1"/>
          </p:nvPr>
        </p:nvSpPr>
        <p:spPr>
          <a:xfrm>
            <a:off x="457200" y="1845262"/>
            <a:ext cx="8229600" cy="4709160"/>
          </a:xfrm>
        </p:spPr>
        <p:txBody>
          <a:bodyPr/>
          <a:lstStyle/>
          <a:p>
            <a:pPr>
              <a:lnSpc>
                <a:spcPct val="90000"/>
              </a:lnSpc>
            </a:pPr>
            <a:r>
              <a:rPr lang="en-US" sz="2800" dirty="0">
                <a:latin typeface="Times New Roman" panose="02020603050405020304" pitchFamily="18" charset="0"/>
                <a:cs typeface="Times New Roman" panose="02020603050405020304" pitchFamily="18" charset="0"/>
              </a:rPr>
              <a:t>NYSAC has been performing either CT or MRI scanning for more than 20 years</a:t>
            </a:r>
            <a:endParaRPr lang="en-US" sz="2800" dirty="0">
              <a:latin typeface="Times New Roman" panose="02020603050405020304" pitchFamily="18" charset="0"/>
              <a:cs typeface="Times New Roman" panose="02020603050405020304" pitchFamily="18" charset="0"/>
            </a:endParaRPr>
          </a:p>
          <a:p>
            <a:pPr>
              <a:lnSpc>
                <a:spcPct val="90000"/>
              </a:lnSpc>
            </a:pPr>
            <a:r>
              <a:rPr lang="en-US" sz="2800" dirty="0">
                <a:latin typeface="Times New Roman" panose="02020603050405020304" pitchFamily="18" charset="0"/>
                <a:cs typeface="Times New Roman" panose="02020603050405020304" pitchFamily="18" charset="0"/>
              </a:rPr>
              <a:t>Why perform CT/MRI?</a:t>
            </a:r>
            <a:endParaRPr lang="en-US" sz="2800" dirty="0">
              <a:latin typeface="Times New Roman" panose="02020603050405020304" pitchFamily="18" charset="0"/>
              <a:cs typeface="Times New Roman" panose="02020603050405020304" pitchFamily="18" charset="0"/>
            </a:endParaRPr>
          </a:p>
          <a:p>
            <a:pPr lvl="1">
              <a:lnSpc>
                <a:spcPct val="90000"/>
              </a:lnSpc>
            </a:pPr>
            <a:r>
              <a:rPr lang="en-US" sz="2800" dirty="0">
                <a:latin typeface="Times New Roman" panose="02020603050405020304" pitchFamily="18" charset="0"/>
                <a:cs typeface="Times New Roman" panose="02020603050405020304" pitchFamily="18" charset="0"/>
              </a:rPr>
              <a:t>Detect abnormalities that might increase immediate risk of injury in the ring</a:t>
            </a:r>
            <a:endParaRPr lang="en-US" sz="2800" dirty="0">
              <a:latin typeface="Times New Roman" panose="02020603050405020304" pitchFamily="18" charset="0"/>
              <a:cs typeface="Times New Roman" panose="02020603050405020304" pitchFamily="18" charset="0"/>
            </a:endParaRPr>
          </a:p>
          <a:p>
            <a:pPr lvl="1">
              <a:lnSpc>
                <a:spcPct val="90000"/>
              </a:lnSpc>
            </a:pPr>
            <a:r>
              <a:rPr lang="en-US" sz="2800" dirty="0">
                <a:latin typeface="Times New Roman" panose="02020603050405020304" pitchFamily="18" charset="0"/>
                <a:cs typeface="Times New Roman" panose="02020603050405020304" pitchFamily="18" charset="0"/>
              </a:rPr>
              <a:t>Detect long-term or cumulative consequences of boxing</a:t>
            </a:r>
            <a:endParaRPr lang="en-US" sz="2800" dirty="0">
              <a:latin typeface="Times New Roman" panose="02020603050405020304" pitchFamily="18" charset="0"/>
              <a:cs typeface="Times New Roman" panose="02020603050405020304" pitchFamily="18" charset="0"/>
            </a:endParaRPr>
          </a:p>
          <a:p>
            <a:pPr lvl="1">
              <a:lnSpc>
                <a:spcPct val="90000"/>
              </a:lnSpc>
            </a:pPr>
            <a:r>
              <a:rPr lang="en-US" sz="2800" dirty="0">
                <a:latin typeface="Times New Roman" panose="02020603050405020304" pitchFamily="18" charset="0"/>
                <a:cs typeface="Times New Roman" panose="02020603050405020304" pitchFamily="18" charset="0"/>
              </a:rPr>
              <a:t>Detect a neurological condition that be exacerbated by boxing</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a:solidFill>
                  <a:schemeClr val="tx1"/>
                </a:solidFill>
                <a:latin typeface="Times New Roman" panose="02020603050405020304" pitchFamily="18" charset="0"/>
                <a:cs typeface="Times New Roman" panose="02020603050405020304" pitchFamily="18" charset="0"/>
              </a:rPr>
              <a:t>INTRODUCTION</a:t>
            </a:r>
            <a:endParaRPr lang="en-GB" dirty="0">
              <a:solidFill>
                <a:schemeClr val="tx1"/>
              </a:solidFill>
              <a:latin typeface="Times New Roman" panose="02020603050405020304" pitchFamily="18" charset="0"/>
              <a:cs typeface="Times New Roman" panose="02020603050405020304" pitchFamily="18" charset="0"/>
            </a:endParaRPr>
          </a:p>
        </p:txBody>
      </p:sp>
      <p:sp>
        <p:nvSpPr>
          <p:cNvPr id="3" name="Segnaposto contenuto 2"/>
          <p:cNvSpPr>
            <a:spLocks noGrp="1"/>
          </p:cNvSpPr>
          <p:nvPr>
            <p:ph idx="1"/>
          </p:nvPr>
        </p:nvSpPr>
        <p:spPr/>
        <p:txBody>
          <a:bodyPr/>
          <a:lstStyle/>
          <a:p>
            <a:pPr marL="0" indent="0" algn="just">
              <a:buNone/>
            </a:pPr>
            <a:endParaRPr lang="en-US" dirty="0">
              <a:latin typeface="Times New Roman" panose="02020603050405020304" pitchFamily="18" charset="0"/>
              <a:cs typeface="Times New Roman" panose="02020603050405020304" pitchFamily="18" charset="0"/>
            </a:endParaRPr>
          </a:p>
          <a:p>
            <a:pPr marL="0" indent="0" algn="just">
              <a:buNone/>
            </a:pPr>
            <a:r>
              <a:rPr lang="en-US" dirty="0">
                <a:latin typeface="Times New Roman" panose="02020603050405020304" pitchFamily="18" charset="0"/>
                <a:cs typeface="Times New Roman" panose="02020603050405020304" pitchFamily="18" charset="0"/>
              </a:rPr>
              <a:t>As brain injuries are becoming increasingly common in athletes</a:t>
            </a:r>
            <a:r>
              <a:rPr lang="en-GB" dirty="0">
                <a:latin typeface="Times New Roman" panose="02020603050405020304" pitchFamily="18" charset="0"/>
                <a:cs typeface="Times New Roman" panose="02020603050405020304" pitchFamily="18" charset="0"/>
              </a:rPr>
              <a:t>, not only in boxing, </a:t>
            </a:r>
            <a:r>
              <a:rPr lang="en-US" dirty="0">
                <a:latin typeface="Times New Roman" panose="02020603050405020304" pitchFamily="18" charset="0"/>
                <a:cs typeface="Times New Roman" panose="02020603050405020304" pitchFamily="18" charset="0"/>
              </a:rPr>
              <a:t>early detection and management of brain injuries in sports are of utmost importance in preventing chronic neurological and psychiatric decline. </a:t>
            </a:r>
            <a:endParaRPr lang="en-US" dirty="0">
              <a:latin typeface="Times New Roman" panose="02020603050405020304" pitchFamily="18" charset="0"/>
              <a:cs typeface="Times New Roman" panose="02020603050405020304" pitchFamily="18" charset="0"/>
            </a:endParaRPr>
          </a:p>
          <a:p>
            <a:pPr marL="0" indent="0" algn="just">
              <a:buNone/>
            </a:pPr>
            <a:r>
              <a:rPr lang="en-US" dirty="0">
                <a:latin typeface="Times New Roman" panose="02020603050405020304" pitchFamily="18" charset="0"/>
                <a:cs typeface="Times New Roman" panose="02020603050405020304" pitchFamily="18" charset="0"/>
              </a:rPr>
              <a:t>New neuroimaging techniques and biomarkers have been recently applied and detected in order to improve precocity in diagnosis and prevention of long lasting effects.</a:t>
            </a:r>
            <a:endParaRPr lang="en-US"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251520" y="609600"/>
            <a:ext cx="8663880" cy="1143000"/>
          </a:xfrm>
        </p:spPr>
        <p:txBody>
          <a:bodyPr/>
          <a:lstStyle/>
          <a:p>
            <a:pPr algn="ctr"/>
            <a:r>
              <a:rPr lang="en-US" dirty="0">
                <a:solidFill>
                  <a:srgbClr val="FFFF00"/>
                </a:solidFill>
                <a:latin typeface="Times New Roman" panose="02020603050405020304" pitchFamily="18" charset="0"/>
                <a:cs typeface="Times New Roman" panose="02020603050405020304" pitchFamily="18" charset="0"/>
              </a:rPr>
              <a:t>ACUTE HYPODENSE LESION</a:t>
            </a:r>
            <a:endParaRPr lang="en-US" dirty="0">
              <a:solidFill>
                <a:srgbClr val="FFFF00"/>
              </a:solidFill>
              <a:latin typeface="Times New Roman" panose="02020603050405020304" pitchFamily="18" charset="0"/>
              <a:cs typeface="Times New Roman" panose="02020603050405020304" pitchFamily="18" charset="0"/>
            </a:endParaRPr>
          </a:p>
        </p:txBody>
      </p:sp>
      <p:pic>
        <p:nvPicPr>
          <p:cNvPr id="64515" name="Picture 3" descr="Diavilia copy"/>
          <p:cNvPicPr>
            <a:picLocks noGrp="1" noChangeAspect="1" noChangeArrowheads="1"/>
          </p:cNvPicPr>
          <p:nvPr>
            <p:ph sz="half" idx="1"/>
          </p:nvPr>
        </p:nvPicPr>
        <p:blipFill>
          <a:blip r:embed="rId1" cstate="print"/>
          <a:srcRect/>
          <a:stretch>
            <a:fillRect/>
          </a:stretch>
        </p:blipFill>
        <p:spPr>
          <a:xfrm>
            <a:off x="762000" y="1981200"/>
            <a:ext cx="3621088" cy="4310063"/>
          </a:xfrm>
          <a:noFill/>
        </p:spPr>
      </p:pic>
      <p:sp>
        <p:nvSpPr>
          <p:cNvPr id="64516" name="Rectangle 4"/>
          <p:cNvSpPr>
            <a:spLocks noGrp="1" noChangeArrowheads="1"/>
          </p:cNvSpPr>
          <p:nvPr>
            <p:ph type="body" sz="half" idx="2"/>
          </p:nvPr>
        </p:nvSpPr>
        <p:spPr>
          <a:xfrm>
            <a:off x="4499992" y="1946275"/>
            <a:ext cx="4442396" cy="4114800"/>
          </a:xfrm>
        </p:spPr>
        <p:txBody>
          <a:bodyPr>
            <a:normAutofit/>
          </a:bodyPr>
          <a:lstStyle/>
          <a:p>
            <a:r>
              <a:rPr lang="en-US" sz="2800" dirty="0">
                <a:solidFill>
                  <a:srgbClr val="FFFF00"/>
                </a:solidFill>
                <a:latin typeface="Times New Roman" panose="02020603050405020304" pitchFamily="18" charset="0"/>
                <a:cs typeface="Times New Roman" panose="02020603050405020304" pitchFamily="18" charset="0"/>
              </a:rPr>
              <a:t>Boxer c/o headache after a boxing match</a:t>
            </a:r>
            <a:endParaRPr lang="en-US" sz="2800" dirty="0">
              <a:solidFill>
                <a:srgbClr val="FFFF00"/>
              </a:solidFill>
              <a:latin typeface="Times New Roman" panose="02020603050405020304" pitchFamily="18" charset="0"/>
              <a:cs typeface="Times New Roman" panose="02020603050405020304" pitchFamily="18" charset="0"/>
            </a:endParaRPr>
          </a:p>
          <a:p>
            <a:pPr>
              <a:buNone/>
            </a:pPr>
            <a:endParaRPr lang="en-US" sz="2800" dirty="0">
              <a:solidFill>
                <a:srgbClr val="FFFF00"/>
              </a:solidFill>
              <a:latin typeface="Times New Roman" panose="02020603050405020304" pitchFamily="18" charset="0"/>
              <a:cs typeface="Times New Roman" panose="02020603050405020304" pitchFamily="18" charset="0"/>
            </a:endParaRPr>
          </a:p>
          <a:p>
            <a:r>
              <a:rPr lang="en-US" sz="2800" dirty="0">
                <a:solidFill>
                  <a:srgbClr val="FFFF00"/>
                </a:solidFill>
                <a:latin typeface="Times New Roman" panose="02020603050405020304" pitchFamily="18" charset="0"/>
                <a:cs typeface="Times New Roman" panose="02020603050405020304" pitchFamily="18" charset="0"/>
              </a:rPr>
              <a:t>Pre-fight CT was normal</a:t>
            </a:r>
            <a:endParaRPr lang="en-US" sz="2800" dirty="0">
              <a:solidFill>
                <a:srgbClr val="FFFF00"/>
              </a:solidFill>
              <a:latin typeface="Times New Roman" panose="02020603050405020304" pitchFamily="18" charset="0"/>
              <a:cs typeface="Times New Roman" panose="02020603050405020304" pitchFamily="18" charset="0"/>
            </a:endParaRPr>
          </a:p>
          <a:p>
            <a:pPr>
              <a:buNone/>
            </a:pPr>
            <a:endParaRPr lang="en-US" sz="2800" dirty="0">
              <a:solidFill>
                <a:srgbClr val="FFFF00"/>
              </a:solidFill>
              <a:latin typeface="Times New Roman" panose="02020603050405020304" pitchFamily="18" charset="0"/>
              <a:cs typeface="Times New Roman" panose="02020603050405020304" pitchFamily="18" charset="0"/>
            </a:endParaRPr>
          </a:p>
          <a:p>
            <a:r>
              <a:rPr lang="en-US" sz="2800" dirty="0">
                <a:solidFill>
                  <a:srgbClr val="FFFF00"/>
                </a:solidFill>
                <a:latin typeface="Times New Roman" panose="02020603050405020304" pitchFamily="18" charset="0"/>
                <a:cs typeface="Times New Roman" panose="02020603050405020304" pitchFamily="18" charset="0"/>
              </a:rPr>
              <a:t>Post-fight CT a few days later demonstrated a new </a:t>
            </a:r>
            <a:r>
              <a:rPr lang="en-US" sz="2800" dirty="0" err="1">
                <a:solidFill>
                  <a:srgbClr val="FFFF00"/>
                </a:solidFill>
                <a:latin typeface="Times New Roman" panose="02020603050405020304" pitchFamily="18" charset="0"/>
                <a:cs typeface="Times New Roman" panose="02020603050405020304" pitchFamily="18" charset="0"/>
              </a:rPr>
              <a:t>hypodense</a:t>
            </a:r>
            <a:r>
              <a:rPr lang="en-US" sz="2800" dirty="0">
                <a:solidFill>
                  <a:srgbClr val="FFFF00"/>
                </a:solidFill>
                <a:latin typeface="Times New Roman" panose="02020603050405020304" pitchFamily="18" charset="0"/>
                <a:cs typeface="Times New Roman" panose="02020603050405020304" pitchFamily="18" charset="0"/>
              </a:rPr>
              <a:t> lesion</a:t>
            </a:r>
            <a:endParaRPr lang="en-US" sz="2800" dirty="0">
              <a:solidFill>
                <a:srgbClr val="FFFF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normAutofit/>
          </a:bodyPr>
          <a:lstStyle/>
          <a:p>
            <a:pPr algn="ctr"/>
            <a:r>
              <a:rPr lang="en-US" sz="4800" dirty="0">
                <a:solidFill>
                  <a:srgbClr val="FFFF00"/>
                </a:solidFill>
                <a:latin typeface="Times New Roman" panose="02020603050405020304" pitchFamily="18" charset="0"/>
                <a:cs typeface="Times New Roman" panose="02020603050405020304" pitchFamily="18" charset="0"/>
              </a:rPr>
              <a:t>INCIDENTAL FINDINGS</a:t>
            </a:r>
            <a:endParaRPr lang="en-US" sz="4800" dirty="0">
              <a:solidFill>
                <a:srgbClr val="FFFF00"/>
              </a:solidFill>
              <a:latin typeface="Times New Roman" panose="02020603050405020304" pitchFamily="18" charset="0"/>
              <a:cs typeface="Times New Roman" panose="02020603050405020304" pitchFamily="18" charset="0"/>
            </a:endParaRPr>
          </a:p>
        </p:txBody>
      </p:sp>
      <p:sp>
        <p:nvSpPr>
          <p:cNvPr id="50179" name="Rectangle 3"/>
          <p:cNvSpPr>
            <a:spLocks noGrp="1" noChangeArrowheads="1"/>
          </p:cNvSpPr>
          <p:nvPr>
            <p:ph idx="1"/>
          </p:nvPr>
        </p:nvSpPr>
        <p:spPr>
          <a:xfrm>
            <a:off x="683568" y="2060848"/>
            <a:ext cx="7776864" cy="4320480"/>
          </a:xfrm>
        </p:spPr>
        <p:txBody>
          <a:bodyPr/>
          <a:lstStyle/>
          <a:p>
            <a:pPr>
              <a:lnSpc>
                <a:spcPct val="200000"/>
              </a:lnSpc>
            </a:pPr>
            <a:r>
              <a:rPr lang="en-US" dirty="0" err="1">
                <a:latin typeface="Times New Roman" panose="02020603050405020304" pitchFamily="18" charset="0"/>
                <a:cs typeface="Times New Roman" panose="02020603050405020304" pitchFamily="18" charset="0"/>
              </a:rPr>
              <a:t>Arachnoid</a:t>
            </a:r>
            <a:r>
              <a:rPr lang="en-US" dirty="0">
                <a:latin typeface="Times New Roman" panose="02020603050405020304" pitchFamily="18" charset="0"/>
                <a:cs typeface="Times New Roman" panose="02020603050405020304" pitchFamily="18" charset="0"/>
              </a:rPr>
              <a:t> Cysts</a:t>
            </a:r>
            <a:endParaRPr lang="en-US" dirty="0">
              <a:latin typeface="Times New Roman" panose="02020603050405020304" pitchFamily="18" charset="0"/>
              <a:cs typeface="Times New Roman" panose="02020603050405020304" pitchFamily="18" charset="0"/>
            </a:endParaRPr>
          </a:p>
          <a:p>
            <a:pPr>
              <a:lnSpc>
                <a:spcPct val="200000"/>
              </a:lnSpc>
            </a:pPr>
            <a:r>
              <a:rPr lang="en-US" dirty="0">
                <a:latin typeface="Times New Roman" panose="02020603050405020304" pitchFamily="18" charset="0"/>
                <a:cs typeface="Times New Roman" panose="02020603050405020304" pitchFamily="18" charset="0"/>
              </a:rPr>
              <a:t>Arnold </a:t>
            </a:r>
            <a:r>
              <a:rPr lang="en-US" dirty="0" err="1">
                <a:latin typeface="Times New Roman" panose="02020603050405020304" pitchFamily="18" charset="0"/>
                <a:cs typeface="Times New Roman" panose="02020603050405020304" pitchFamily="18" charset="0"/>
              </a:rPr>
              <a:t>Chiari</a:t>
            </a:r>
            <a:r>
              <a:rPr lang="en-US" dirty="0">
                <a:latin typeface="Times New Roman" panose="02020603050405020304" pitchFamily="18" charset="0"/>
                <a:cs typeface="Times New Roman" panose="02020603050405020304" pitchFamily="18" charset="0"/>
              </a:rPr>
              <a:t> Malformations</a:t>
            </a:r>
            <a:endParaRPr lang="en-US" dirty="0">
              <a:latin typeface="Times New Roman" panose="02020603050405020304" pitchFamily="18" charset="0"/>
              <a:cs typeface="Times New Roman" panose="02020603050405020304" pitchFamily="18" charset="0"/>
            </a:endParaRPr>
          </a:p>
          <a:p>
            <a:pPr>
              <a:lnSpc>
                <a:spcPct val="200000"/>
              </a:lnSpc>
            </a:pPr>
            <a:r>
              <a:rPr lang="en-US" dirty="0">
                <a:latin typeface="Times New Roman" panose="02020603050405020304" pitchFamily="18" charset="0"/>
                <a:cs typeface="Times New Roman" panose="02020603050405020304" pitchFamily="18" charset="0"/>
              </a:rPr>
              <a:t>Vascular Malformations</a:t>
            </a:r>
            <a:endParaRPr lang="en-US" dirty="0">
              <a:latin typeface="Times New Roman" panose="02020603050405020304" pitchFamily="18" charset="0"/>
              <a:cs typeface="Times New Roman" panose="02020603050405020304" pitchFamily="18" charset="0"/>
            </a:endParaRPr>
          </a:p>
          <a:p>
            <a:pPr>
              <a:buFont typeface="Wingdings" panose="05000000000000000000" pitchFamily="2" charset="2"/>
              <a:buNone/>
            </a:pPr>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err="1">
                <a:solidFill>
                  <a:schemeClr val="tx1"/>
                </a:solidFill>
                <a:latin typeface="Times New Roman" panose="02020603050405020304" pitchFamily="18" charset="0"/>
                <a:cs typeface="Times New Roman" panose="02020603050405020304" pitchFamily="18" charset="0"/>
              </a:rPr>
              <a:t>Diffusion</a:t>
            </a:r>
            <a:r>
              <a:rPr lang="it-IT" dirty="0">
                <a:solidFill>
                  <a:schemeClr val="tx1"/>
                </a:solidFill>
                <a:latin typeface="Times New Roman" panose="02020603050405020304" pitchFamily="18" charset="0"/>
                <a:cs typeface="Times New Roman" panose="02020603050405020304" pitchFamily="18" charset="0"/>
              </a:rPr>
              <a:t> </a:t>
            </a:r>
            <a:r>
              <a:rPr lang="it-IT" dirty="0" err="1">
                <a:solidFill>
                  <a:schemeClr val="tx1"/>
                </a:solidFill>
                <a:latin typeface="Times New Roman" panose="02020603050405020304" pitchFamily="18" charset="0"/>
                <a:cs typeface="Times New Roman" panose="02020603050405020304" pitchFamily="18" charset="0"/>
              </a:rPr>
              <a:t>Tensor</a:t>
            </a:r>
            <a:r>
              <a:rPr lang="it-IT" dirty="0">
                <a:solidFill>
                  <a:schemeClr val="tx1"/>
                </a:solidFill>
                <a:latin typeface="Times New Roman" panose="02020603050405020304" pitchFamily="18" charset="0"/>
                <a:cs typeface="Times New Roman" panose="02020603050405020304" pitchFamily="18" charset="0"/>
              </a:rPr>
              <a:t> </a:t>
            </a:r>
            <a:r>
              <a:rPr lang="it-IT" dirty="0" err="1">
                <a:solidFill>
                  <a:schemeClr val="tx1"/>
                </a:solidFill>
                <a:latin typeface="Times New Roman" panose="02020603050405020304" pitchFamily="18" charset="0"/>
                <a:cs typeface="Times New Roman" panose="02020603050405020304" pitchFamily="18" charset="0"/>
              </a:rPr>
              <a:t>Imaging</a:t>
            </a:r>
            <a:endParaRPr lang="en-GB" dirty="0">
              <a:solidFill>
                <a:schemeClr val="tx1"/>
              </a:solidFill>
              <a:latin typeface="Times New Roman" panose="02020603050405020304" pitchFamily="18" charset="0"/>
              <a:cs typeface="Times New Roman" panose="02020603050405020304" pitchFamily="18" charset="0"/>
            </a:endParaRPr>
          </a:p>
        </p:txBody>
      </p:sp>
      <p:sp>
        <p:nvSpPr>
          <p:cNvPr id="3" name="Segnaposto contenuto 2"/>
          <p:cNvSpPr>
            <a:spLocks noGrp="1"/>
          </p:cNvSpPr>
          <p:nvPr>
            <p:ph idx="1"/>
          </p:nvPr>
        </p:nvSpPr>
        <p:spPr/>
        <p:txBody>
          <a:bodyPr/>
          <a:lstStyle/>
          <a:p>
            <a:pPr marL="0" indent="0" algn="just">
              <a:buNone/>
            </a:pPr>
            <a:endParaRPr lang="en-US" dirty="0">
              <a:latin typeface="Times New Roman" panose="02020603050405020304" pitchFamily="18" charset="0"/>
              <a:cs typeface="Times New Roman" panose="02020603050405020304" pitchFamily="18" charset="0"/>
            </a:endParaRPr>
          </a:p>
          <a:p>
            <a:pPr marL="0" indent="0" algn="just">
              <a:buNone/>
            </a:pPr>
            <a:r>
              <a:rPr lang="en-US" dirty="0">
                <a:latin typeface="Times New Roman" panose="02020603050405020304" pitchFamily="18" charset="0"/>
                <a:cs typeface="Times New Roman" panose="02020603050405020304" pitchFamily="18" charset="0"/>
              </a:rPr>
              <a:t>DTI is an advanced MRI technique that measures fractional anisotropy (FA), axial diffusivity, and radial diffusivity, which together help to characterize microstructural changes, in particular axonal integrity in vivo. It detects alterations in white matter architecture.</a:t>
            </a:r>
            <a:endParaRPr lang="en-US" dirty="0">
              <a:latin typeface="Times New Roman" panose="02020603050405020304" pitchFamily="18" charset="0"/>
              <a:cs typeface="Times New Roman" panose="02020603050405020304" pitchFamily="18" charset="0"/>
            </a:endParaRPr>
          </a:p>
          <a:p>
            <a:pPr marL="0" indent="0" algn="just">
              <a:buNone/>
            </a:pPr>
            <a:endParaRPr lang="en-US" dirty="0">
              <a:latin typeface="Times New Roman" panose="02020603050405020304" pitchFamily="18" charset="0"/>
              <a:cs typeface="Times New Roman" panose="02020603050405020304" pitchFamily="18" charset="0"/>
            </a:endParaRPr>
          </a:p>
          <a:p>
            <a:pPr marL="0" indent="0" algn="just">
              <a:buNone/>
            </a:pPr>
            <a:r>
              <a:rPr lang="en-US" dirty="0">
                <a:latin typeface="Times New Roman" panose="02020603050405020304" pitchFamily="18" charset="0"/>
                <a:cs typeface="Times New Roman" panose="02020603050405020304" pitchFamily="18" charset="0"/>
              </a:rPr>
              <a:t>Fractional anisotropy and mean diffusivity have been shown to be sensitive markers for mild T.B.I.</a:t>
            </a:r>
            <a:endParaRPr lang="en-GB"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pPr algn="ctr"/>
            <a:r>
              <a:rPr lang="it-IT" dirty="0">
                <a:solidFill>
                  <a:schemeClr val="tx1"/>
                </a:solidFill>
                <a:latin typeface="Times New Roman" panose="02020603050405020304" pitchFamily="18" charset="0"/>
                <a:cs typeface="Times New Roman" panose="02020603050405020304" pitchFamily="18" charset="0"/>
              </a:rPr>
              <a:t>White </a:t>
            </a:r>
            <a:r>
              <a:rPr lang="it-IT" dirty="0" err="1">
                <a:solidFill>
                  <a:schemeClr val="tx1"/>
                </a:solidFill>
                <a:latin typeface="Times New Roman" panose="02020603050405020304" pitchFamily="18" charset="0"/>
                <a:cs typeface="Times New Roman" panose="02020603050405020304" pitchFamily="18" charset="0"/>
              </a:rPr>
              <a:t>matter</a:t>
            </a:r>
            <a:r>
              <a:rPr lang="it-IT" dirty="0">
                <a:solidFill>
                  <a:schemeClr val="tx1"/>
                </a:solidFill>
                <a:latin typeface="Times New Roman" panose="02020603050405020304" pitchFamily="18" charset="0"/>
                <a:cs typeface="Times New Roman" panose="02020603050405020304" pitchFamily="18" charset="0"/>
              </a:rPr>
              <a:t> </a:t>
            </a:r>
            <a:r>
              <a:rPr lang="it-IT" dirty="0" err="1">
                <a:solidFill>
                  <a:schemeClr val="tx1"/>
                </a:solidFill>
                <a:latin typeface="Times New Roman" panose="02020603050405020304" pitchFamily="18" charset="0"/>
                <a:cs typeface="Times New Roman" panose="02020603050405020304" pitchFamily="18" charset="0"/>
              </a:rPr>
              <a:t>architecture</a:t>
            </a:r>
            <a:r>
              <a:rPr lang="it-IT" dirty="0">
                <a:solidFill>
                  <a:schemeClr val="tx1"/>
                </a:solidFill>
                <a:latin typeface="Times New Roman" panose="02020603050405020304" pitchFamily="18" charset="0"/>
                <a:cs typeface="Times New Roman" panose="02020603050405020304" pitchFamily="18" charset="0"/>
              </a:rPr>
              <a:t> JAMA, 2016</a:t>
            </a:r>
            <a:endParaRPr lang="en-GB" dirty="0">
              <a:solidFill>
                <a:schemeClr val="tx1"/>
              </a:solidFill>
              <a:latin typeface="Times New Roman" panose="02020603050405020304" pitchFamily="18" charset="0"/>
              <a:cs typeface="Times New Roman" panose="02020603050405020304" pitchFamily="18" charset="0"/>
            </a:endParaRPr>
          </a:p>
        </p:txBody>
      </p:sp>
      <p:sp>
        <p:nvSpPr>
          <p:cNvPr id="3" name="Segnaposto contenuto 2"/>
          <p:cNvSpPr>
            <a:spLocks noGrp="1"/>
          </p:cNvSpPr>
          <p:nvPr>
            <p:ph idx="1"/>
          </p:nvPr>
        </p:nvSpPr>
        <p:spPr/>
        <p:txBody>
          <a:bodyPr>
            <a:normAutofit fontScale="92500"/>
          </a:bodyPr>
          <a:lstStyle/>
          <a:p>
            <a:pPr marL="0" indent="0" algn="just">
              <a:buNone/>
            </a:pPr>
            <a:endParaRPr lang="it-IT" dirty="0">
              <a:latin typeface="Times New Roman" panose="02020603050405020304" pitchFamily="18" charset="0"/>
              <a:cs typeface="Times New Roman" panose="02020603050405020304" pitchFamily="18" charset="0"/>
            </a:endParaRPr>
          </a:p>
          <a:p>
            <a:pPr marL="0" indent="0" algn="just">
              <a:buNone/>
            </a:pPr>
            <a:r>
              <a:rPr lang="it-IT" dirty="0">
                <a:latin typeface="Times New Roman" panose="02020603050405020304" pitchFamily="18" charset="0"/>
                <a:cs typeface="Times New Roman" panose="02020603050405020304" pitchFamily="18" charset="0"/>
              </a:rPr>
              <a:t>In </a:t>
            </a:r>
            <a:r>
              <a:rPr lang="it-IT" dirty="0" err="1">
                <a:latin typeface="Times New Roman" panose="02020603050405020304" pitchFamily="18" charset="0"/>
                <a:cs typeface="Times New Roman" panose="02020603050405020304" pitchFamily="18" charset="0"/>
              </a:rPr>
              <a:t>sports</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like</a:t>
            </a:r>
            <a:r>
              <a:rPr lang="it-IT" dirty="0">
                <a:latin typeface="Times New Roman" panose="02020603050405020304" pitchFamily="18" charset="0"/>
                <a:cs typeface="Times New Roman" panose="02020603050405020304" pitchFamily="18" charset="0"/>
              </a:rPr>
              <a:t> soccer, </a:t>
            </a:r>
            <a:r>
              <a:rPr lang="it-IT" dirty="0" err="1">
                <a:latin typeface="Times New Roman" panose="02020603050405020304" pitchFamily="18" charset="0"/>
                <a:cs typeface="Times New Roman" panose="02020603050405020304" pitchFamily="18" charset="0"/>
              </a:rPr>
              <a:t>where</a:t>
            </a:r>
            <a:r>
              <a:rPr lang="it-IT" dirty="0">
                <a:latin typeface="Times New Roman" panose="02020603050405020304" pitchFamily="18" charset="0"/>
                <a:cs typeface="Times New Roman" panose="02020603050405020304" pitchFamily="18" charset="0"/>
              </a:rPr>
              <a:t> a </a:t>
            </a:r>
            <a:r>
              <a:rPr lang="it-IT" dirty="0" err="1">
                <a:latin typeface="Times New Roman" panose="02020603050405020304" pitchFamily="18" charset="0"/>
                <a:cs typeface="Times New Roman" panose="02020603050405020304" pitchFamily="18" charset="0"/>
              </a:rPr>
              <a:t>higher</a:t>
            </a:r>
            <a:r>
              <a:rPr lang="it-IT" dirty="0">
                <a:latin typeface="Times New Roman" panose="02020603050405020304" pitchFamily="18" charset="0"/>
                <a:cs typeface="Times New Roman" panose="02020603050405020304" pitchFamily="18" charset="0"/>
              </a:rPr>
              <a:t> risk of brain trauma </a:t>
            </a:r>
            <a:r>
              <a:rPr lang="it-IT" dirty="0" err="1">
                <a:latin typeface="Times New Roman" panose="02020603050405020304" pitchFamily="18" charset="0"/>
                <a:cs typeface="Times New Roman" panose="02020603050405020304" pitchFamily="18" charset="0"/>
              </a:rPr>
              <a:t>is</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present</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compared</a:t>
            </a:r>
            <a:r>
              <a:rPr lang="it-IT" dirty="0">
                <a:latin typeface="Times New Roman" panose="02020603050405020304" pitchFamily="18" charset="0"/>
                <a:cs typeface="Times New Roman" panose="02020603050405020304" pitchFamily="18" charset="0"/>
              </a:rPr>
              <a:t> to </a:t>
            </a:r>
            <a:r>
              <a:rPr lang="it-IT" dirty="0" err="1">
                <a:latin typeface="Times New Roman" panose="02020603050405020304" pitchFamily="18" charset="0"/>
                <a:cs typeface="Times New Roman" panose="02020603050405020304" pitchFamily="18" charset="0"/>
              </a:rPr>
              <a:t>swimming</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differences</a:t>
            </a:r>
            <a:r>
              <a:rPr lang="it-IT" dirty="0">
                <a:latin typeface="Times New Roman" panose="02020603050405020304" pitchFamily="18" charset="0"/>
                <a:cs typeface="Times New Roman" panose="02020603050405020304" pitchFamily="18" charset="0"/>
              </a:rPr>
              <a:t> in white </a:t>
            </a:r>
            <a:r>
              <a:rPr lang="it-IT" dirty="0" err="1">
                <a:latin typeface="Times New Roman" panose="02020603050405020304" pitchFamily="18" charset="0"/>
                <a:cs typeface="Times New Roman" panose="02020603050405020304" pitchFamily="18" charset="0"/>
              </a:rPr>
              <a:t>matter</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integrity</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have</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been</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found</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even</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without</a:t>
            </a:r>
            <a:r>
              <a:rPr lang="it-IT" dirty="0">
                <a:latin typeface="Times New Roman" panose="02020603050405020304" pitchFamily="18" charset="0"/>
                <a:cs typeface="Times New Roman" panose="02020603050405020304" pitchFamily="18" charset="0"/>
              </a:rPr>
              <a:t> a </a:t>
            </a:r>
            <a:r>
              <a:rPr lang="it-IT" dirty="0" err="1">
                <a:latin typeface="Times New Roman" panose="02020603050405020304" pitchFamily="18" charset="0"/>
                <a:cs typeface="Times New Roman" panose="02020603050405020304" pitchFamily="18" charset="0"/>
              </a:rPr>
              <a:t>symptomatic</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concussion</a:t>
            </a:r>
            <a:r>
              <a:rPr lang="it-IT" dirty="0">
                <a:latin typeface="Times New Roman" panose="02020603050405020304" pitchFamily="18" charset="0"/>
                <a:cs typeface="Times New Roman" panose="02020603050405020304" pitchFamily="18" charset="0"/>
              </a:rPr>
              <a:t>.</a:t>
            </a:r>
            <a:endParaRPr lang="it-IT" dirty="0">
              <a:latin typeface="Times New Roman" panose="02020603050405020304" pitchFamily="18" charset="0"/>
              <a:cs typeface="Times New Roman" panose="02020603050405020304" pitchFamily="18" charset="0"/>
            </a:endParaRPr>
          </a:p>
          <a:p>
            <a:pPr marL="0" indent="0" algn="just">
              <a:buNone/>
            </a:pPr>
            <a:endParaRPr lang="it-IT" dirty="0">
              <a:latin typeface="Times New Roman" panose="02020603050405020304" pitchFamily="18" charset="0"/>
              <a:cs typeface="Times New Roman" panose="02020603050405020304" pitchFamily="18" charset="0"/>
            </a:endParaRPr>
          </a:p>
          <a:p>
            <a:pPr marL="0" indent="0" algn="just">
              <a:buNone/>
            </a:pPr>
            <a:r>
              <a:rPr lang="it-IT" dirty="0" err="1">
                <a:latin typeface="Times New Roman" panose="02020603050405020304" pitchFamily="18" charset="0"/>
                <a:cs typeface="Times New Roman" panose="02020603050405020304" pitchFamily="18" charset="0"/>
              </a:rPr>
              <a:t>It</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is</a:t>
            </a:r>
            <a:r>
              <a:rPr lang="it-IT" dirty="0">
                <a:latin typeface="Times New Roman" panose="02020603050405020304" pitchFamily="18" charset="0"/>
                <a:cs typeface="Times New Roman" panose="02020603050405020304" pitchFamily="18" charset="0"/>
              </a:rPr>
              <a:t> easy to </a:t>
            </a:r>
            <a:r>
              <a:rPr lang="it-IT" dirty="0" err="1">
                <a:latin typeface="Times New Roman" panose="02020603050405020304" pitchFamily="18" charset="0"/>
                <a:cs typeface="Times New Roman" panose="02020603050405020304" pitchFamily="18" charset="0"/>
              </a:rPr>
              <a:t>infer</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that</a:t>
            </a:r>
            <a:r>
              <a:rPr lang="it-IT" dirty="0">
                <a:latin typeface="Times New Roman" panose="02020603050405020304" pitchFamily="18" charset="0"/>
                <a:cs typeface="Times New Roman" panose="02020603050405020304" pitchFamily="18" charset="0"/>
              </a:rPr>
              <a:t> boxing, with </a:t>
            </a:r>
            <a:r>
              <a:rPr lang="it-IT" dirty="0" err="1">
                <a:latin typeface="Times New Roman" panose="02020603050405020304" pitchFamily="18" charset="0"/>
                <a:cs typeface="Times New Roman" panose="02020603050405020304" pitchFamily="18" charset="0"/>
              </a:rPr>
              <a:t>its</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sudden</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acceleration</a:t>
            </a:r>
            <a:r>
              <a:rPr lang="it-IT" dirty="0">
                <a:latin typeface="Times New Roman" panose="02020603050405020304" pitchFamily="18" charset="0"/>
                <a:cs typeface="Times New Roman" panose="02020603050405020304" pitchFamily="18" charset="0"/>
              </a:rPr>
              <a:t> and second impact </a:t>
            </a:r>
            <a:r>
              <a:rPr lang="it-IT" dirty="0" err="1">
                <a:latin typeface="Times New Roman" panose="02020603050405020304" pitchFamily="18" charset="0"/>
                <a:cs typeface="Times New Roman" panose="02020603050405020304" pitchFamily="18" charset="0"/>
              </a:rPr>
              <a:t>probability</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has</a:t>
            </a:r>
            <a:r>
              <a:rPr lang="it-IT" dirty="0">
                <a:latin typeface="Times New Roman" panose="02020603050405020304" pitchFamily="18" charset="0"/>
                <a:cs typeface="Times New Roman" panose="02020603050405020304" pitchFamily="18" charset="0"/>
              </a:rPr>
              <a:t> to be </a:t>
            </a:r>
            <a:r>
              <a:rPr lang="it-IT" dirty="0" err="1">
                <a:latin typeface="Times New Roman" panose="02020603050405020304" pitchFamily="18" charset="0"/>
                <a:cs typeface="Times New Roman" panose="02020603050405020304" pitchFamily="18" charset="0"/>
              </a:rPr>
              <a:t>taken</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into</a:t>
            </a:r>
            <a:r>
              <a:rPr lang="it-IT" dirty="0">
                <a:latin typeface="Times New Roman" panose="02020603050405020304" pitchFamily="18" charset="0"/>
                <a:cs typeface="Times New Roman" panose="02020603050405020304" pitchFamily="18" charset="0"/>
              </a:rPr>
              <a:t> account.</a:t>
            </a:r>
            <a:endParaRPr lang="it-IT" dirty="0">
              <a:latin typeface="Times New Roman" panose="02020603050405020304" pitchFamily="18" charset="0"/>
              <a:cs typeface="Times New Roman" panose="02020603050405020304" pitchFamily="18" charset="0"/>
            </a:endParaRPr>
          </a:p>
          <a:p>
            <a:pPr marL="0" indent="0" algn="just">
              <a:buNone/>
            </a:pPr>
            <a:endParaRPr lang="it-IT" dirty="0">
              <a:latin typeface="Times New Roman" panose="02020603050405020304" pitchFamily="18" charset="0"/>
              <a:cs typeface="Times New Roman" panose="02020603050405020304" pitchFamily="18" charset="0"/>
            </a:endParaRPr>
          </a:p>
          <a:p>
            <a:pPr marL="0" indent="0" algn="just">
              <a:buNone/>
            </a:pPr>
            <a:r>
              <a:rPr lang="it-IT" dirty="0">
                <a:latin typeface="Times New Roman" panose="02020603050405020304" pitchFamily="18" charset="0"/>
                <a:cs typeface="Times New Roman" panose="02020603050405020304" pitchFamily="18" charset="0"/>
              </a:rPr>
              <a:t>The DTI </a:t>
            </a:r>
            <a:r>
              <a:rPr lang="it-IT" dirty="0" err="1">
                <a:latin typeface="Times New Roman" panose="02020603050405020304" pitchFamily="18" charset="0"/>
                <a:cs typeface="Times New Roman" panose="02020603050405020304" pitchFamily="18" charset="0"/>
              </a:rPr>
              <a:t>study</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suggests</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possible</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demyelination</a:t>
            </a:r>
            <a:r>
              <a:rPr lang="it-IT" dirty="0">
                <a:latin typeface="Times New Roman" panose="02020603050405020304" pitchFamily="18" charset="0"/>
                <a:cs typeface="Times New Roman" panose="02020603050405020304" pitchFamily="18" charset="0"/>
              </a:rPr>
              <a:t>. </a:t>
            </a:r>
            <a:endParaRPr lang="en-GB"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pPr algn="ctr"/>
            <a:r>
              <a:rPr lang="en-US" dirty="0">
                <a:solidFill>
                  <a:srgbClr val="FFFF00"/>
                </a:solidFill>
                <a:latin typeface="Times New Roman" panose="02020603050405020304" pitchFamily="18" charset="0"/>
                <a:cs typeface="Times New Roman" panose="02020603050405020304" pitchFamily="18" charset="0"/>
              </a:rPr>
              <a:t>PET</a:t>
            </a:r>
            <a:endParaRPr lang="en-US" dirty="0">
              <a:solidFill>
                <a:srgbClr val="FFFF00"/>
              </a:solidFill>
              <a:latin typeface="Times New Roman" panose="02020603050405020304" pitchFamily="18" charset="0"/>
              <a:cs typeface="Times New Roman" panose="02020603050405020304" pitchFamily="18" charset="0"/>
            </a:endParaRPr>
          </a:p>
        </p:txBody>
      </p:sp>
      <p:sp>
        <p:nvSpPr>
          <p:cNvPr id="102403" name="Rectangle 3"/>
          <p:cNvSpPr>
            <a:spLocks noGrp="1" noChangeArrowheads="1"/>
          </p:cNvSpPr>
          <p:nvPr>
            <p:ph idx="1"/>
          </p:nvPr>
        </p:nvSpPr>
        <p:spPr>
          <a:xfrm>
            <a:off x="457200" y="1775191"/>
            <a:ext cx="8229600" cy="4822161"/>
          </a:xfrm>
        </p:spPr>
        <p:txBody>
          <a:bodyPr>
            <a:normAutofit/>
          </a:bodyPr>
          <a:lstStyle/>
          <a:p>
            <a:pPr>
              <a:lnSpc>
                <a:spcPct val="150000"/>
              </a:lnSpc>
            </a:pPr>
            <a:r>
              <a:rPr lang="en-US" dirty="0">
                <a:latin typeface="Times New Roman" panose="02020603050405020304" pitchFamily="18" charset="0"/>
                <a:cs typeface="Times New Roman" panose="02020603050405020304" pitchFamily="18" charset="0"/>
              </a:rPr>
              <a:t>19 boxers c/w 8 normal controls SPM analysis</a:t>
            </a:r>
            <a:endParaRPr lang="en-US" dirty="0">
              <a:latin typeface="Times New Roman" panose="02020603050405020304" pitchFamily="18" charset="0"/>
              <a:cs typeface="Times New Roman" panose="02020603050405020304" pitchFamily="18" charset="0"/>
            </a:endParaRPr>
          </a:p>
          <a:p>
            <a:pPr>
              <a:lnSpc>
                <a:spcPct val="150000"/>
              </a:lnSpc>
            </a:pPr>
            <a:r>
              <a:rPr lang="en-US" dirty="0">
                <a:latin typeface="Times New Roman" panose="02020603050405020304" pitchFamily="18" charset="0"/>
                <a:cs typeface="Times New Roman" panose="02020603050405020304" pitchFamily="18" charset="0"/>
              </a:rPr>
              <a:t>8 </a:t>
            </a:r>
            <a:r>
              <a:rPr lang="en-US" dirty="0" err="1">
                <a:latin typeface="Times New Roman" panose="02020603050405020304" pitchFamily="18" charset="0"/>
                <a:cs typeface="Times New Roman" panose="02020603050405020304" pitchFamily="18" charset="0"/>
              </a:rPr>
              <a:t>hypometabolic</a:t>
            </a:r>
            <a:r>
              <a:rPr lang="en-US" dirty="0">
                <a:latin typeface="Times New Roman" panose="02020603050405020304" pitchFamily="18" charset="0"/>
                <a:cs typeface="Times New Roman" panose="02020603050405020304" pitchFamily="18" charset="0"/>
              </a:rPr>
              <a:t> area	</a:t>
            </a:r>
            <a:endParaRPr lang="en-US" dirty="0">
              <a:latin typeface="Times New Roman" panose="02020603050405020304" pitchFamily="18" charset="0"/>
              <a:cs typeface="Times New Roman" panose="02020603050405020304" pitchFamily="18" charset="0"/>
            </a:endParaRPr>
          </a:p>
          <a:p>
            <a:pPr lvl="1">
              <a:lnSpc>
                <a:spcPct val="150000"/>
              </a:lnSpc>
            </a:pPr>
            <a:r>
              <a:rPr lang="en-US" dirty="0">
                <a:latin typeface="Times New Roman" panose="02020603050405020304" pitchFamily="18" charset="0"/>
                <a:cs typeface="Times New Roman" panose="02020603050405020304" pitchFamily="18" charset="0"/>
              </a:rPr>
              <a:t>Bilateral posterior parietal lobes that extended to the lateral occipital lobes</a:t>
            </a:r>
            <a:endParaRPr lang="en-US" dirty="0">
              <a:latin typeface="Times New Roman" panose="02020603050405020304" pitchFamily="18" charset="0"/>
              <a:cs typeface="Times New Roman" panose="02020603050405020304" pitchFamily="18" charset="0"/>
            </a:endParaRPr>
          </a:p>
          <a:p>
            <a:pPr lvl="1">
              <a:lnSpc>
                <a:spcPct val="150000"/>
              </a:lnSpc>
            </a:pPr>
            <a:r>
              <a:rPr lang="en-US" dirty="0">
                <a:latin typeface="Times New Roman" panose="02020603050405020304" pitchFamily="18" charset="0"/>
                <a:cs typeface="Times New Roman" panose="02020603050405020304" pitchFamily="18" charset="0"/>
              </a:rPr>
              <a:t>Bilateral frontal lobes</a:t>
            </a:r>
            <a:endParaRPr lang="en-US" dirty="0">
              <a:latin typeface="Times New Roman" panose="02020603050405020304" pitchFamily="18" charset="0"/>
              <a:cs typeface="Times New Roman" panose="02020603050405020304" pitchFamily="18" charset="0"/>
            </a:endParaRPr>
          </a:p>
          <a:p>
            <a:pPr lvl="1">
              <a:lnSpc>
                <a:spcPct val="150000"/>
              </a:lnSpc>
            </a:pPr>
            <a:r>
              <a:rPr lang="en-US" dirty="0">
                <a:latin typeface="Times New Roman" panose="02020603050405020304" pitchFamily="18" charset="0"/>
                <a:cs typeface="Times New Roman" panose="02020603050405020304" pitchFamily="18" charset="0"/>
              </a:rPr>
              <a:t>Bilateral </a:t>
            </a:r>
            <a:r>
              <a:rPr lang="en-US" dirty="0" err="1">
                <a:latin typeface="Times New Roman" panose="02020603050405020304" pitchFamily="18" charset="0"/>
                <a:cs typeface="Times New Roman" panose="02020603050405020304" pitchFamily="18" charset="0"/>
              </a:rPr>
              <a:t>cerebellar</a:t>
            </a:r>
            <a:r>
              <a:rPr lang="en-US" dirty="0">
                <a:latin typeface="Times New Roman" panose="02020603050405020304" pitchFamily="18" charset="0"/>
                <a:cs typeface="Times New Roman" panose="02020603050405020304" pitchFamily="18" charset="0"/>
              </a:rPr>
              <a:t> hemispheres</a:t>
            </a:r>
            <a:endParaRPr lang="en-US" dirty="0">
              <a:latin typeface="Times New Roman" panose="02020603050405020304" pitchFamily="18" charset="0"/>
              <a:cs typeface="Times New Roman" panose="02020603050405020304" pitchFamily="18" charset="0"/>
            </a:endParaRPr>
          </a:p>
          <a:p>
            <a:pPr lvl="1">
              <a:lnSpc>
                <a:spcPct val="150000"/>
              </a:lnSpc>
            </a:pPr>
            <a:r>
              <a:rPr lang="en-US" dirty="0">
                <a:latin typeface="Times New Roman" panose="02020603050405020304" pitchFamily="18" charset="0"/>
                <a:cs typeface="Times New Roman" panose="02020603050405020304" pitchFamily="18" charset="0"/>
              </a:rPr>
              <a:t>Posterior </a:t>
            </a:r>
            <a:r>
              <a:rPr lang="en-US" dirty="0" err="1">
                <a:latin typeface="Times New Roman" panose="02020603050405020304" pitchFamily="18" charset="0"/>
                <a:cs typeface="Times New Roman" panose="02020603050405020304" pitchFamily="18" charset="0"/>
              </a:rPr>
              <a:t>cingulate</a:t>
            </a:r>
            <a:r>
              <a:rPr lang="en-US" dirty="0">
                <a:latin typeface="Times New Roman" panose="02020603050405020304" pitchFamily="18" charset="0"/>
                <a:cs typeface="Times New Roman" panose="02020603050405020304" pitchFamily="18" charset="0"/>
              </a:rPr>
              <a:t> cortex</a:t>
            </a:r>
            <a:endParaRPr lang="en-US"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solidFill>
            <a:schemeClr val="accent1">
              <a:alpha val="0"/>
            </a:schemeClr>
          </a:solidFill>
        </p:spPr>
        <p:txBody>
          <a:bodyPr/>
          <a:lstStyle/>
          <a:p>
            <a:r>
              <a:rPr lang="it-IT" dirty="0">
                <a:solidFill>
                  <a:srgbClr val="FFFF00"/>
                </a:solidFill>
              </a:rPr>
              <a:t>W.B.C.</a:t>
            </a:r>
            <a:endParaRPr lang="it-IT" dirty="0">
              <a:solidFill>
                <a:srgbClr val="FFFF00"/>
              </a:solidFill>
            </a:endParaRPr>
          </a:p>
        </p:txBody>
      </p:sp>
      <p:sp>
        <p:nvSpPr>
          <p:cNvPr id="8195" name="Rectangle 3"/>
          <p:cNvSpPr>
            <a:spLocks noGrp="1" noChangeArrowheads="1"/>
          </p:cNvSpPr>
          <p:nvPr>
            <p:ph idx="1"/>
          </p:nvPr>
        </p:nvSpPr>
        <p:spPr>
          <a:xfrm>
            <a:off x="894420" y="2427229"/>
            <a:ext cx="7355160" cy="3775104"/>
          </a:xfrm>
          <a:solidFill>
            <a:schemeClr val="accent2">
              <a:alpha val="0"/>
            </a:schemeClr>
          </a:solidFill>
        </p:spPr>
        <p:txBody>
          <a:bodyPr/>
          <a:lstStyle/>
          <a:p>
            <a:endParaRPr lang="it-IT" sz="1200" dirty="0"/>
          </a:p>
          <a:p>
            <a:r>
              <a:rPr lang="it-IT" dirty="0"/>
              <a:t>ARM</a:t>
            </a:r>
            <a:endParaRPr lang="it-IT" dirty="0"/>
          </a:p>
          <a:p>
            <a:r>
              <a:rPr lang="it-IT" dirty="0"/>
              <a:t>PET</a:t>
            </a:r>
            <a:endParaRPr lang="it-IT" dirty="0"/>
          </a:p>
          <a:p>
            <a:r>
              <a:rPr lang="it-IT" dirty="0" err="1"/>
              <a:t>Marker</a:t>
            </a:r>
            <a:r>
              <a:rPr lang="it-IT" dirty="0"/>
              <a:t> </a:t>
            </a:r>
            <a:r>
              <a:rPr lang="it-IT" dirty="0" err="1"/>
              <a:t>Hepatitis</a:t>
            </a:r>
            <a:r>
              <a:rPr lang="it-IT" dirty="0"/>
              <a:t> B - C</a:t>
            </a:r>
            <a:endParaRPr lang="it-IT" dirty="0"/>
          </a:p>
          <a:p>
            <a:r>
              <a:rPr lang="it-IT" dirty="0"/>
              <a:t>HIV</a:t>
            </a:r>
            <a:endParaRPr lang="it-IT" dirty="0"/>
          </a:p>
          <a:p>
            <a:r>
              <a:rPr lang="it-IT" dirty="0" err="1"/>
              <a:t>Genetic</a:t>
            </a:r>
            <a:r>
              <a:rPr lang="it-IT" dirty="0"/>
              <a:t> </a:t>
            </a:r>
            <a:r>
              <a:rPr lang="it-IT" dirty="0" err="1"/>
              <a:t>marker</a:t>
            </a:r>
            <a:r>
              <a:rPr lang="it-IT" dirty="0"/>
              <a:t> APOE</a:t>
            </a:r>
            <a:r>
              <a:rPr lang="it-IT" baseline="-25000" dirty="0"/>
              <a:t>4</a:t>
            </a:r>
            <a:endParaRPr lang="it-IT" dirty="0"/>
          </a:p>
          <a:p>
            <a:r>
              <a:rPr lang="it-IT" dirty="0" err="1"/>
              <a:t>Weight</a:t>
            </a:r>
            <a:endParaRPr lang="it-IT" dirty="0"/>
          </a:p>
        </p:txBody>
      </p:sp>
      <p:pic>
        <p:nvPicPr>
          <p:cNvPr id="717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29041" y="188640"/>
            <a:ext cx="1703834" cy="199658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195">
                                            <p:txEl>
                                              <p:pRg st="1" end="1"/>
                                            </p:txEl>
                                          </p:spTgt>
                                        </p:tgtEl>
                                        <p:attrNameLst>
                                          <p:attrName>style.visibility</p:attrName>
                                        </p:attrNameLst>
                                      </p:cBhvr>
                                      <p:to>
                                        <p:strVal val="visible"/>
                                      </p:to>
                                    </p:set>
                                    <p:anim calcmode="lin" valueType="num">
                                      <p:cBhvr additive="base">
                                        <p:cTn id="7" dur="500" fill="hold"/>
                                        <p:tgtEl>
                                          <p:spTgt spid="8195">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19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195">
                                            <p:txEl>
                                              <p:pRg st="2" end="2"/>
                                            </p:txEl>
                                          </p:spTgt>
                                        </p:tgtEl>
                                        <p:attrNameLst>
                                          <p:attrName>style.visibility</p:attrName>
                                        </p:attrNameLst>
                                      </p:cBhvr>
                                      <p:to>
                                        <p:strVal val="visible"/>
                                      </p:to>
                                    </p:set>
                                    <p:anim calcmode="lin" valueType="num">
                                      <p:cBhvr additive="base">
                                        <p:cTn id="13" dur="500" fill="hold"/>
                                        <p:tgtEl>
                                          <p:spTgt spid="8195">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19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195">
                                            <p:txEl>
                                              <p:pRg st="3" end="3"/>
                                            </p:txEl>
                                          </p:spTgt>
                                        </p:tgtEl>
                                        <p:attrNameLst>
                                          <p:attrName>style.visibility</p:attrName>
                                        </p:attrNameLst>
                                      </p:cBhvr>
                                      <p:to>
                                        <p:strVal val="visible"/>
                                      </p:to>
                                    </p:set>
                                    <p:anim calcmode="lin" valueType="num">
                                      <p:cBhvr additive="base">
                                        <p:cTn id="19" dur="500" fill="hold"/>
                                        <p:tgtEl>
                                          <p:spTgt spid="8195">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19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195">
                                            <p:txEl>
                                              <p:pRg st="4" end="4"/>
                                            </p:txEl>
                                          </p:spTgt>
                                        </p:tgtEl>
                                        <p:attrNameLst>
                                          <p:attrName>style.visibility</p:attrName>
                                        </p:attrNameLst>
                                      </p:cBhvr>
                                      <p:to>
                                        <p:strVal val="visible"/>
                                      </p:to>
                                    </p:set>
                                    <p:anim calcmode="lin" valueType="num">
                                      <p:cBhvr additive="base">
                                        <p:cTn id="25" dur="500" fill="hold"/>
                                        <p:tgtEl>
                                          <p:spTgt spid="8195">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819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8195">
                                            <p:txEl>
                                              <p:pRg st="5" end="5"/>
                                            </p:txEl>
                                          </p:spTgt>
                                        </p:tgtEl>
                                        <p:attrNameLst>
                                          <p:attrName>style.visibility</p:attrName>
                                        </p:attrNameLst>
                                      </p:cBhvr>
                                      <p:to>
                                        <p:strVal val="visible"/>
                                      </p:to>
                                    </p:set>
                                    <p:anim calcmode="lin" valueType="num">
                                      <p:cBhvr additive="base">
                                        <p:cTn id="31" dur="500" fill="hold"/>
                                        <p:tgtEl>
                                          <p:spTgt spid="8195">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8195">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8195">
                                            <p:txEl>
                                              <p:pRg st="6" end="6"/>
                                            </p:txEl>
                                          </p:spTgt>
                                        </p:tgtEl>
                                        <p:attrNameLst>
                                          <p:attrName>style.visibility</p:attrName>
                                        </p:attrNameLst>
                                      </p:cBhvr>
                                      <p:to>
                                        <p:strVal val="visible"/>
                                      </p:to>
                                    </p:set>
                                    <p:anim calcmode="lin" valueType="num">
                                      <p:cBhvr additive="base">
                                        <p:cTn id="37" dur="500" fill="hold"/>
                                        <p:tgtEl>
                                          <p:spTgt spid="8195">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8195">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autoUpdateAnimBg="0" build="p"/>
    </p:bld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solidFill>
            <a:schemeClr val="accent1">
              <a:alpha val="0"/>
            </a:schemeClr>
          </a:solidFill>
        </p:spPr>
        <p:txBody>
          <a:bodyPr/>
          <a:lstStyle/>
          <a:p>
            <a:r>
              <a:rPr lang="it-IT" dirty="0" err="1">
                <a:solidFill>
                  <a:srgbClr val="FFFF00"/>
                </a:solidFill>
              </a:rPr>
              <a:t>Weight</a:t>
            </a:r>
            <a:r>
              <a:rPr lang="it-IT" dirty="0">
                <a:solidFill>
                  <a:srgbClr val="FFFF00"/>
                </a:solidFill>
              </a:rPr>
              <a:t> </a:t>
            </a:r>
            <a:endParaRPr lang="it-IT" dirty="0">
              <a:solidFill>
                <a:srgbClr val="FFFF00"/>
              </a:solidFill>
            </a:endParaRPr>
          </a:p>
        </p:txBody>
      </p:sp>
      <p:sp>
        <p:nvSpPr>
          <p:cNvPr id="9219" name="Rectangle 3"/>
          <p:cNvSpPr>
            <a:spLocks noGrp="1" noChangeArrowheads="1"/>
          </p:cNvSpPr>
          <p:nvPr>
            <p:ph idx="1"/>
          </p:nvPr>
        </p:nvSpPr>
        <p:spPr>
          <a:xfrm>
            <a:off x="685800" y="2204864"/>
            <a:ext cx="7772400" cy="4184104"/>
          </a:xfrm>
          <a:solidFill>
            <a:schemeClr val="accent2">
              <a:alpha val="0"/>
            </a:schemeClr>
          </a:solidFill>
        </p:spPr>
        <p:txBody>
          <a:bodyPr/>
          <a:lstStyle/>
          <a:p>
            <a:endParaRPr lang="it-IT" dirty="0">
              <a:solidFill>
                <a:srgbClr val="FFFF00"/>
              </a:solidFill>
            </a:endParaRPr>
          </a:p>
          <a:p>
            <a:r>
              <a:rPr lang="it-IT" dirty="0"/>
              <a:t>30 </a:t>
            </a:r>
            <a:r>
              <a:rPr lang="it-IT" dirty="0" err="1"/>
              <a:t>days</a:t>
            </a:r>
            <a:r>
              <a:rPr lang="it-IT" dirty="0"/>
              <a:t> </a:t>
            </a:r>
            <a:r>
              <a:rPr lang="it-IT" dirty="0" err="1"/>
              <a:t>before</a:t>
            </a:r>
            <a:r>
              <a:rPr lang="it-IT" dirty="0"/>
              <a:t> match: + 7 % </a:t>
            </a:r>
            <a:r>
              <a:rPr lang="it-IT" dirty="0" err="1"/>
              <a:t>allowed</a:t>
            </a:r>
            <a:r>
              <a:rPr lang="it-IT" dirty="0"/>
              <a:t>;</a:t>
            </a:r>
            <a:endParaRPr lang="it-IT" dirty="0"/>
          </a:p>
          <a:p>
            <a:endParaRPr lang="it-IT" dirty="0"/>
          </a:p>
          <a:p>
            <a:r>
              <a:rPr lang="it-IT" dirty="0"/>
              <a:t>7 </a:t>
            </a:r>
            <a:r>
              <a:rPr lang="it-IT" dirty="0" err="1"/>
              <a:t>days</a:t>
            </a:r>
            <a:r>
              <a:rPr lang="it-IT" dirty="0"/>
              <a:t> </a:t>
            </a:r>
            <a:r>
              <a:rPr lang="it-IT" dirty="0" err="1"/>
              <a:t>before</a:t>
            </a:r>
            <a:r>
              <a:rPr lang="it-IT" dirty="0"/>
              <a:t> match: + 3 % </a:t>
            </a:r>
            <a:r>
              <a:rPr lang="it-IT" dirty="0" err="1"/>
              <a:t>allowed</a:t>
            </a:r>
            <a:r>
              <a:rPr lang="it-IT" dirty="0"/>
              <a:t>;</a:t>
            </a:r>
            <a:endParaRPr lang="it-IT" dirty="0"/>
          </a:p>
          <a:p>
            <a:endParaRPr lang="it-IT" dirty="0"/>
          </a:p>
          <a:p>
            <a:r>
              <a:rPr lang="it-IT" dirty="0"/>
              <a:t>On </a:t>
            </a:r>
            <a:r>
              <a:rPr lang="it-IT" dirty="0" err="1"/>
              <a:t>this</a:t>
            </a:r>
            <a:r>
              <a:rPr lang="it-IT" dirty="0"/>
              <a:t> </a:t>
            </a:r>
            <a:r>
              <a:rPr lang="it-IT" dirty="0" err="1"/>
              <a:t>occasion</a:t>
            </a:r>
            <a:r>
              <a:rPr lang="it-IT" dirty="0"/>
              <a:t>: </a:t>
            </a:r>
            <a:r>
              <a:rPr lang="it-IT" dirty="0" err="1"/>
              <a:t>visit</a:t>
            </a:r>
            <a:r>
              <a:rPr lang="it-IT" dirty="0"/>
              <a:t>, </a:t>
            </a:r>
            <a:r>
              <a:rPr lang="it-IT" dirty="0" err="1"/>
              <a:t>plicometry</a:t>
            </a:r>
            <a:r>
              <a:rPr lang="it-IT" dirty="0"/>
              <a:t>, </a:t>
            </a:r>
            <a:r>
              <a:rPr lang="it-IT" dirty="0" err="1"/>
              <a:t>urines</a:t>
            </a:r>
            <a:r>
              <a:rPr lang="it-IT" dirty="0"/>
              <a:t>, </a:t>
            </a:r>
            <a:r>
              <a:rPr lang="it-IT" dirty="0" err="1"/>
              <a:t>Hct</a:t>
            </a:r>
            <a:r>
              <a:rPr lang="it-IT" dirty="0"/>
              <a:t>, </a:t>
            </a:r>
            <a:r>
              <a:rPr lang="it-IT" dirty="0" err="1"/>
              <a:t>electrolytes</a:t>
            </a:r>
            <a:r>
              <a:rPr lang="it-IT" dirty="0"/>
              <a:t>.</a:t>
            </a:r>
            <a:endParaRPr lang="it-IT" dirty="0"/>
          </a:p>
        </p:txBody>
      </p:sp>
      <p:pic>
        <p:nvPicPr>
          <p:cNvPr id="5"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11560" y="304800"/>
            <a:ext cx="1703834" cy="199658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219">
                                            <p:txEl>
                                              <p:pRg st="1" end="1"/>
                                            </p:txEl>
                                          </p:spTgt>
                                        </p:tgtEl>
                                        <p:attrNameLst>
                                          <p:attrName>style.visibility</p:attrName>
                                        </p:attrNameLst>
                                      </p:cBhvr>
                                      <p:to>
                                        <p:strVal val="visible"/>
                                      </p:to>
                                    </p:set>
                                    <p:anim calcmode="lin" valueType="num">
                                      <p:cBhvr additive="base">
                                        <p:cTn id="7" dur="500" fill="hold"/>
                                        <p:tgtEl>
                                          <p:spTgt spid="9219">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21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219">
                                            <p:txEl>
                                              <p:pRg st="3" end="3"/>
                                            </p:txEl>
                                          </p:spTgt>
                                        </p:tgtEl>
                                        <p:attrNameLst>
                                          <p:attrName>style.visibility</p:attrName>
                                        </p:attrNameLst>
                                      </p:cBhvr>
                                      <p:to>
                                        <p:strVal val="visible"/>
                                      </p:to>
                                    </p:set>
                                    <p:anim calcmode="lin" valueType="num">
                                      <p:cBhvr additive="base">
                                        <p:cTn id="13" dur="500" fill="hold"/>
                                        <p:tgtEl>
                                          <p:spTgt spid="9219">
                                            <p:txEl>
                                              <p:pRg st="3" end="3"/>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21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219">
                                            <p:txEl>
                                              <p:pRg st="5" end="5"/>
                                            </p:txEl>
                                          </p:spTgt>
                                        </p:tgtEl>
                                        <p:attrNameLst>
                                          <p:attrName>style.visibility</p:attrName>
                                        </p:attrNameLst>
                                      </p:cBhvr>
                                      <p:to>
                                        <p:strVal val="visible"/>
                                      </p:to>
                                    </p:set>
                                    <p:anim calcmode="lin" valueType="num">
                                      <p:cBhvr additive="base">
                                        <p:cTn id="19" dur="500" fill="hold"/>
                                        <p:tgtEl>
                                          <p:spTgt spid="9219">
                                            <p:txEl>
                                              <p:pRg st="5" end="5"/>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9219">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autoUpdateAnimBg="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10;&#10;Descrizione generata automaticamente"/>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800881" y="207871"/>
            <a:ext cx="5542237" cy="6442258"/>
          </a:xfrm>
          <a:prstGeom prst="rect">
            <a:avLst/>
          </a:prstGeom>
          <a:effectLst>
            <a:softEdge rad="25400"/>
          </a:effec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3" descr="~AUT0004"/>
          <p:cNvPicPr>
            <a:picLocks noChangeAspect="1" noChangeArrowheads="1"/>
          </p:cNvPicPr>
          <p:nvPr/>
        </p:nvPicPr>
        <p:blipFill rotWithShape="1">
          <a:blip r:embed="rId1" cstate="print"/>
          <a:srcRect l="3525" t="1923" r="4406" b="1923"/>
          <a:stretch>
            <a:fillRect/>
          </a:stretch>
        </p:blipFill>
        <p:spPr bwMode="auto">
          <a:xfrm>
            <a:off x="615951" y="381000"/>
            <a:ext cx="2155850" cy="3810000"/>
          </a:xfrm>
          <a:prstGeom prst="rect">
            <a:avLst/>
          </a:prstGeom>
          <a:noFill/>
          <a:ln w="9525">
            <a:noFill/>
            <a:miter lim="800000"/>
            <a:headEnd/>
            <a:tailEnd/>
          </a:ln>
        </p:spPr>
      </p:pic>
      <p:pic>
        <p:nvPicPr>
          <p:cNvPr id="55299" name="Picture 4" descr="~AUT0005"/>
          <p:cNvPicPr>
            <a:picLocks noChangeAspect="1" noChangeArrowheads="1"/>
          </p:cNvPicPr>
          <p:nvPr/>
        </p:nvPicPr>
        <p:blipFill rotWithShape="1">
          <a:blip r:embed="rId2" cstate="print"/>
          <a:srcRect l="2272" t="2511"/>
          <a:stretch>
            <a:fillRect/>
          </a:stretch>
        </p:blipFill>
        <p:spPr bwMode="auto">
          <a:xfrm>
            <a:off x="6300192" y="476672"/>
            <a:ext cx="2227858" cy="3714328"/>
          </a:xfrm>
          <a:prstGeom prst="rect">
            <a:avLst/>
          </a:prstGeom>
          <a:noFill/>
          <a:ln w="9525">
            <a:noFill/>
            <a:miter lim="800000"/>
            <a:headEnd/>
            <a:tailEnd/>
          </a:ln>
        </p:spPr>
      </p:pic>
      <p:pic>
        <p:nvPicPr>
          <p:cNvPr id="55300" name="Picture 6" descr="~AUT0001"/>
          <p:cNvPicPr>
            <a:picLocks noChangeAspect="1" noChangeArrowheads="1"/>
          </p:cNvPicPr>
          <p:nvPr/>
        </p:nvPicPr>
        <p:blipFill>
          <a:blip r:embed="rId3" cstate="print"/>
          <a:srcRect/>
          <a:stretch>
            <a:fillRect/>
          </a:stretch>
        </p:blipFill>
        <p:spPr bwMode="auto">
          <a:xfrm>
            <a:off x="2590800" y="4267200"/>
            <a:ext cx="3810000" cy="2322513"/>
          </a:xfrm>
          <a:prstGeom prst="rect">
            <a:avLst/>
          </a:prstGeom>
          <a:noFill/>
          <a:ln w="9525">
            <a:noFill/>
            <a:miter lim="800000"/>
            <a:headEnd/>
            <a:tailEnd/>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err="1">
                <a:solidFill>
                  <a:schemeClr val="tx1"/>
                </a:solidFill>
                <a:latin typeface="Times New Roman" panose="02020603050405020304" pitchFamily="18" charset="0"/>
                <a:cs typeface="Times New Roman" panose="02020603050405020304" pitchFamily="18" charset="0"/>
              </a:rPr>
              <a:t>Experimental</a:t>
            </a:r>
            <a:r>
              <a:rPr lang="it-IT" dirty="0">
                <a:solidFill>
                  <a:schemeClr val="tx1"/>
                </a:solidFill>
                <a:latin typeface="Times New Roman" panose="02020603050405020304" pitchFamily="18" charset="0"/>
                <a:cs typeface="Times New Roman" panose="02020603050405020304" pitchFamily="18" charset="0"/>
              </a:rPr>
              <a:t> </a:t>
            </a:r>
            <a:r>
              <a:rPr lang="it-IT" dirty="0" err="1">
                <a:solidFill>
                  <a:schemeClr val="tx1"/>
                </a:solidFill>
                <a:latin typeface="Times New Roman" panose="02020603050405020304" pitchFamily="18" charset="0"/>
                <a:cs typeface="Times New Roman" panose="02020603050405020304" pitchFamily="18" charset="0"/>
              </a:rPr>
              <a:t>study</a:t>
            </a:r>
            <a:r>
              <a:rPr lang="it-IT" dirty="0">
                <a:solidFill>
                  <a:schemeClr val="tx1"/>
                </a:solidFill>
                <a:latin typeface="Times New Roman" panose="02020603050405020304" pitchFamily="18" charset="0"/>
                <a:cs typeface="Times New Roman" panose="02020603050405020304" pitchFamily="18" charset="0"/>
              </a:rPr>
              <a:t> on mice (2016)</a:t>
            </a:r>
            <a:endParaRPr lang="en-GB" dirty="0">
              <a:solidFill>
                <a:schemeClr val="tx1"/>
              </a:solidFill>
              <a:latin typeface="Times New Roman" panose="02020603050405020304" pitchFamily="18" charset="0"/>
              <a:cs typeface="Times New Roman" panose="02020603050405020304" pitchFamily="18" charset="0"/>
            </a:endParaRPr>
          </a:p>
        </p:txBody>
      </p:sp>
      <p:sp>
        <p:nvSpPr>
          <p:cNvPr id="3" name="Segnaposto contenuto 2"/>
          <p:cNvSpPr>
            <a:spLocks noGrp="1"/>
          </p:cNvSpPr>
          <p:nvPr>
            <p:ph idx="1"/>
          </p:nvPr>
        </p:nvSpPr>
        <p:spPr/>
        <p:txBody>
          <a:bodyPr/>
          <a:lstStyle/>
          <a:p>
            <a:pPr marL="0" indent="0">
              <a:buNone/>
            </a:pPr>
            <a:endParaRPr lang="it-IT" dirty="0"/>
          </a:p>
          <a:p>
            <a:pPr marL="0" indent="0" algn="just">
              <a:buNone/>
            </a:pPr>
            <a:r>
              <a:rPr lang="it-IT" dirty="0">
                <a:latin typeface="Times New Roman" panose="02020603050405020304" pitchFamily="18" charset="0"/>
                <a:cs typeface="Times New Roman" panose="02020603050405020304" pitchFamily="18" charset="0"/>
              </a:rPr>
              <a:t>The use of </a:t>
            </a:r>
            <a:r>
              <a:rPr lang="it-IT" dirty="0" err="1">
                <a:latin typeface="Times New Roman" panose="02020603050405020304" pitchFamily="18" charset="0"/>
                <a:cs typeface="Times New Roman" panose="02020603050405020304" pitchFamily="18" charset="0"/>
              </a:rPr>
              <a:t>anabolic</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steroid</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hormones</a:t>
            </a:r>
            <a:r>
              <a:rPr lang="it-IT" dirty="0">
                <a:latin typeface="Times New Roman" panose="02020603050405020304" pitchFamily="18" charset="0"/>
                <a:cs typeface="Times New Roman" panose="02020603050405020304" pitchFamily="18" charset="0"/>
              </a:rPr>
              <a:t> (e.g. nandrolone) </a:t>
            </a:r>
            <a:r>
              <a:rPr lang="it-IT" dirty="0" err="1">
                <a:latin typeface="Times New Roman" panose="02020603050405020304" pitchFamily="18" charset="0"/>
                <a:cs typeface="Times New Roman" panose="02020603050405020304" pitchFamily="18" charset="0"/>
              </a:rPr>
              <a:t>worsen</a:t>
            </a:r>
            <a:r>
              <a:rPr lang="it-IT" dirty="0">
                <a:latin typeface="Times New Roman" panose="02020603050405020304" pitchFamily="18" charset="0"/>
                <a:cs typeface="Times New Roman" panose="02020603050405020304" pitchFamily="18" charset="0"/>
              </a:rPr>
              <a:t> the </a:t>
            </a:r>
            <a:r>
              <a:rPr lang="it-IT" dirty="0" err="1">
                <a:latin typeface="Times New Roman" panose="02020603050405020304" pitchFamily="18" charset="0"/>
                <a:cs typeface="Times New Roman" panose="02020603050405020304" pitchFamily="18" charset="0"/>
              </a:rPr>
              <a:t>effects</a:t>
            </a:r>
            <a:r>
              <a:rPr lang="it-IT" dirty="0">
                <a:latin typeface="Times New Roman" panose="02020603050405020304" pitchFamily="18" charset="0"/>
                <a:cs typeface="Times New Roman" panose="02020603050405020304" pitchFamily="18" charset="0"/>
              </a:rPr>
              <a:t> of T.B.I., by </a:t>
            </a:r>
            <a:r>
              <a:rPr lang="it-IT" dirty="0" err="1">
                <a:latin typeface="Times New Roman" panose="02020603050405020304" pitchFamily="18" charset="0"/>
                <a:cs typeface="Times New Roman" panose="02020603050405020304" pitchFamily="18" charset="0"/>
              </a:rPr>
              <a:t>causing</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axonal</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damage</a:t>
            </a:r>
            <a:r>
              <a:rPr lang="it-IT" dirty="0">
                <a:latin typeface="Times New Roman" panose="02020603050405020304" pitchFamily="18" charset="0"/>
                <a:cs typeface="Times New Roman" panose="02020603050405020304" pitchFamily="18" charset="0"/>
              </a:rPr>
              <a:t> and </a:t>
            </a:r>
            <a:r>
              <a:rPr lang="en-GB" dirty="0">
                <a:latin typeface="Times New Roman" panose="02020603050405020304" pitchFamily="18" charset="0"/>
                <a:cs typeface="Times New Roman" panose="02020603050405020304" pitchFamily="18" charset="0"/>
              </a:rPr>
              <a:t>microgliosis</a:t>
            </a:r>
            <a:r>
              <a:rPr lang="it-IT" dirty="0">
                <a:latin typeface="Times New Roman" panose="02020603050405020304" pitchFamily="18" charset="0"/>
                <a:cs typeface="Times New Roman" panose="02020603050405020304" pitchFamily="18" charset="0"/>
              </a:rPr>
              <a:t>.</a:t>
            </a:r>
            <a:endParaRPr lang="it-IT" dirty="0">
              <a:latin typeface="Times New Roman" panose="02020603050405020304" pitchFamily="18" charset="0"/>
              <a:cs typeface="Times New Roman" panose="02020603050405020304" pitchFamily="18" charset="0"/>
            </a:endParaRPr>
          </a:p>
          <a:p>
            <a:pPr marL="0" indent="0" algn="just">
              <a:buNone/>
            </a:pPr>
            <a:endParaRPr lang="it-IT" dirty="0">
              <a:latin typeface="Times New Roman" panose="02020603050405020304" pitchFamily="18" charset="0"/>
              <a:cs typeface="Times New Roman" panose="02020603050405020304" pitchFamily="18" charset="0"/>
            </a:endParaRPr>
          </a:p>
          <a:p>
            <a:pPr marL="0" indent="0" algn="just">
              <a:buNone/>
            </a:pPr>
            <a:r>
              <a:rPr lang="it-IT" dirty="0" err="1">
                <a:latin typeface="Times New Roman" panose="02020603050405020304" pitchFamily="18" charset="0"/>
                <a:cs typeface="Times New Roman" panose="02020603050405020304" pitchFamily="18" charset="0"/>
              </a:rPr>
              <a:t>Previously</a:t>
            </a:r>
            <a:r>
              <a:rPr lang="it-IT" dirty="0">
                <a:latin typeface="Times New Roman" panose="02020603050405020304" pitchFamily="18" charset="0"/>
                <a:cs typeface="Times New Roman" panose="02020603050405020304" pitchFamily="18" charset="0"/>
              </a:rPr>
              <a:t> (2013) </a:t>
            </a:r>
            <a:r>
              <a:rPr lang="it-IT" dirty="0" err="1">
                <a:latin typeface="Times New Roman" panose="02020603050405020304" pitchFamily="18" charset="0"/>
                <a:cs typeface="Times New Roman" panose="02020603050405020304" pitchFamily="18" charset="0"/>
              </a:rPr>
              <a:t>another</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study</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had</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concluded</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that</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steroids</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may</a:t>
            </a:r>
            <a:r>
              <a:rPr lang="it-IT" dirty="0">
                <a:latin typeface="Times New Roman" panose="02020603050405020304" pitchFamily="18" charset="0"/>
                <a:cs typeface="Times New Roman" panose="02020603050405020304" pitchFamily="18" charset="0"/>
              </a:rPr>
              <a:t> cause cognitive </a:t>
            </a:r>
            <a:r>
              <a:rPr lang="it-IT" dirty="0" err="1">
                <a:latin typeface="Times New Roman" panose="02020603050405020304" pitchFamily="18" charset="0"/>
                <a:cs typeface="Times New Roman" panose="02020603050405020304" pitchFamily="18" charset="0"/>
              </a:rPr>
              <a:t>deficits</a:t>
            </a:r>
            <a:r>
              <a:rPr lang="it-IT" dirty="0">
                <a:latin typeface="Times New Roman" panose="02020603050405020304" pitchFamily="18" charset="0"/>
                <a:cs typeface="Times New Roman" panose="02020603050405020304" pitchFamily="18" charset="0"/>
              </a:rPr>
              <a:t> (in </a:t>
            </a:r>
            <a:r>
              <a:rPr lang="it-IT" dirty="0" err="1">
                <a:latin typeface="Times New Roman" panose="02020603050405020304" pitchFamily="18" charset="0"/>
                <a:cs typeface="Times New Roman" panose="02020603050405020304" pitchFamily="18" charset="0"/>
              </a:rPr>
              <a:t>visuo</a:t>
            </a:r>
            <a:r>
              <a:rPr lang="it-IT" dirty="0">
                <a:latin typeface="Times New Roman" panose="02020603050405020304" pitchFamily="18" charset="0"/>
                <a:cs typeface="Times New Roman" panose="02020603050405020304" pitchFamily="18" charset="0"/>
              </a:rPr>
              <a:t>/</a:t>
            </a:r>
            <a:r>
              <a:rPr lang="it-IT" dirty="0" err="1">
                <a:latin typeface="Times New Roman" panose="02020603050405020304" pitchFamily="18" charset="0"/>
                <a:cs typeface="Times New Roman" panose="02020603050405020304" pitchFamily="18" charset="0"/>
              </a:rPr>
              <a:t>spatial</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memory</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even</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without</a:t>
            </a:r>
            <a:r>
              <a:rPr lang="it-IT" dirty="0">
                <a:latin typeface="Times New Roman" panose="02020603050405020304" pitchFamily="18" charset="0"/>
                <a:cs typeface="Times New Roman" panose="02020603050405020304" pitchFamily="18" charset="0"/>
              </a:rPr>
              <a:t> T.B.I.</a:t>
            </a:r>
            <a:endParaRPr lang="en-GB"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978" name="Rectangle 1026"/>
          <p:cNvSpPr>
            <a:spLocks noChangeArrowheads="1"/>
          </p:cNvSpPr>
          <p:nvPr/>
        </p:nvSpPr>
        <p:spPr bwMode="auto">
          <a:xfrm>
            <a:off x="0" y="332656"/>
            <a:ext cx="9144000" cy="1143000"/>
          </a:xfrm>
          <a:prstGeom prst="rect">
            <a:avLst/>
          </a:prstGeom>
          <a:noFill/>
          <a:ln w="9525">
            <a:noFill/>
            <a:miter lim="800000"/>
          </a:ln>
          <a:effectLst/>
        </p:spPr>
        <p:txBody>
          <a:bodyPr anchor="ctr"/>
          <a:lstStyle/>
          <a:p>
            <a:pPr algn="ctr">
              <a:spcBef>
                <a:spcPct val="0"/>
              </a:spcBef>
            </a:pPr>
            <a:r>
              <a:rPr lang="en-US" sz="3600" b="1" cap="all" dirty="0">
                <a:ln w="6350">
                  <a:noFill/>
                </a:ln>
                <a:solidFill>
                  <a:srgbClr val="FFFF00"/>
                </a:solidFill>
                <a:effectLst>
                  <a:outerShdw blurRad="127000" dist="200000" dir="2700000" algn="tl" rotWithShape="0">
                    <a:srgbClr val="000000">
                      <a:alpha val="30000"/>
                    </a:srgbClr>
                  </a:outerShdw>
                </a:effectLst>
                <a:latin typeface="Times New Roman" panose="02020603050405020304" pitchFamily="18" charset="0"/>
                <a:ea typeface="+mj-ea"/>
                <a:cs typeface="Times New Roman" panose="02020603050405020304" pitchFamily="18" charset="0"/>
              </a:rPr>
              <a:t>Epidemiology </a:t>
            </a:r>
            <a:endParaRPr lang="en-US" sz="3600" b="1" cap="all" dirty="0">
              <a:ln w="6350">
                <a:noFill/>
              </a:ln>
              <a:solidFill>
                <a:srgbClr val="FFFF00"/>
              </a:solidFill>
              <a:effectLst>
                <a:outerShdw blurRad="127000" dist="200000" dir="2700000" algn="tl" rotWithShape="0">
                  <a:srgbClr val="000000">
                    <a:alpha val="30000"/>
                  </a:srgbClr>
                </a:outerShdw>
              </a:effectLst>
              <a:latin typeface="Times New Roman" panose="02020603050405020304" pitchFamily="18" charset="0"/>
              <a:ea typeface="+mj-ea"/>
              <a:cs typeface="Times New Roman" panose="02020603050405020304" pitchFamily="18" charset="0"/>
            </a:endParaRPr>
          </a:p>
          <a:p>
            <a:pPr algn="ctr">
              <a:spcBef>
                <a:spcPct val="0"/>
              </a:spcBef>
            </a:pPr>
            <a:r>
              <a:rPr lang="en-US" sz="3600" b="1" cap="all" dirty="0">
                <a:ln w="6350">
                  <a:noFill/>
                </a:ln>
                <a:solidFill>
                  <a:srgbClr val="FFFF00"/>
                </a:solidFill>
                <a:effectLst>
                  <a:outerShdw blurRad="127000" dist="200000" dir="2700000" algn="tl" rotWithShape="0">
                    <a:srgbClr val="000000">
                      <a:alpha val="30000"/>
                    </a:srgbClr>
                  </a:outerShdw>
                </a:effectLst>
                <a:latin typeface="Times New Roman" panose="02020603050405020304" pitchFamily="18" charset="0"/>
                <a:ea typeface="+mj-ea"/>
                <a:cs typeface="Times New Roman" panose="02020603050405020304" pitchFamily="18" charset="0"/>
              </a:rPr>
              <a:t>of Head Injury, Overview</a:t>
            </a:r>
            <a:endParaRPr lang="en-US" sz="3600" b="1" cap="all" dirty="0">
              <a:ln w="6350">
                <a:noFill/>
              </a:ln>
              <a:solidFill>
                <a:srgbClr val="FFFF00"/>
              </a:solidFill>
              <a:effectLst>
                <a:outerShdw blurRad="127000" dist="200000" dir="2700000" algn="tl" rotWithShape="0">
                  <a:srgbClr val="000000">
                    <a:alpha val="30000"/>
                  </a:srgbClr>
                </a:outerShdw>
              </a:effectLst>
              <a:latin typeface="Times New Roman" panose="02020603050405020304" pitchFamily="18" charset="0"/>
              <a:ea typeface="+mj-ea"/>
              <a:cs typeface="Times New Roman" panose="02020603050405020304" pitchFamily="18" charset="0"/>
            </a:endParaRPr>
          </a:p>
        </p:txBody>
      </p:sp>
      <p:sp>
        <p:nvSpPr>
          <p:cNvPr id="638979" name="AutoShape 1027"/>
          <p:cNvSpPr>
            <a:spLocks noChangeArrowheads="1"/>
          </p:cNvSpPr>
          <p:nvPr/>
        </p:nvSpPr>
        <p:spPr bwMode="auto">
          <a:xfrm>
            <a:off x="228600" y="4343400"/>
            <a:ext cx="3810000" cy="2514600"/>
          </a:xfrm>
          <a:prstGeom prst="flowChartMerge">
            <a:avLst/>
          </a:prstGeom>
          <a:solidFill>
            <a:schemeClr val="accent1"/>
          </a:solidFill>
          <a:ln w="9525">
            <a:solidFill>
              <a:srgbClr val="990099"/>
            </a:solidFill>
            <a:miter lim="800000"/>
          </a:ln>
          <a:effectLst/>
        </p:spPr>
        <p:txBody>
          <a:bodyPr wrap="none" anchor="ctr"/>
          <a:lstStyle/>
          <a:p>
            <a:pPr algn="ctr" eaLnBrk="0" hangingPunct="0"/>
            <a:r>
              <a:rPr lang="en-US" sz="2400" b="1" dirty="0">
                <a:latin typeface="Times New Roman" panose="02020603050405020304" pitchFamily="18" charset="0"/>
                <a:cs typeface="Times New Roman" panose="02020603050405020304" pitchFamily="18" charset="0"/>
              </a:rPr>
              <a:t>Medical consults 2,000,000</a:t>
            </a:r>
            <a:endParaRPr lang="en-US" sz="2400" b="1" dirty="0">
              <a:latin typeface="Times New Roman" panose="02020603050405020304" pitchFamily="18" charset="0"/>
              <a:cs typeface="Times New Roman" panose="02020603050405020304" pitchFamily="18" charset="0"/>
            </a:endParaRPr>
          </a:p>
          <a:p>
            <a:pPr algn="ctr" eaLnBrk="0" hangingPunct="0"/>
            <a:r>
              <a:rPr lang="en-US" sz="2400" b="1" dirty="0">
                <a:latin typeface="Times New Roman" panose="02020603050405020304" pitchFamily="18" charset="0"/>
                <a:cs typeface="Times New Roman" panose="02020603050405020304" pitchFamily="18" charset="0"/>
              </a:rPr>
              <a:t>Hospitalized 375,000</a:t>
            </a:r>
            <a:endParaRPr lang="en-US" sz="2400" b="1" dirty="0">
              <a:latin typeface="Times New Roman" panose="02020603050405020304" pitchFamily="18" charset="0"/>
              <a:cs typeface="Times New Roman" panose="02020603050405020304" pitchFamily="18" charset="0"/>
            </a:endParaRPr>
          </a:p>
          <a:p>
            <a:pPr algn="ctr" eaLnBrk="0" hangingPunct="0"/>
            <a:r>
              <a:rPr lang="en-US" sz="2400" b="1" dirty="0">
                <a:latin typeface="Times New Roman" panose="02020603050405020304" pitchFamily="18" charset="0"/>
                <a:cs typeface="Times New Roman" panose="02020603050405020304" pitchFamily="18" charset="0"/>
              </a:rPr>
              <a:t>Deaths 75,000</a:t>
            </a:r>
            <a:endParaRPr lang="en-US" sz="2400" b="1" dirty="0">
              <a:latin typeface="Times New Roman" panose="02020603050405020304" pitchFamily="18" charset="0"/>
              <a:cs typeface="Times New Roman" panose="02020603050405020304" pitchFamily="18" charset="0"/>
            </a:endParaRPr>
          </a:p>
        </p:txBody>
      </p:sp>
      <p:sp>
        <p:nvSpPr>
          <p:cNvPr id="638980" name="AutoShape 1028"/>
          <p:cNvSpPr>
            <a:spLocks noChangeArrowheads="1"/>
          </p:cNvSpPr>
          <p:nvPr/>
        </p:nvSpPr>
        <p:spPr bwMode="auto">
          <a:xfrm>
            <a:off x="2267744" y="1905000"/>
            <a:ext cx="4896544" cy="2209800"/>
          </a:xfrm>
          <a:prstGeom prst="flowChartExtract">
            <a:avLst/>
          </a:prstGeom>
          <a:solidFill>
            <a:schemeClr val="accent1"/>
          </a:solidFill>
          <a:ln w="9525">
            <a:solidFill>
              <a:srgbClr val="990099"/>
            </a:solidFill>
            <a:miter lim="800000"/>
          </a:ln>
          <a:effectLst/>
        </p:spPr>
        <p:txBody>
          <a:bodyPr wrap="none" anchor="ctr"/>
          <a:lstStyle/>
          <a:p>
            <a:pPr algn="ctr" eaLnBrk="0" hangingPunct="0"/>
            <a:r>
              <a:rPr lang="en-US" sz="2400" b="1" dirty="0">
                <a:latin typeface="Times New Roman" panose="02020603050405020304" pitchFamily="18" charset="0"/>
                <a:cs typeface="Times New Roman" panose="02020603050405020304" pitchFamily="18" charset="0"/>
              </a:rPr>
              <a:t>Concussion</a:t>
            </a:r>
            <a:endParaRPr lang="en-US" sz="2400" b="1" dirty="0">
              <a:latin typeface="Times New Roman" panose="02020603050405020304" pitchFamily="18" charset="0"/>
              <a:cs typeface="Times New Roman" panose="02020603050405020304" pitchFamily="18" charset="0"/>
            </a:endParaRPr>
          </a:p>
          <a:p>
            <a:pPr algn="ctr" eaLnBrk="0" hangingPunct="0"/>
            <a:r>
              <a:rPr lang="en-US" sz="2400" b="1" dirty="0">
                <a:latin typeface="Times New Roman" panose="02020603050405020304" pitchFamily="18" charset="0"/>
                <a:cs typeface="Times New Roman" panose="02020603050405020304" pitchFamily="18" charset="0"/>
              </a:rPr>
              <a:t>Mild Head Injury</a:t>
            </a:r>
            <a:endParaRPr lang="en-US" sz="2400" b="1" dirty="0">
              <a:latin typeface="Times New Roman" panose="02020603050405020304" pitchFamily="18" charset="0"/>
              <a:cs typeface="Times New Roman" panose="02020603050405020304" pitchFamily="18" charset="0"/>
            </a:endParaRPr>
          </a:p>
          <a:p>
            <a:pPr algn="ctr" eaLnBrk="0" hangingPunct="0"/>
            <a:r>
              <a:rPr lang="en-US" sz="2400" b="1" dirty="0">
                <a:latin typeface="Times New Roman" panose="02020603050405020304" pitchFamily="18" charset="0"/>
                <a:cs typeface="Times New Roman" panose="02020603050405020304" pitchFamily="18" charset="0"/>
              </a:rPr>
              <a:t>Moderate Head Injury</a:t>
            </a:r>
            <a:endParaRPr lang="en-US" sz="2400" b="1" dirty="0">
              <a:latin typeface="Times New Roman" panose="02020603050405020304" pitchFamily="18" charset="0"/>
              <a:cs typeface="Times New Roman" panose="02020603050405020304" pitchFamily="18" charset="0"/>
            </a:endParaRPr>
          </a:p>
          <a:p>
            <a:pPr algn="ctr" eaLnBrk="0" hangingPunct="0"/>
            <a:r>
              <a:rPr lang="en-US" sz="2400" b="1" dirty="0">
                <a:latin typeface="Times New Roman" panose="02020603050405020304" pitchFamily="18" charset="0"/>
                <a:cs typeface="Times New Roman" panose="02020603050405020304" pitchFamily="18" charset="0"/>
              </a:rPr>
              <a:t>Severe Head Injury</a:t>
            </a:r>
            <a:endParaRPr lang="en-US" sz="2400" b="1" dirty="0">
              <a:latin typeface="Times New Roman" panose="02020603050405020304" pitchFamily="18" charset="0"/>
              <a:cs typeface="Times New Roman" panose="02020603050405020304" pitchFamily="18" charset="0"/>
            </a:endParaRPr>
          </a:p>
          <a:p>
            <a:pPr algn="ctr" eaLnBrk="0" hangingPunct="0"/>
            <a:endParaRPr lang="en-US" sz="1800" dirty="0">
              <a:solidFill>
                <a:schemeClr val="bg1"/>
              </a:solidFill>
            </a:endParaRPr>
          </a:p>
        </p:txBody>
      </p:sp>
      <p:sp>
        <p:nvSpPr>
          <p:cNvPr id="638981" name="AutoShape 1029"/>
          <p:cNvSpPr>
            <a:spLocks noChangeArrowheads="1"/>
          </p:cNvSpPr>
          <p:nvPr/>
        </p:nvSpPr>
        <p:spPr bwMode="auto">
          <a:xfrm>
            <a:off x="4427984" y="4191000"/>
            <a:ext cx="4182616" cy="2550368"/>
          </a:xfrm>
          <a:prstGeom prst="triangle">
            <a:avLst>
              <a:gd name="adj" fmla="val 50000"/>
            </a:avLst>
          </a:prstGeom>
          <a:solidFill>
            <a:schemeClr val="accent1"/>
          </a:solidFill>
          <a:ln w="9525">
            <a:solidFill>
              <a:srgbClr val="990099"/>
            </a:solidFill>
            <a:miter lim="800000"/>
          </a:ln>
          <a:effectLst/>
        </p:spPr>
        <p:txBody>
          <a:bodyPr wrap="none" anchor="ctr"/>
          <a:lstStyle/>
          <a:p>
            <a:pPr algn="ctr" eaLnBrk="0" hangingPunct="0"/>
            <a:r>
              <a:rPr lang="en-US" sz="2400" b="1" dirty="0">
                <a:latin typeface="Times New Roman" panose="02020603050405020304" pitchFamily="18" charset="0"/>
                <a:cs typeface="Times New Roman" panose="02020603050405020304" pitchFamily="18" charset="0"/>
              </a:rPr>
              <a:t>Cost </a:t>
            </a:r>
            <a:endParaRPr lang="en-US" sz="2400" b="1" dirty="0">
              <a:latin typeface="Times New Roman" panose="02020603050405020304" pitchFamily="18" charset="0"/>
              <a:cs typeface="Times New Roman" panose="02020603050405020304" pitchFamily="18" charset="0"/>
            </a:endParaRPr>
          </a:p>
          <a:p>
            <a:pPr algn="ctr" eaLnBrk="0" hangingPunct="0"/>
            <a:r>
              <a:rPr lang="en-US" sz="2400" b="1" dirty="0">
                <a:latin typeface="Times New Roman" panose="02020603050405020304" pitchFamily="18" charset="0"/>
                <a:cs typeface="Times New Roman" panose="02020603050405020304" pitchFamily="18" charset="0"/>
              </a:rPr>
              <a:t>$48.3 Billion/yr</a:t>
            </a:r>
            <a:endParaRPr lang="en-US" sz="2400" b="1" dirty="0">
              <a:latin typeface="Times New Roman" panose="02020603050405020304" pitchFamily="18" charset="0"/>
              <a:cs typeface="Times New Roman" panose="02020603050405020304" pitchFamily="18" charset="0"/>
            </a:endParaRPr>
          </a:p>
          <a:p>
            <a:pPr algn="ctr" eaLnBrk="0" hangingPunct="0"/>
            <a:r>
              <a:rPr lang="en-US" sz="2400" b="1" dirty="0">
                <a:latin typeface="Times New Roman" panose="02020603050405020304" pitchFamily="18" charset="0"/>
                <a:cs typeface="Times New Roman" panose="02020603050405020304" pitchFamily="18" charset="0"/>
              </a:rPr>
              <a:t>$16.3 Billion/yr</a:t>
            </a:r>
            <a:endParaRPr lang="en-US" sz="2400" b="1" dirty="0">
              <a:latin typeface="Times New Roman" panose="02020603050405020304" pitchFamily="18" charset="0"/>
              <a:cs typeface="Times New Roman" panose="02020603050405020304" pitchFamily="18" charset="0"/>
            </a:endParaRPr>
          </a:p>
          <a:p>
            <a:pPr algn="ctr"/>
            <a:endParaRPr lang="en-US" dirty="0">
              <a:solidFill>
                <a:srgbClr val="990099"/>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0" y="147638"/>
            <a:ext cx="9144000" cy="766762"/>
          </a:xfrm>
          <a:noFill/>
        </p:spPr>
        <p:txBody>
          <a:bodyPr lIns="90488" tIns="44450" rIns="90488" bIns="44450">
            <a:normAutofit fontScale="90000"/>
          </a:bodyPr>
          <a:lstStyle/>
          <a:p>
            <a:r>
              <a:rPr lang="en-US" sz="3600" b="1" dirty="0"/>
              <a:t> </a:t>
            </a:r>
            <a:r>
              <a:rPr lang="en-US" sz="3600" cap="all" dirty="0">
                <a:solidFill>
                  <a:srgbClr val="FFFF00"/>
                </a:solidFill>
                <a:effectLst>
                  <a:outerShdw blurRad="127000" dist="200000" dir="2700000" algn="tl" rotWithShape="0">
                    <a:srgbClr val="000000">
                      <a:alpha val="30000"/>
                    </a:srgbClr>
                  </a:outerShdw>
                </a:effectLst>
                <a:latin typeface="Times New Roman" panose="02020603050405020304" pitchFamily="18" charset="0"/>
                <a:cs typeface="Times New Roman" panose="02020603050405020304" pitchFamily="18" charset="0"/>
              </a:rPr>
              <a:t>Animal Models of mild TBI (Concussion)</a:t>
            </a:r>
            <a:endParaRPr lang="en-US" sz="3600" cap="all" dirty="0">
              <a:solidFill>
                <a:srgbClr val="FFFF00"/>
              </a:solidFill>
              <a:effectLst>
                <a:outerShdw blurRad="127000" dist="200000" dir="2700000" algn="tl" rotWithShape="0">
                  <a:srgbClr val="000000">
                    <a:alpha val="30000"/>
                  </a:srgbClr>
                </a:outerShdw>
              </a:effectLst>
              <a:latin typeface="Times New Roman" panose="02020603050405020304" pitchFamily="18" charset="0"/>
              <a:cs typeface="Times New Roman" panose="02020603050405020304" pitchFamily="18" charset="0"/>
            </a:endParaRPr>
          </a:p>
        </p:txBody>
      </p:sp>
      <p:grpSp>
        <p:nvGrpSpPr>
          <p:cNvPr id="2" name="Group 563"/>
          <p:cNvGrpSpPr/>
          <p:nvPr/>
        </p:nvGrpSpPr>
        <p:grpSpPr bwMode="auto">
          <a:xfrm>
            <a:off x="228600" y="1143000"/>
            <a:ext cx="3352800" cy="2314575"/>
            <a:chOff x="144" y="720"/>
            <a:chExt cx="2112" cy="1458"/>
          </a:xfrm>
        </p:grpSpPr>
        <p:sp>
          <p:nvSpPr>
            <p:cNvPr id="62472" name="Rectangle 8"/>
            <p:cNvSpPr>
              <a:spLocks noChangeArrowheads="1"/>
            </p:cNvSpPr>
            <p:nvPr/>
          </p:nvSpPr>
          <p:spPr bwMode="auto">
            <a:xfrm>
              <a:off x="150" y="720"/>
              <a:ext cx="2106" cy="1458"/>
            </a:xfrm>
            <a:prstGeom prst="rect">
              <a:avLst/>
            </a:prstGeom>
            <a:solidFill>
              <a:schemeClr val="tx1"/>
            </a:solidFill>
            <a:ln w="12700">
              <a:solidFill>
                <a:srgbClr val="000000"/>
              </a:solidFill>
              <a:miter lim="800000"/>
            </a:ln>
            <a:effectLst/>
          </p:spPr>
          <p:txBody>
            <a:bodyPr wrap="none" anchor="ctr"/>
            <a:lstStyle/>
            <a:p>
              <a:endParaRPr lang="it-IT"/>
            </a:p>
          </p:txBody>
        </p:sp>
        <p:sp>
          <p:nvSpPr>
            <p:cNvPr id="62473" name="Line 9"/>
            <p:cNvSpPr>
              <a:spLocks noChangeShapeType="1"/>
            </p:cNvSpPr>
            <p:nvPr/>
          </p:nvSpPr>
          <p:spPr bwMode="auto">
            <a:xfrm>
              <a:off x="1137" y="904"/>
              <a:ext cx="89" cy="0"/>
            </a:xfrm>
            <a:prstGeom prst="line">
              <a:avLst/>
            </a:prstGeom>
            <a:noFill/>
            <a:ln w="12700">
              <a:solidFill>
                <a:srgbClr val="000000"/>
              </a:solidFill>
              <a:round/>
            </a:ln>
            <a:effectLst/>
          </p:spPr>
          <p:txBody>
            <a:bodyPr wrap="none" anchor="ctr"/>
            <a:lstStyle/>
            <a:p>
              <a:endParaRPr lang="it-IT"/>
            </a:p>
          </p:txBody>
        </p:sp>
        <p:sp>
          <p:nvSpPr>
            <p:cNvPr id="62474" name="Line 10"/>
            <p:cNvSpPr>
              <a:spLocks noChangeShapeType="1"/>
            </p:cNvSpPr>
            <p:nvPr/>
          </p:nvSpPr>
          <p:spPr bwMode="auto">
            <a:xfrm>
              <a:off x="1137" y="904"/>
              <a:ext cx="0" cy="132"/>
            </a:xfrm>
            <a:prstGeom prst="line">
              <a:avLst/>
            </a:prstGeom>
            <a:noFill/>
            <a:ln w="12700">
              <a:solidFill>
                <a:srgbClr val="000000"/>
              </a:solidFill>
              <a:round/>
            </a:ln>
            <a:effectLst/>
          </p:spPr>
          <p:txBody>
            <a:bodyPr wrap="none" anchor="ctr"/>
            <a:lstStyle/>
            <a:p>
              <a:endParaRPr lang="it-IT"/>
            </a:p>
          </p:txBody>
        </p:sp>
        <p:sp>
          <p:nvSpPr>
            <p:cNvPr id="62475" name="Freeform 11"/>
            <p:cNvSpPr/>
            <p:nvPr/>
          </p:nvSpPr>
          <p:spPr bwMode="auto">
            <a:xfrm>
              <a:off x="1135" y="1088"/>
              <a:ext cx="242" cy="136"/>
            </a:xfrm>
            <a:custGeom>
              <a:avLst/>
              <a:gdLst/>
              <a:ahLst/>
              <a:cxnLst>
                <a:cxn ang="0">
                  <a:pos x="0" y="0"/>
                </a:cxn>
                <a:cxn ang="0">
                  <a:pos x="0" y="281"/>
                </a:cxn>
                <a:cxn ang="0">
                  <a:pos x="496" y="281"/>
                </a:cxn>
              </a:cxnLst>
              <a:rect l="0" t="0" r="r" b="b"/>
              <a:pathLst>
                <a:path w="497" h="282">
                  <a:moveTo>
                    <a:pt x="0" y="0"/>
                  </a:moveTo>
                  <a:lnTo>
                    <a:pt x="0" y="281"/>
                  </a:lnTo>
                  <a:lnTo>
                    <a:pt x="496" y="281"/>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62476" name="Freeform 12"/>
            <p:cNvSpPr/>
            <p:nvPr/>
          </p:nvSpPr>
          <p:spPr bwMode="auto">
            <a:xfrm>
              <a:off x="1322" y="1111"/>
              <a:ext cx="55" cy="78"/>
            </a:xfrm>
            <a:custGeom>
              <a:avLst/>
              <a:gdLst/>
              <a:ahLst/>
              <a:cxnLst>
                <a:cxn ang="0">
                  <a:pos x="112" y="160"/>
                </a:cxn>
                <a:cxn ang="0">
                  <a:pos x="72" y="160"/>
                </a:cxn>
                <a:cxn ang="0">
                  <a:pos x="0" y="0"/>
                </a:cxn>
              </a:cxnLst>
              <a:rect l="0" t="0" r="r" b="b"/>
              <a:pathLst>
                <a:path w="113" h="161">
                  <a:moveTo>
                    <a:pt x="112" y="160"/>
                  </a:moveTo>
                  <a:lnTo>
                    <a:pt x="72" y="160"/>
                  </a:lnTo>
                  <a:lnTo>
                    <a:pt x="0" y="0"/>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62477" name="Line 13"/>
            <p:cNvSpPr>
              <a:spLocks noChangeShapeType="1"/>
            </p:cNvSpPr>
            <p:nvPr/>
          </p:nvSpPr>
          <p:spPr bwMode="auto">
            <a:xfrm flipH="1" flipV="1">
              <a:off x="1228" y="900"/>
              <a:ext cx="55" cy="112"/>
            </a:xfrm>
            <a:prstGeom prst="line">
              <a:avLst/>
            </a:prstGeom>
            <a:noFill/>
            <a:ln w="12700">
              <a:solidFill>
                <a:srgbClr val="000000"/>
              </a:solidFill>
              <a:round/>
            </a:ln>
            <a:effectLst/>
          </p:spPr>
          <p:txBody>
            <a:bodyPr wrap="none" anchor="ctr"/>
            <a:lstStyle/>
            <a:p>
              <a:endParaRPr lang="it-IT"/>
            </a:p>
          </p:txBody>
        </p:sp>
        <p:sp>
          <p:nvSpPr>
            <p:cNvPr id="62478" name="Line 14"/>
            <p:cNvSpPr>
              <a:spLocks noChangeShapeType="1"/>
            </p:cNvSpPr>
            <p:nvPr/>
          </p:nvSpPr>
          <p:spPr bwMode="auto">
            <a:xfrm>
              <a:off x="1234" y="1016"/>
              <a:ext cx="144" cy="0"/>
            </a:xfrm>
            <a:prstGeom prst="line">
              <a:avLst/>
            </a:prstGeom>
            <a:noFill/>
            <a:ln w="12700">
              <a:solidFill>
                <a:srgbClr val="000000"/>
              </a:solidFill>
              <a:round/>
            </a:ln>
            <a:effectLst/>
          </p:spPr>
          <p:txBody>
            <a:bodyPr wrap="none" anchor="ctr"/>
            <a:lstStyle/>
            <a:p>
              <a:endParaRPr lang="it-IT"/>
            </a:p>
          </p:txBody>
        </p:sp>
        <p:sp>
          <p:nvSpPr>
            <p:cNvPr id="62479" name="Line 15"/>
            <p:cNvSpPr>
              <a:spLocks noChangeShapeType="1"/>
            </p:cNvSpPr>
            <p:nvPr/>
          </p:nvSpPr>
          <p:spPr bwMode="auto">
            <a:xfrm flipH="1">
              <a:off x="1226" y="1109"/>
              <a:ext cx="152" cy="0"/>
            </a:xfrm>
            <a:prstGeom prst="line">
              <a:avLst/>
            </a:prstGeom>
            <a:noFill/>
            <a:ln w="12700">
              <a:solidFill>
                <a:srgbClr val="000000"/>
              </a:solidFill>
              <a:round/>
            </a:ln>
            <a:effectLst/>
          </p:spPr>
          <p:txBody>
            <a:bodyPr wrap="none" anchor="ctr"/>
            <a:lstStyle/>
            <a:p>
              <a:endParaRPr lang="it-IT"/>
            </a:p>
          </p:txBody>
        </p:sp>
        <p:sp>
          <p:nvSpPr>
            <p:cNvPr id="62480" name="Line 16"/>
            <p:cNvSpPr>
              <a:spLocks noChangeShapeType="1"/>
            </p:cNvSpPr>
            <p:nvPr/>
          </p:nvSpPr>
          <p:spPr bwMode="auto">
            <a:xfrm>
              <a:off x="1180" y="993"/>
              <a:ext cx="0" cy="16"/>
            </a:xfrm>
            <a:prstGeom prst="line">
              <a:avLst/>
            </a:prstGeom>
            <a:noFill/>
            <a:ln w="12700">
              <a:solidFill>
                <a:srgbClr val="000000"/>
              </a:solidFill>
              <a:round/>
            </a:ln>
            <a:effectLst/>
          </p:spPr>
          <p:txBody>
            <a:bodyPr wrap="none" anchor="ctr"/>
            <a:lstStyle/>
            <a:p>
              <a:endParaRPr lang="it-IT"/>
            </a:p>
          </p:txBody>
        </p:sp>
        <p:sp>
          <p:nvSpPr>
            <p:cNvPr id="62481" name="AutoShape 17"/>
            <p:cNvSpPr>
              <a:spLocks noChangeArrowheads="1"/>
            </p:cNvSpPr>
            <p:nvPr/>
          </p:nvSpPr>
          <p:spPr bwMode="auto">
            <a:xfrm>
              <a:off x="1176" y="939"/>
              <a:ext cx="23" cy="260"/>
            </a:xfrm>
            <a:prstGeom prst="roundRect">
              <a:avLst>
                <a:gd name="adj" fmla="val 49995"/>
              </a:avLst>
            </a:prstGeom>
            <a:solidFill>
              <a:srgbClr val="DADADA"/>
            </a:solidFill>
            <a:ln w="12700">
              <a:solidFill>
                <a:srgbClr val="000000"/>
              </a:solidFill>
              <a:round/>
            </a:ln>
            <a:effectLst/>
          </p:spPr>
          <p:txBody>
            <a:bodyPr wrap="none" anchor="ctr"/>
            <a:lstStyle/>
            <a:p>
              <a:endParaRPr lang="it-IT"/>
            </a:p>
          </p:txBody>
        </p:sp>
        <p:sp>
          <p:nvSpPr>
            <p:cNvPr id="62482" name="Rectangle 18"/>
            <p:cNvSpPr>
              <a:spLocks noChangeArrowheads="1"/>
            </p:cNvSpPr>
            <p:nvPr/>
          </p:nvSpPr>
          <p:spPr bwMode="auto">
            <a:xfrm>
              <a:off x="1152" y="970"/>
              <a:ext cx="67" cy="182"/>
            </a:xfrm>
            <a:prstGeom prst="rect">
              <a:avLst/>
            </a:prstGeom>
            <a:solidFill>
              <a:srgbClr val="DADADA"/>
            </a:solidFill>
            <a:ln w="12700">
              <a:solidFill>
                <a:srgbClr val="000000"/>
              </a:solidFill>
              <a:miter lim="800000"/>
            </a:ln>
            <a:effectLst/>
          </p:spPr>
          <p:txBody>
            <a:bodyPr wrap="none" anchor="ctr"/>
            <a:lstStyle/>
            <a:p>
              <a:endParaRPr lang="it-IT"/>
            </a:p>
          </p:txBody>
        </p:sp>
        <p:sp>
          <p:nvSpPr>
            <p:cNvPr id="62483" name="Rectangle 19"/>
            <p:cNvSpPr>
              <a:spLocks noChangeArrowheads="1"/>
            </p:cNvSpPr>
            <p:nvPr/>
          </p:nvSpPr>
          <p:spPr bwMode="auto">
            <a:xfrm>
              <a:off x="1183" y="1001"/>
              <a:ext cx="16" cy="120"/>
            </a:xfrm>
            <a:prstGeom prst="rect">
              <a:avLst/>
            </a:prstGeom>
            <a:solidFill>
              <a:srgbClr val="DADADA"/>
            </a:solidFill>
            <a:ln w="12700">
              <a:solidFill>
                <a:srgbClr val="000000"/>
              </a:solidFill>
              <a:miter lim="800000"/>
            </a:ln>
            <a:effectLst/>
          </p:spPr>
          <p:txBody>
            <a:bodyPr wrap="none" anchor="ctr"/>
            <a:lstStyle/>
            <a:p>
              <a:endParaRPr lang="it-IT"/>
            </a:p>
          </p:txBody>
        </p:sp>
        <p:sp>
          <p:nvSpPr>
            <p:cNvPr id="62484" name="Rectangle 20"/>
            <p:cNvSpPr>
              <a:spLocks noChangeArrowheads="1"/>
            </p:cNvSpPr>
            <p:nvPr/>
          </p:nvSpPr>
          <p:spPr bwMode="auto">
            <a:xfrm>
              <a:off x="1211" y="1016"/>
              <a:ext cx="15" cy="121"/>
            </a:xfrm>
            <a:prstGeom prst="rect">
              <a:avLst/>
            </a:prstGeom>
            <a:solidFill>
              <a:srgbClr val="DADADA"/>
            </a:solidFill>
            <a:ln w="12700">
              <a:solidFill>
                <a:srgbClr val="000000"/>
              </a:solidFill>
              <a:miter lim="800000"/>
            </a:ln>
            <a:effectLst/>
          </p:spPr>
          <p:txBody>
            <a:bodyPr wrap="none" anchor="ctr"/>
            <a:lstStyle/>
            <a:p>
              <a:endParaRPr lang="it-IT"/>
            </a:p>
          </p:txBody>
        </p:sp>
        <p:sp>
          <p:nvSpPr>
            <p:cNvPr id="62485" name="Line 21"/>
            <p:cNvSpPr>
              <a:spLocks noChangeShapeType="1"/>
            </p:cNvSpPr>
            <p:nvPr/>
          </p:nvSpPr>
          <p:spPr bwMode="auto">
            <a:xfrm>
              <a:off x="1203" y="1001"/>
              <a:ext cx="27" cy="19"/>
            </a:xfrm>
            <a:prstGeom prst="line">
              <a:avLst/>
            </a:prstGeom>
            <a:noFill/>
            <a:ln w="12700">
              <a:solidFill>
                <a:srgbClr val="000000"/>
              </a:solidFill>
              <a:round/>
            </a:ln>
            <a:effectLst/>
          </p:spPr>
          <p:txBody>
            <a:bodyPr wrap="none" anchor="ctr"/>
            <a:lstStyle/>
            <a:p>
              <a:endParaRPr lang="it-IT"/>
            </a:p>
          </p:txBody>
        </p:sp>
        <p:sp>
          <p:nvSpPr>
            <p:cNvPr id="62486" name="Line 22"/>
            <p:cNvSpPr>
              <a:spLocks noChangeShapeType="1"/>
            </p:cNvSpPr>
            <p:nvPr/>
          </p:nvSpPr>
          <p:spPr bwMode="auto">
            <a:xfrm flipH="1" flipV="1">
              <a:off x="1180" y="997"/>
              <a:ext cx="35" cy="23"/>
            </a:xfrm>
            <a:prstGeom prst="line">
              <a:avLst/>
            </a:prstGeom>
            <a:noFill/>
            <a:ln w="12700">
              <a:solidFill>
                <a:srgbClr val="000000"/>
              </a:solidFill>
              <a:round/>
            </a:ln>
            <a:effectLst/>
          </p:spPr>
          <p:txBody>
            <a:bodyPr wrap="none" anchor="ctr"/>
            <a:lstStyle/>
            <a:p>
              <a:endParaRPr lang="it-IT"/>
            </a:p>
          </p:txBody>
        </p:sp>
        <p:sp>
          <p:nvSpPr>
            <p:cNvPr id="62487" name="Line 23"/>
            <p:cNvSpPr>
              <a:spLocks noChangeShapeType="1"/>
            </p:cNvSpPr>
            <p:nvPr/>
          </p:nvSpPr>
          <p:spPr bwMode="auto">
            <a:xfrm>
              <a:off x="1203" y="1125"/>
              <a:ext cx="8" cy="4"/>
            </a:xfrm>
            <a:prstGeom prst="line">
              <a:avLst/>
            </a:prstGeom>
            <a:noFill/>
            <a:ln w="12700">
              <a:solidFill>
                <a:srgbClr val="000000"/>
              </a:solidFill>
              <a:round/>
            </a:ln>
            <a:effectLst/>
          </p:spPr>
          <p:txBody>
            <a:bodyPr wrap="none" anchor="ctr"/>
            <a:lstStyle/>
            <a:p>
              <a:endParaRPr lang="it-IT"/>
            </a:p>
          </p:txBody>
        </p:sp>
        <p:sp>
          <p:nvSpPr>
            <p:cNvPr id="62488" name="Line 24"/>
            <p:cNvSpPr>
              <a:spLocks noChangeShapeType="1"/>
            </p:cNvSpPr>
            <p:nvPr/>
          </p:nvSpPr>
          <p:spPr bwMode="auto">
            <a:xfrm>
              <a:off x="1183" y="1125"/>
              <a:ext cx="32" cy="15"/>
            </a:xfrm>
            <a:prstGeom prst="line">
              <a:avLst/>
            </a:prstGeom>
            <a:noFill/>
            <a:ln w="12700">
              <a:solidFill>
                <a:srgbClr val="000000"/>
              </a:solidFill>
              <a:round/>
            </a:ln>
            <a:effectLst/>
          </p:spPr>
          <p:txBody>
            <a:bodyPr wrap="none" anchor="ctr"/>
            <a:lstStyle/>
            <a:p>
              <a:endParaRPr lang="it-IT"/>
            </a:p>
          </p:txBody>
        </p:sp>
        <p:sp>
          <p:nvSpPr>
            <p:cNvPr id="62489" name="Oval 25"/>
            <p:cNvSpPr>
              <a:spLocks noChangeArrowheads="1"/>
            </p:cNvSpPr>
            <p:nvPr/>
          </p:nvSpPr>
          <p:spPr bwMode="auto">
            <a:xfrm>
              <a:off x="1187" y="1024"/>
              <a:ext cx="16" cy="93"/>
            </a:xfrm>
            <a:prstGeom prst="ellipse">
              <a:avLst/>
            </a:prstGeom>
            <a:solidFill>
              <a:srgbClr val="DADADA"/>
            </a:solidFill>
            <a:ln w="12700">
              <a:solidFill>
                <a:srgbClr val="000000"/>
              </a:solidFill>
              <a:round/>
            </a:ln>
            <a:effectLst/>
          </p:spPr>
          <p:txBody>
            <a:bodyPr wrap="none" anchor="ctr"/>
            <a:lstStyle/>
            <a:p>
              <a:endParaRPr lang="it-IT"/>
            </a:p>
          </p:txBody>
        </p:sp>
        <p:sp>
          <p:nvSpPr>
            <p:cNvPr id="62490" name="Oval 26"/>
            <p:cNvSpPr>
              <a:spLocks noChangeArrowheads="1"/>
            </p:cNvSpPr>
            <p:nvPr/>
          </p:nvSpPr>
          <p:spPr bwMode="auto">
            <a:xfrm>
              <a:off x="1176" y="1024"/>
              <a:ext cx="11" cy="89"/>
            </a:xfrm>
            <a:prstGeom prst="ellipse">
              <a:avLst/>
            </a:prstGeom>
            <a:solidFill>
              <a:srgbClr val="DADADA"/>
            </a:solidFill>
            <a:ln w="12700">
              <a:solidFill>
                <a:srgbClr val="000000"/>
              </a:solidFill>
              <a:round/>
            </a:ln>
            <a:effectLst/>
          </p:spPr>
          <p:txBody>
            <a:bodyPr wrap="none" anchor="ctr"/>
            <a:lstStyle/>
            <a:p>
              <a:endParaRPr lang="it-IT"/>
            </a:p>
          </p:txBody>
        </p:sp>
        <p:sp>
          <p:nvSpPr>
            <p:cNvPr id="62491" name="Line 27"/>
            <p:cNvSpPr>
              <a:spLocks noChangeShapeType="1"/>
            </p:cNvSpPr>
            <p:nvPr/>
          </p:nvSpPr>
          <p:spPr bwMode="auto">
            <a:xfrm>
              <a:off x="1183" y="1024"/>
              <a:ext cx="8" cy="0"/>
            </a:xfrm>
            <a:prstGeom prst="line">
              <a:avLst/>
            </a:prstGeom>
            <a:noFill/>
            <a:ln w="12700">
              <a:solidFill>
                <a:srgbClr val="000000"/>
              </a:solidFill>
              <a:round/>
            </a:ln>
            <a:effectLst/>
          </p:spPr>
          <p:txBody>
            <a:bodyPr wrap="none" anchor="ctr"/>
            <a:lstStyle/>
            <a:p>
              <a:endParaRPr lang="it-IT"/>
            </a:p>
          </p:txBody>
        </p:sp>
        <p:sp>
          <p:nvSpPr>
            <p:cNvPr id="62492" name="Line 28"/>
            <p:cNvSpPr>
              <a:spLocks noChangeShapeType="1"/>
            </p:cNvSpPr>
            <p:nvPr/>
          </p:nvSpPr>
          <p:spPr bwMode="auto">
            <a:xfrm>
              <a:off x="1183" y="1125"/>
              <a:ext cx="8" cy="0"/>
            </a:xfrm>
            <a:prstGeom prst="line">
              <a:avLst/>
            </a:prstGeom>
            <a:noFill/>
            <a:ln w="12700">
              <a:solidFill>
                <a:srgbClr val="000000"/>
              </a:solidFill>
              <a:round/>
            </a:ln>
            <a:effectLst/>
          </p:spPr>
          <p:txBody>
            <a:bodyPr wrap="none" anchor="ctr"/>
            <a:lstStyle/>
            <a:p>
              <a:endParaRPr lang="it-IT"/>
            </a:p>
          </p:txBody>
        </p:sp>
        <p:sp>
          <p:nvSpPr>
            <p:cNvPr id="62493" name="Oval 29"/>
            <p:cNvSpPr>
              <a:spLocks noChangeArrowheads="1"/>
            </p:cNvSpPr>
            <p:nvPr/>
          </p:nvSpPr>
          <p:spPr bwMode="auto">
            <a:xfrm>
              <a:off x="1105" y="1036"/>
              <a:ext cx="12" cy="50"/>
            </a:xfrm>
            <a:prstGeom prst="ellipse">
              <a:avLst/>
            </a:prstGeom>
            <a:solidFill>
              <a:srgbClr val="DADADA"/>
            </a:solidFill>
            <a:ln w="12700">
              <a:solidFill>
                <a:srgbClr val="000000"/>
              </a:solidFill>
              <a:round/>
            </a:ln>
            <a:effectLst/>
          </p:spPr>
          <p:txBody>
            <a:bodyPr wrap="none" anchor="ctr"/>
            <a:lstStyle/>
            <a:p>
              <a:endParaRPr lang="it-IT"/>
            </a:p>
          </p:txBody>
        </p:sp>
        <p:sp>
          <p:nvSpPr>
            <p:cNvPr id="62494" name="Oval 30"/>
            <p:cNvSpPr>
              <a:spLocks noChangeArrowheads="1"/>
            </p:cNvSpPr>
            <p:nvPr/>
          </p:nvSpPr>
          <p:spPr bwMode="auto">
            <a:xfrm>
              <a:off x="1113" y="1036"/>
              <a:ext cx="12" cy="50"/>
            </a:xfrm>
            <a:prstGeom prst="ellipse">
              <a:avLst/>
            </a:prstGeom>
            <a:solidFill>
              <a:srgbClr val="DADADA"/>
            </a:solidFill>
            <a:ln w="12700">
              <a:solidFill>
                <a:srgbClr val="000000"/>
              </a:solidFill>
              <a:round/>
            </a:ln>
            <a:effectLst/>
          </p:spPr>
          <p:txBody>
            <a:bodyPr wrap="none" anchor="ctr"/>
            <a:lstStyle/>
            <a:p>
              <a:endParaRPr lang="it-IT"/>
            </a:p>
          </p:txBody>
        </p:sp>
        <p:sp>
          <p:nvSpPr>
            <p:cNvPr id="62495" name="Line 31"/>
            <p:cNvSpPr>
              <a:spLocks noChangeShapeType="1"/>
            </p:cNvSpPr>
            <p:nvPr/>
          </p:nvSpPr>
          <p:spPr bwMode="auto">
            <a:xfrm flipH="1">
              <a:off x="1051" y="1043"/>
              <a:ext cx="12" cy="8"/>
            </a:xfrm>
            <a:prstGeom prst="line">
              <a:avLst/>
            </a:prstGeom>
            <a:noFill/>
            <a:ln w="12700">
              <a:solidFill>
                <a:srgbClr val="000000"/>
              </a:solidFill>
              <a:round/>
            </a:ln>
            <a:effectLst/>
          </p:spPr>
          <p:txBody>
            <a:bodyPr wrap="none" anchor="ctr"/>
            <a:lstStyle/>
            <a:p>
              <a:endParaRPr lang="it-IT"/>
            </a:p>
          </p:txBody>
        </p:sp>
        <p:sp>
          <p:nvSpPr>
            <p:cNvPr id="62496" name="Freeform 32"/>
            <p:cNvSpPr/>
            <p:nvPr/>
          </p:nvSpPr>
          <p:spPr bwMode="auto">
            <a:xfrm>
              <a:off x="1057" y="1049"/>
              <a:ext cx="12" cy="47"/>
            </a:xfrm>
            <a:custGeom>
              <a:avLst/>
              <a:gdLst/>
              <a:ahLst/>
              <a:cxnLst>
                <a:cxn ang="0">
                  <a:pos x="0" y="0"/>
                </a:cxn>
                <a:cxn ang="0">
                  <a:pos x="0" y="57"/>
                </a:cxn>
                <a:cxn ang="0">
                  <a:pos x="8" y="81"/>
                </a:cxn>
                <a:cxn ang="0">
                  <a:pos x="24" y="97"/>
                </a:cxn>
              </a:cxnLst>
              <a:rect l="0" t="0" r="r" b="b"/>
              <a:pathLst>
                <a:path w="25" h="98">
                  <a:moveTo>
                    <a:pt x="0" y="0"/>
                  </a:moveTo>
                  <a:lnTo>
                    <a:pt x="0" y="57"/>
                  </a:lnTo>
                  <a:lnTo>
                    <a:pt x="8" y="81"/>
                  </a:lnTo>
                  <a:lnTo>
                    <a:pt x="24" y="97"/>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62497" name="Freeform 33"/>
            <p:cNvSpPr/>
            <p:nvPr/>
          </p:nvSpPr>
          <p:spPr bwMode="auto">
            <a:xfrm>
              <a:off x="998" y="1034"/>
              <a:ext cx="63" cy="19"/>
            </a:xfrm>
            <a:custGeom>
              <a:avLst/>
              <a:gdLst/>
              <a:ahLst/>
              <a:cxnLst>
                <a:cxn ang="0">
                  <a:pos x="112" y="40"/>
                </a:cxn>
                <a:cxn ang="0">
                  <a:pos x="0" y="40"/>
                </a:cxn>
                <a:cxn ang="0">
                  <a:pos x="32" y="0"/>
                </a:cxn>
                <a:cxn ang="0">
                  <a:pos x="128" y="0"/>
                </a:cxn>
              </a:cxnLst>
              <a:rect l="0" t="0" r="r" b="b"/>
              <a:pathLst>
                <a:path w="129" h="41">
                  <a:moveTo>
                    <a:pt x="112" y="40"/>
                  </a:moveTo>
                  <a:lnTo>
                    <a:pt x="0" y="40"/>
                  </a:lnTo>
                  <a:lnTo>
                    <a:pt x="32" y="0"/>
                  </a:lnTo>
                  <a:lnTo>
                    <a:pt x="128" y="0"/>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62498" name="Freeform 34"/>
            <p:cNvSpPr/>
            <p:nvPr/>
          </p:nvSpPr>
          <p:spPr bwMode="auto">
            <a:xfrm>
              <a:off x="971" y="1026"/>
              <a:ext cx="39" cy="67"/>
            </a:xfrm>
            <a:custGeom>
              <a:avLst/>
              <a:gdLst/>
              <a:ahLst/>
              <a:cxnLst>
                <a:cxn ang="0">
                  <a:pos x="80" y="16"/>
                </a:cxn>
                <a:cxn ang="0">
                  <a:pos x="64" y="0"/>
                </a:cxn>
                <a:cxn ang="0">
                  <a:pos x="56" y="8"/>
                </a:cxn>
                <a:cxn ang="0">
                  <a:pos x="48" y="24"/>
                </a:cxn>
                <a:cxn ang="0">
                  <a:pos x="40" y="40"/>
                </a:cxn>
                <a:cxn ang="0">
                  <a:pos x="40" y="105"/>
                </a:cxn>
                <a:cxn ang="0">
                  <a:pos x="56" y="137"/>
                </a:cxn>
                <a:cxn ang="0">
                  <a:pos x="0" y="97"/>
                </a:cxn>
              </a:cxnLst>
              <a:rect l="0" t="0" r="r" b="b"/>
              <a:pathLst>
                <a:path w="81" h="138">
                  <a:moveTo>
                    <a:pt x="80" y="16"/>
                  </a:moveTo>
                  <a:lnTo>
                    <a:pt x="64" y="0"/>
                  </a:lnTo>
                  <a:lnTo>
                    <a:pt x="56" y="8"/>
                  </a:lnTo>
                  <a:lnTo>
                    <a:pt x="48" y="24"/>
                  </a:lnTo>
                  <a:lnTo>
                    <a:pt x="40" y="40"/>
                  </a:lnTo>
                  <a:lnTo>
                    <a:pt x="40" y="105"/>
                  </a:lnTo>
                  <a:lnTo>
                    <a:pt x="56" y="137"/>
                  </a:lnTo>
                  <a:lnTo>
                    <a:pt x="0" y="97"/>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62499" name="Freeform 35"/>
            <p:cNvSpPr/>
            <p:nvPr/>
          </p:nvSpPr>
          <p:spPr bwMode="auto">
            <a:xfrm>
              <a:off x="975" y="1026"/>
              <a:ext cx="28" cy="47"/>
            </a:xfrm>
            <a:custGeom>
              <a:avLst/>
              <a:gdLst/>
              <a:ahLst/>
              <a:cxnLst>
                <a:cxn ang="0">
                  <a:pos x="0" y="97"/>
                </a:cxn>
                <a:cxn ang="0">
                  <a:pos x="0" y="40"/>
                </a:cxn>
                <a:cxn ang="0">
                  <a:pos x="56" y="0"/>
                </a:cxn>
              </a:cxnLst>
              <a:rect l="0" t="0" r="r" b="b"/>
              <a:pathLst>
                <a:path w="57" h="98">
                  <a:moveTo>
                    <a:pt x="0" y="97"/>
                  </a:moveTo>
                  <a:lnTo>
                    <a:pt x="0" y="40"/>
                  </a:lnTo>
                  <a:lnTo>
                    <a:pt x="56" y="0"/>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62500" name="Line 36"/>
            <p:cNvSpPr>
              <a:spLocks noChangeShapeType="1"/>
            </p:cNvSpPr>
            <p:nvPr/>
          </p:nvSpPr>
          <p:spPr bwMode="auto">
            <a:xfrm flipH="1">
              <a:off x="930" y="1049"/>
              <a:ext cx="47" cy="0"/>
            </a:xfrm>
            <a:prstGeom prst="line">
              <a:avLst/>
            </a:prstGeom>
            <a:noFill/>
            <a:ln w="12700">
              <a:solidFill>
                <a:srgbClr val="000000"/>
              </a:solidFill>
              <a:round/>
            </a:ln>
            <a:effectLst/>
          </p:spPr>
          <p:txBody>
            <a:bodyPr wrap="none" anchor="ctr"/>
            <a:lstStyle/>
            <a:p>
              <a:endParaRPr lang="it-IT"/>
            </a:p>
          </p:txBody>
        </p:sp>
        <p:sp>
          <p:nvSpPr>
            <p:cNvPr id="62501" name="Freeform 37"/>
            <p:cNvSpPr/>
            <p:nvPr/>
          </p:nvSpPr>
          <p:spPr bwMode="auto">
            <a:xfrm>
              <a:off x="920" y="1061"/>
              <a:ext cx="51" cy="39"/>
            </a:xfrm>
            <a:custGeom>
              <a:avLst/>
              <a:gdLst/>
              <a:ahLst/>
              <a:cxnLst>
                <a:cxn ang="0">
                  <a:pos x="104" y="25"/>
                </a:cxn>
                <a:cxn ang="0">
                  <a:pos x="48" y="25"/>
                </a:cxn>
                <a:cxn ang="0">
                  <a:pos x="40" y="81"/>
                </a:cxn>
                <a:cxn ang="0">
                  <a:pos x="0" y="0"/>
                </a:cxn>
              </a:cxnLst>
              <a:rect l="0" t="0" r="r" b="b"/>
              <a:pathLst>
                <a:path w="105" h="82">
                  <a:moveTo>
                    <a:pt x="104" y="25"/>
                  </a:moveTo>
                  <a:lnTo>
                    <a:pt x="48" y="25"/>
                  </a:lnTo>
                  <a:lnTo>
                    <a:pt x="40" y="81"/>
                  </a:lnTo>
                  <a:lnTo>
                    <a:pt x="0" y="0"/>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62502" name="Line 38"/>
            <p:cNvSpPr>
              <a:spLocks noChangeShapeType="1"/>
            </p:cNvSpPr>
            <p:nvPr/>
          </p:nvSpPr>
          <p:spPr bwMode="auto">
            <a:xfrm flipV="1">
              <a:off x="924" y="1032"/>
              <a:ext cx="0" cy="27"/>
            </a:xfrm>
            <a:prstGeom prst="line">
              <a:avLst/>
            </a:prstGeom>
            <a:noFill/>
            <a:ln w="12700">
              <a:solidFill>
                <a:srgbClr val="000000"/>
              </a:solidFill>
              <a:round/>
            </a:ln>
            <a:effectLst/>
          </p:spPr>
          <p:txBody>
            <a:bodyPr wrap="none" anchor="ctr"/>
            <a:lstStyle/>
            <a:p>
              <a:endParaRPr lang="it-IT"/>
            </a:p>
          </p:txBody>
        </p:sp>
        <p:sp>
          <p:nvSpPr>
            <p:cNvPr id="62503" name="Line 39"/>
            <p:cNvSpPr>
              <a:spLocks noChangeShapeType="1"/>
            </p:cNvSpPr>
            <p:nvPr/>
          </p:nvSpPr>
          <p:spPr bwMode="auto">
            <a:xfrm>
              <a:off x="1125" y="1086"/>
              <a:ext cx="58" cy="0"/>
            </a:xfrm>
            <a:prstGeom prst="line">
              <a:avLst/>
            </a:prstGeom>
            <a:noFill/>
            <a:ln w="12700">
              <a:solidFill>
                <a:srgbClr val="000000"/>
              </a:solidFill>
              <a:round/>
            </a:ln>
            <a:effectLst/>
          </p:spPr>
          <p:txBody>
            <a:bodyPr wrap="none" anchor="ctr"/>
            <a:lstStyle/>
            <a:p>
              <a:endParaRPr lang="it-IT"/>
            </a:p>
          </p:txBody>
        </p:sp>
        <p:sp>
          <p:nvSpPr>
            <p:cNvPr id="62504" name="Rectangle 40"/>
            <p:cNvSpPr>
              <a:spLocks noChangeArrowheads="1"/>
            </p:cNvSpPr>
            <p:nvPr/>
          </p:nvSpPr>
          <p:spPr bwMode="auto">
            <a:xfrm>
              <a:off x="1024" y="1043"/>
              <a:ext cx="11" cy="1"/>
            </a:xfrm>
            <a:prstGeom prst="rect">
              <a:avLst/>
            </a:prstGeom>
            <a:solidFill>
              <a:srgbClr val="DADADA"/>
            </a:solidFill>
            <a:ln w="12700">
              <a:solidFill>
                <a:srgbClr val="000000"/>
              </a:solidFill>
              <a:miter lim="800000"/>
            </a:ln>
            <a:effectLst/>
          </p:spPr>
          <p:txBody>
            <a:bodyPr wrap="none" anchor="ctr"/>
            <a:lstStyle/>
            <a:p>
              <a:endParaRPr lang="it-IT"/>
            </a:p>
          </p:txBody>
        </p:sp>
        <p:sp>
          <p:nvSpPr>
            <p:cNvPr id="62505" name="Line 41"/>
            <p:cNvSpPr>
              <a:spLocks noChangeShapeType="1"/>
            </p:cNvSpPr>
            <p:nvPr/>
          </p:nvSpPr>
          <p:spPr bwMode="auto">
            <a:xfrm>
              <a:off x="930" y="1039"/>
              <a:ext cx="4" cy="8"/>
            </a:xfrm>
            <a:prstGeom prst="line">
              <a:avLst/>
            </a:prstGeom>
            <a:noFill/>
            <a:ln w="12700">
              <a:solidFill>
                <a:srgbClr val="000000"/>
              </a:solidFill>
              <a:round/>
            </a:ln>
            <a:effectLst/>
          </p:spPr>
          <p:txBody>
            <a:bodyPr wrap="none" anchor="ctr"/>
            <a:lstStyle/>
            <a:p>
              <a:endParaRPr lang="it-IT"/>
            </a:p>
          </p:txBody>
        </p:sp>
        <p:sp>
          <p:nvSpPr>
            <p:cNvPr id="62506" name="Line 42"/>
            <p:cNvSpPr>
              <a:spLocks noChangeShapeType="1"/>
            </p:cNvSpPr>
            <p:nvPr/>
          </p:nvSpPr>
          <p:spPr bwMode="auto">
            <a:xfrm flipH="1">
              <a:off x="856" y="1038"/>
              <a:ext cx="70" cy="11"/>
            </a:xfrm>
            <a:prstGeom prst="line">
              <a:avLst/>
            </a:prstGeom>
            <a:noFill/>
            <a:ln w="12700">
              <a:solidFill>
                <a:srgbClr val="000000"/>
              </a:solidFill>
              <a:round/>
            </a:ln>
            <a:effectLst/>
          </p:spPr>
          <p:txBody>
            <a:bodyPr wrap="none" anchor="ctr"/>
            <a:lstStyle/>
            <a:p>
              <a:endParaRPr lang="it-IT"/>
            </a:p>
          </p:txBody>
        </p:sp>
        <p:sp>
          <p:nvSpPr>
            <p:cNvPr id="62507" name="Line 43"/>
            <p:cNvSpPr>
              <a:spLocks noChangeShapeType="1"/>
            </p:cNvSpPr>
            <p:nvPr/>
          </p:nvSpPr>
          <p:spPr bwMode="auto">
            <a:xfrm flipH="1">
              <a:off x="871" y="1104"/>
              <a:ext cx="71" cy="11"/>
            </a:xfrm>
            <a:prstGeom prst="line">
              <a:avLst/>
            </a:prstGeom>
            <a:noFill/>
            <a:ln w="12700">
              <a:solidFill>
                <a:srgbClr val="000000"/>
              </a:solidFill>
              <a:round/>
            </a:ln>
            <a:effectLst/>
          </p:spPr>
          <p:txBody>
            <a:bodyPr wrap="none" anchor="ctr"/>
            <a:lstStyle/>
            <a:p>
              <a:endParaRPr lang="it-IT"/>
            </a:p>
          </p:txBody>
        </p:sp>
        <p:sp>
          <p:nvSpPr>
            <p:cNvPr id="62508" name="Line 44"/>
            <p:cNvSpPr>
              <a:spLocks noChangeShapeType="1"/>
            </p:cNvSpPr>
            <p:nvPr/>
          </p:nvSpPr>
          <p:spPr bwMode="auto">
            <a:xfrm>
              <a:off x="871" y="1117"/>
              <a:ext cx="0" cy="27"/>
            </a:xfrm>
            <a:prstGeom prst="line">
              <a:avLst/>
            </a:prstGeom>
            <a:noFill/>
            <a:ln w="12700">
              <a:solidFill>
                <a:srgbClr val="000000"/>
              </a:solidFill>
              <a:round/>
            </a:ln>
            <a:effectLst/>
          </p:spPr>
          <p:txBody>
            <a:bodyPr wrap="none" anchor="ctr"/>
            <a:lstStyle/>
            <a:p>
              <a:endParaRPr lang="it-IT"/>
            </a:p>
          </p:txBody>
        </p:sp>
        <p:sp>
          <p:nvSpPr>
            <p:cNvPr id="62509" name="Line 45"/>
            <p:cNvSpPr>
              <a:spLocks noChangeShapeType="1"/>
            </p:cNvSpPr>
            <p:nvPr/>
          </p:nvSpPr>
          <p:spPr bwMode="auto">
            <a:xfrm>
              <a:off x="637" y="915"/>
              <a:ext cx="16" cy="0"/>
            </a:xfrm>
            <a:prstGeom prst="line">
              <a:avLst/>
            </a:prstGeom>
            <a:noFill/>
            <a:ln w="12700">
              <a:solidFill>
                <a:srgbClr val="000000"/>
              </a:solidFill>
              <a:round/>
            </a:ln>
            <a:effectLst/>
          </p:spPr>
          <p:txBody>
            <a:bodyPr wrap="none" anchor="ctr"/>
            <a:lstStyle/>
            <a:p>
              <a:endParaRPr lang="it-IT"/>
            </a:p>
          </p:txBody>
        </p:sp>
        <p:sp>
          <p:nvSpPr>
            <p:cNvPr id="62510" name="Freeform 46"/>
            <p:cNvSpPr/>
            <p:nvPr/>
          </p:nvSpPr>
          <p:spPr bwMode="auto">
            <a:xfrm>
              <a:off x="651" y="914"/>
              <a:ext cx="86" cy="159"/>
            </a:xfrm>
            <a:custGeom>
              <a:avLst/>
              <a:gdLst/>
              <a:ahLst/>
              <a:cxnLst>
                <a:cxn ang="0">
                  <a:pos x="0" y="0"/>
                </a:cxn>
                <a:cxn ang="0">
                  <a:pos x="80" y="121"/>
                </a:cxn>
                <a:cxn ang="0">
                  <a:pos x="136" y="225"/>
                </a:cxn>
                <a:cxn ang="0">
                  <a:pos x="176" y="330"/>
                </a:cxn>
              </a:cxnLst>
              <a:rect l="0" t="0" r="r" b="b"/>
              <a:pathLst>
                <a:path w="177" h="331">
                  <a:moveTo>
                    <a:pt x="0" y="0"/>
                  </a:moveTo>
                  <a:lnTo>
                    <a:pt x="80" y="121"/>
                  </a:lnTo>
                  <a:lnTo>
                    <a:pt x="136" y="225"/>
                  </a:lnTo>
                  <a:lnTo>
                    <a:pt x="176" y="330"/>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62511" name="Freeform 47"/>
            <p:cNvSpPr/>
            <p:nvPr/>
          </p:nvSpPr>
          <p:spPr bwMode="auto">
            <a:xfrm>
              <a:off x="741" y="1123"/>
              <a:ext cx="8" cy="101"/>
            </a:xfrm>
            <a:custGeom>
              <a:avLst/>
              <a:gdLst/>
              <a:ahLst/>
              <a:cxnLst>
                <a:cxn ang="0">
                  <a:pos x="16" y="0"/>
                </a:cxn>
                <a:cxn ang="0">
                  <a:pos x="16" y="120"/>
                </a:cxn>
                <a:cxn ang="0">
                  <a:pos x="0" y="209"/>
                </a:cxn>
              </a:cxnLst>
              <a:rect l="0" t="0" r="r" b="b"/>
              <a:pathLst>
                <a:path w="17" h="210">
                  <a:moveTo>
                    <a:pt x="16" y="0"/>
                  </a:moveTo>
                  <a:lnTo>
                    <a:pt x="16" y="120"/>
                  </a:lnTo>
                  <a:lnTo>
                    <a:pt x="0" y="209"/>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62512" name="Freeform 48"/>
            <p:cNvSpPr/>
            <p:nvPr/>
          </p:nvSpPr>
          <p:spPr bwMode="auto">
            <a:xfrm>
              <a:off x="702" y="1220"/>
              <a:ext cx="39" cy="101"/>
            </a:xfrm>
            <a:custGeom>
              <a:avLst/>
              <a:gdLst/>
              <a:ahLst/>
              <a:cxnLst>
                <a:cxn ang="0">
                  <a:pos x="80" y="0"/>
                </a:cxn>
                <a:cxn ang="0">
                  <a:pos x="16" y="184"/>
                </a:cxn>
                <a:cxn ang="0">
                  <a:pos x="0" y="209"/>
                </a:cxn>
              </a:cxnLst>
              <a:rect l="0" t="0" r="r" b="b"/>
              <a:pathLst>
                <a:path w="81" h="210">
                  <a:moveTo>
                    <a:pt x="80" y="0"/>
                  </a:moveTo>
                  <a:lnTo>
                    <a:pt x="16" y="184"/>
                  </a:lnTo>
                  <a:lnTo>
                    <a:pt x="0" y="209"/>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62513" name="Freeform 49"/>
            <p:cNvSpPr/>
            <p:nvPr/>
          </p:nvSpPr>
          <p:spPr bwMode="auto">
            <a:xfrm>
              <a:off x="608" y="1352"/>
              <a:ext cx="79" cy="16"/>
            </a:xfrm>
            <a:custGeom>
              <a:avLst/>
              <a:gdLst/>
              <a:ahLst/>
              <a:cxnLst>
                <a:cxn ang="0">
                  <a:pos x="160" y="0"/>
                </a:cxn>
                <a:cxn ang="0">
                  <a:pos x="88" y="24"/>
                </a:cxn>
                <a:cxn ang="0">
                  <a:pos x="0" y="32"/>
                </a:cxn>
              </a:cxnLst>
              <a:rect l="0" t="0" r="r" b="b"/>
              <a:pathLst>
                <a:path w="161" h="33">
                  <a:moveTo>
                    <a:pt x="160" y="0"/>
                  </a:moveTo>
                  <a:lnTo>
                    <a:pt x="88" y="24"/>
                  </a:lnTo>
                  <a:lnTo>
                    <a:pt x="0" y="32"/>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62514" name="Freeform 50"/>
            <p:cNvSpPr/>
            <p:nvPr/>
          </p:nvSpPr>
          <p:spPr bwMode="auto">
            <a:xfrm>
              <a:off x="518" y="1313"/>
              <a:ext cx="95" cy="55"/>
            </a:xfrm>
            <a:custGeom>
              <a:avLst/>
              <a:gdLst/>
              <a:ahLst/>
              <a:cxnLst>
                <a:cxn ang="0">
                  <a:pos x="192" y="113"/>
                </a:cxn>
                <a:cxn ang="0">
                  <a:pos x="88" y="89"/>
                </a:cxn>
                <a:cxn ang="0">
                  <a:pos x="40" y="57"/>
                </a:cxn>
                <a:cxn ang="0">
                  <a:pos x="0" y="0"/>
                </a:cxn>
              </a:cxnLst>
              <a:rect l="0" t="0" r="r" b="b"/>
              <a:pathLst>
                <a:path w="193" h="114">
                  <a:moveTo>
                    <a:pt x="192" y="113"/>
                  </a:moveTo>
                  <a:lnTo>
                    <a:pt x="88" y="89"/>
                  </a:lnTo>
                  <a:lnTo>
                    <a:pt x="40" y="57"/>
                  </a:lnTo>
                  <a:lnTo>
                    <a:pt x="0" y="0"/>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62515" name="Line 51"/>
            <p:cNvSpPr>
              <a:spLocks noChangeShapeType="1"/>
            </p:cNvSpPr>
            <p:nvPr/>
          </p:nvSpPr>
          <p:spPr bwMode="auto">
            <a:xfrm flipH="1" flipV="1">
              <a:off x="438" y="1270"/>
              <a:ext cx="36" cy="12"/>
            </a:xfrm>
            <a:prstGeom prst="line">
              <a:avLst/>
            </a:prstGeom>
            <a:noFill/>
            <a:ln w="12700">
              <a:solidFill>
                <a:srgbClr val="000000"/>
              </a:solidFill>
              <a:round/>
            </a:ln>
            <a:effectLst/>
          </p:spPr>
          <p:txBody>
            <a:bodyPr wrap="none" anchor="ctr"/>
            <a:lstStyle/>
            <a:p>
              <a:endParaRPr lang="it-IT"/>
            </a:p>
          </p:txBody>
        </p:sp>
        <p:sp>
          <p:nvSpPr>
            <p:cNvPr id="62516" name="Line 52"/>
            <p:cNvSpPr>
              <a:spLocks noChangeShapeType="1"/>
            </p:cNvSpPr>
            <p:nvPr/>
          </p:nvSpPr>
          <p:spPr bwMode="auto">
            <a:xfrm flipH="1" flipV="1">
              <a:off x="411" y="1249"/>
              <a:ext cx="31" cy="27"/>
            </a:xfrm>
            <a:prstGeom prst="line">
              <a:avLst/>
            </a:prstGeom>
            <a:noFill/>
            <a:ln w="12700">
              <a:solidFill>
                <a:srgbClr val="000000"/>
              </a:solidFill>
              <a:round/>
            </a:ln>
            <a:effectLst/>
          </p:spPr>
          <p:txBody>
            <a:bodyPr wrap="none" anchor="ctr"/>
            <a:lstStyle/>
            <a:p>
              <a:endParaRPr lang="it-IT"/>
            </a:p>
          </p:txBody>
        </p:sp>
        <p:sp>
          <p:nvSpPr>
            <p:cNvPr id="62517" name="Line 53"/>
            <p:cNvSpPr>
              <a:spLocks noChangeShapeType="1"/>
            </p:cNvSpPr>
            <p:nvPr/>
          </p:nvSpPr>
          <p:spPr bwMode="auto">
            <a:xfrm flipH="1" flipV="1">
              <a:off x="298" y="1216"/>
              <a:ext cx="59" cy="19"/>
            </a:xfrm>
            <a:prstGeom prst="line">
              <a:avLst/>
            </a:prstGeom>
            <a:noFill/>
            <a:ln w="12700">
              <a:solidFill>
                <a:srgbClr val="000000"/>
              </a:solidFill>
              <a:round/>
            </a:ln>
            <a:effectLst/>
          </p:spPr>
          <p:txBody>
            <a:bodyPr wrap="none" anchor="ctr"/>
            <a:lstStyle/>
            <a:p>
              <a:endParaRPr lang="it-IT"/>
            </a:p>
          </p:txBody>
        </p:sp>
        <p:sp>
          <p:nvSpPr>
            <p:cNvPr id="62518" name="Line 54"/>
            <p:cNvSpPr>
              <a:spLocks noChangeShapeType="1"/>
            </p:cNvSpPr>
            <p:nvPr/>
          </p:nvSpPr>
          <p:spPr bwMode="auto">
            <a:xfrm flipV="1">
              <a:off x="230" y="1082"/>
              <a:ext cx="4" cy="31"/>
            </a:xfrm>
            <a:prstGeom prst="line">
              <a:avLst/>
            </a:prstGeom>
            <a:noFill/>
            <a:ln w="12700">
              <a:solidFill>
                <a:srgbClr val="000000"/>
              </a:solidFill>
              <a:round/>
            </a:ln>
            <a:effectLst/>
          </p:spPr>
          <p:txBody>
            <a:bodyPr wrap="none" anchor="ctr"/>
            <a:lstStyle/>
            <a:p>
              <a:endParaRPr lang="it-IT"/>
            </a:p>
          </p:txBody>
        </p:sp>
        <p:sp>
          <p:nvSpPr>
            <p:cNvPr id="62519" name="Line 55"/>
            <p:cNvSpPr>
              <a:spLocks noChangeShapeType="1"/>
            </p:cNvSpPr>
            <p:nvPr/>
          </p:nvSpPr>
          <p:spPr bwMode="auto">
            <a:xfrm flipV="1">
              <a:off x="240" y="1067"/>
              <a:ext cx="15" cy="19"/>
            </a:xfrm>
            <a:prstGeom prst="line">
              <a:avLst/>
            </a:prstGeom>
            <a:noFill/>
            <a:ln w="12700">
              <a:solidFill>
                <a:srgbClr val="000000"/>
              </a:solidFill>
              <a:round/>
            </a:ln>
            <a:effectLst/>
          </p:spPr>
          <p:txBody>
            <a:bodyPr wrap="none" anchor="ctr"/>
            <a:lstStyle/>
            <a:p>
              <a:endParaRPr lang="it-IT"/>
            </a:p>
          </p:txBody>
        </p:sp>
        <p:sp>
          <p:nvSpPr>
            <p:cNvPr id="62520" name="Line 56"/>
            <p:cNvSpPr>
              <a:spLocks noChangeShapeType="1"/>
            </p:cNvSpPr>
            <p:nvPr/>
          </p:nvSpPr>
          <p:spPr bwMode="auto">
            <a:xfrm flipV="1">
              <a:off x="245" y="993"/>
              <a:ext cx="12" cy="46"/>
            </a:xfrm>
            <a:prstGeom prst="line">
              <a:avLst/>
            </a:prstGeom>
            <a:noFill/>
            <a:ln w="12700">
              <a:solidFill>
                <a:srgbClr val="000000"/>
              </a:solidFill>
              <a:round/>
            </a:ln>
            <a:effectLst/>
          </p:spPr>
          <p:txBody>
            <a:bodyPr wrap="none" anchor="ctr"/>
            <a:lstStyle/>
            <a:p>
              <a:endParaRPr lang="it-IT"/>
            </a:p>
          </p:txBody>
        </p:sp>
        <p:sp>
          <p:nvSpPr>
            <p:cNvPr id="62521" name="Freeform 57"/>
            <p:cNvSpPr/>
            <p:nvPr/>
          </p:nvSpPr>
          <p:spPr bwMode="auto">
            <a:xfrm>
              <a:off x="370" y="829"/>
              <a:ext cx="266" cy="85"/>
            </a:xfrm>
            <a:custGeom>
              <a:avLst/>
              <a:gdLst/>
              <a:ahLst/>
              <a:cxnLst>
                <a:cxn ang="0">
                  <a:pos x="0" y="16"/>
                </a:cxn>
                <a:cxn ang="0">
                  <a:pos x="88" y="0"/>
                </a:cxn>
                <a:cxn ang="0">
                  <a:pos x="192" y="0"/>
                </a:cxn>
                <a:cxn ang="0">
                  <a:pos x="328" y="40"/>
                </a:cxn>
                <a:cxn ang="0">
                  <a:pos x="424" y="80"/>
                </a:cxn>
                <a:cxn ang="0">
                  <a:pos x="520" y="128"/>
                </a:cxn>
                <a:cxn ang="0">
                  <a:pos x="544" y="152"/>
                </a:cxn>
                <a:cxn ang="0">
                  <a:pos x="544" y="176"/>
                </a:cxn>
              </a:cxnLst>
              <a:rect l="0" t="0" r="r" b="b"/>
              <a:pathLst>
                <a:path w="545" h="177">
                  <a:moveTo>
                    <a:pt x="0" y="16"/>
                  </a:moveTo>
                  <a:lnTo>
                    <a:pt x="88" y="0"/>
                  </a:lnTo>
                  <a:lnTo>
                    <a:pt x="192" y="0"/>
                  </a:lnTo>
                  <a:lnTo>
                    <a:pt x="328" y="40"/>
                  </a:lnTo>
                  <a:lnTo>
                    <a:pt x="424" y="80"/>
                  </a:lnTo>
                  <a:lnTo>
                    <a:pt x="520" y="128"/>
                  </a:lnTo>
                  <a:lnTo>
                    <a:pt x="544" y="152"/>
                  </a:lnTo>
                  <a:lnTo>
                    <a:pt x="544" y="176"/>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62522" name="Line 58"/>
            <p:cNvSpPr>
              <a:spLocks noChangeShapeType="1"/>
            </p:cNvSpPr>
            <p:nvPr/>
          </p:nvSpPr>
          <p:spPr bwMode="auto">
            <a:xfrm flipH="1">
              <a:off x="516" y="917"/>
              <a:ext cx="36" cy="0"/>
            </a:xfrm>
            <a:prstGeom prst="line">
              <a:avLst/>
            </a:prstGeom>
            <a:noFill/>
            <a:ln w="12700">
              <a:solidFill>
                <a:srgbClr val="000000"/>
              </a:solidFill>
              <a:round/>
            </a:ln>
            <a:effectLst/>
          </p:spPr>
          <p:txBody>
            <a:bodyPr wrap="none" anchor="ctr"/>
            <a:lstStyle/>
            <a:p>
              <a:endParaRPr lang="it-IT"/>
            </a:p>
          </p:txBody>
        </p:sp>
        <p:sp>
          <p:nvSpPr>
            <p:cNvPr id="62523" name="Freeform 59"/>
            <p:cNvSpPr/>
            <p:nvPr/>
          </p:nvSpPr>
          <p:spPr bwMode="auto">
            <a:xfrm>
              <a:off x="292" y="995"/>
              <a:ext cx="24" cy="70"/>
            </a:xfrm>
            <a:custGeom>
              <a:avLst/>
              <a:gdLst/>
              <a:ahLst/>
              <a:cxnLst>
                <a:cxn ang="0">
                  <a:pos x="40" y="0"/>
                </a:cxn>
                <a:cxn ang="0">
                  <a:pos x="0" y="144"/>
                </a:cxn>
                <a:cxn ang="0">
                  <a:pos x="48" y="32"/>
                </a:cxn>
              </a:cxnLst>
              <a:rect l="0" t="0" r="r" b="b"/>
              <a:pathLst>
                <a:path w="49" h="145">
                  <a:moveTo>
                    <a:pt x="40" y="0"/>
                  </a:moveTo>
                  <a:lnTo>
                    <a:pt x="0" y="144"/>
                  </a:lnTo>
                  <a:lnTo>
                    <a:pt x="48" y="32"/>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62524" name="Line 60"/>
            <p:cNvSpPr>
              <a:spLocks noChangeShapeType="1"/>
            </p:cNvSpPr>
            <p:nvPr/>
          </p:nvSpPr>
          <p:spPr bwMode="auto">
            <a:xfrm flipV="1">
              <a:off x="376" y="931"/>
              <a:ext cx="20" cy="15"/>
            </a:xfrm>
            <a:prstGeom prst="line">
              <a:avLst/>
            </a:prstGeom>
            <a:noFill/>
            <a:ln w="12700">
              <a:solidFill>
                <a:srgbClr val="000000"/>
              </a:solidFill>
              <a:round/>
            </a:ln>
            <a:effectLst/>
          </p:spPr>
          <p:txBody>
            <a:bodyPr wrap="none" anchor="ctr"/>
            <a:lstStyle/>
            <a:p>
              <a:endParaRPr lang="it-IT"/>
            </a:p>
          </p:txBody>
        </p:sp>
        <p:sp>
          <p:nvSpPr>
            <p:cNvPr id="62525" name="Line 61"/>
            <p:cNvSpPr>
              <a:spLocks noChangeShapeType="1"/>
            </p:cNvSpPr>
            <p:nvPr/>
          </p:nvSpPr>
          <p:spPr bwMode="auto">
            <a:xfrm flipV="1">
              <a:off x="392" y="929"/>
              <a:ext cx="31" cy="8"/>
            </a:xfrm>
            <a:prstGeom prst="line">
              <a:avLst/>
            </a:prstGeom>
            <a:noFill/>
            <a:ln w="12700">
              <a:solidFill>
                <a:srgbClr val="000000"/>
              </a:solidFill>
              <a:round/>
            </a:ln>
            <a:effectLst/>
          </p:spPr>
          <p:txBody>
            <a:bodyPr wrap="none" anchor="ctr"/>
            <a:lstStyle/>
            <a:p>
              <a:endParaRPr lang="it-IT"/>
            </a:p>
          </p:txBody>
        </p:sp>
        <p:sp>
          <p:nvSpPr>
            <p:cNvPr id="62526" name="Freeform 62"/>
            <p:cNvSpPr/>
            <p:nvPr/>
          </p:nvSpPr>
          <p:spPr bwMode="auto">
            <a:xfrm>
              <a:off x="343" y="999"/>
              <a:ext cx="12" cy="78"/>
            </a:xfrm>
            <a:custGeom>
              <a:avLst/>
              <a:gdLst/>
              <a:ahLst/>
              <a:cxnLst>
                <a:cxn ang="0">
                  <a:pos x="24" y="0"/>
                </a:cxn>
                <a:cxn ang="0">
                  <a:pos x="0" y="64"/>
                </a:cxn>
                <a:cxn ang="0">
                  <a:pos x="16" y="161"/>
                </a:cxn>
              </a:cxnLst>
              <a:rect l="0" t="0" r="r" b="b"/>
              <a:pathLst>
                <a:path w="25" h="162">
                  <a:moveTo>
                    <a:pt x="24" y="0"/>
                  </a:moveTo>
                  <a:lnTo>
                    <a:pt x="0" y="64"/>
                  </a:lnTo>
                  <a:lnTo>
                    <a:pt x="16" y="161"/>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62527" name="Freeform 63"/>
            <p:cNvSpPr/>
            <p:nvPr/>
          </p:nvSpPr>
          <p:spPr bwMode="auto">
            <a:xfrm>
              <a:off x="351" y="1081"/>
              <a:ext cx="31" cy="58"/>
            </a:xfrm>
            <a:custGeom>
              <a:avLst/>
              <a:gdLst/>
              <a:ahLst/>
              <a:cxnLst>
                <a:cxn ang="0">
                  <a:pos x="0" y="0"/>
                </a:cxn>
                <a:cxn ang="0">
                  <a:pos x="24" y="48"/>
                </a:cxn>
                <a:cxn ang="0">
                  <a:pos x="64" y="120"/>
                </a:cxn>
              </a:cxnLst>
              <a:rect l="0" t="0" r="r" b="b"/>
              <a:pathLst>
                <a:path w="65" h="121">
                  <a:moveTo>
                    <a:pt x="0" y="0"/>
                  </a:moveTo>
                  <a:lnTo>
                    <a:pt x="24" y="48"/>
                  </a:lnTo>
                  <a:lnTo>
                    <a:pt x="64" y="120"/>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62528" name="Line 64"/>
            <p:cNvSpPr>
              <a:spLocks noChangeShapeType="1"/>
            </p:cNvSpPr>
            <p:nvPr/>
          </p:nvSpPr>
          <p:spPr bwMode="auto">
            <a:xfrm>
              <a:off x="384" y="1144"/>
              <a:ext cx="23" cy="23"/>
            </a:xfrm>
            <a:prstGeom prst="line">
              <a:avLst/>
            </a:prstGeom>
            <a:noFill/>
            <a:ln w="12700">
              <a:solidFill>
                <a:srgbClr val="000000"/>
              </a:solidFill>
              <a:round/>
            </a:ln>
            <a:effectLst/>
          </p:spPr>
          <p:txBody>
            <a:bodyPr wrap="none" anchor="ctr"/>
            <a:lstStyle/>
            <a:p>
              <a:endParaRPr lang="it-IT"/>
            </a:p>
          </p:txBody>
        </p:sp>
        <p:sp>
          <p:nvSpPr>
            <p:cNvPr id="62529" name="Freeform 65"/>
            <p:cNvSpPr/>
            <p:nvPr/>
          </p:nvSpPr>
          <p:spPr bwMode="auto">
            <a:xfrm>
              <a:off x="370" y="1065"/>
              <a:ext cx="32" cy="97"/>
            </a:xfrm>
            <a:custGeom>
              <a:avLst/>
              <a:gdLst/>
              <a:ahLst/>
              <a:cxnLst>
                <a:cxn ang="0">
                  <a:pos x="64" y="201"/>
                </a:cxn>
                <a:cxn ang="0">
                  <a:pos x="24" y="105"/>
                </a:cxn>
                <a:cxn ang="0">
                  <a:pos x="0" y="0"/>
                </a:cxn>
              </a:cxnLst>
              <a:rect l="0" t="0" r="r" b="b"/>
              <a:pathLst>
                <a:path w="65" h="202">
                  <a:moveTo>
                    <a:pt x="64" y="201"/>
                  </a:moveTo>
                  <a:lnTo>
                    <a:pt x="24" y="105"/>
                  </a:lnTo>
                  <a:lnTo>
                    <a:pt x="0" y="0"/>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62530" name="Line 66"/>
            <p:cNvSpPr>
              <a:spLocks noChangeShapeType="1"/>
            </p:cNvSpPr>
            <p:nvPr/>
          </p:nvSpPr>
          <p:spPr bwMode="auto">
            <a:xfrm>
              <a:off x="438" y="991"/>
              <a:ext cx="43" cy="0"/>
            </a:xfrm>
            <a:prstGeom prst="line">
              <a:avLst/>
            </a:prstGeom>
            <a:noFill/>
            <a:ln w="12700">
              <a:solidFill>
                <a:srgbClr val="000000"/>
              </a:solidFill>
              <a:round/>
            </a:ln>
            <a:effectLst/>
          </p:spPr>
          <p:txBody>
            <a:bodyPr wrap="none" anchor="ctr"/>
            <a:lstStyle/>
            <a:p>
              <a:endParaRPr lang="it-IT"/>
            </a:p>
          </p:txBody>
        </p:sp>
        <p:sp>
          <p:nvSpPr>
            <p:cNvPr id="62531" name="Line 67"/>
            <p:cNvSpPr>
              <a:spLocks noChangeShapeType="1"/>
            </p:cNvSpPr>
            <p:nvPr/>
          </p:nvSpPr>
          <p:spPr bwMode="auto">
            <a:xfrm>
              <a:off x="485" y="989"/>
              <a:ext cx="31" cy="16"/>
            </a:xfrm>
            <a:prstGeom prst="line">
              <a:avLst/>
            </a:prstGeom>
            <a:noFill/>
            <a:ln w="12700">
              <a:solidFill>
                <a:srgbClr val="000000"/>
              </a:solidFill>
              <a:round/>
            </a:ln>
            <a:effectLst/>
          </p:spPr>
          <p:txBody>
            <a:bodyPr wrap="none" anchor="ctr"/>
            <a:lstStyle/>
            <a:p>
              <a:endParaRPr lang="it-IT"/>
            </a:p>
          </p:txBody>
        </p:sp>
        <p:sp>
          <p:nvSpPr>
            <p:cNvPr id="62532" name="Line 68"/>
            <p:cNvSpPr>
              <a:spLocks noChangeShapeType="1"/>
            </p:cNvSpPr>
            <p:nvPr/>
          </p:nvSpPr>
          <p:spPr bwMode="auto">
            <a:xfrm flipH="1" flipV="1">
              <a:off x="544" y="978"/>
              <a:ext cx="31" cy="38"/>
            </a:xfrm>
            <a:prstGeom prst="line">
              <a:avLst/>
            </a:prstGeom>
            <a:noFill/>
            <a:ln w="12700">
              <a:solidFill>
                <a:srgbClr val="000000"/>
              </a:solidFill>
              <a:round/>
            </a:ln>
            <a:effectLst/>
          </p:spPr>
          <p:txBody>
            <a:bodyPr wrap="none" anchor="ctr"/>
            <a:lstStyle/>
            <a:p>
              <a:endParaRPr lang="it-IT"/>
            </a:p>
          </p:txBody>
        </p:sp>
        <p:sp>
          <p:nvSpPr>
            <p:cNvPr id="62533" name="Freeform 69"/>
            <p:cNvSpPr/>
            <p:nvPr/>
          </p:nvSpPr>
          <p:spPr bwMode="auto">
            <a:xfrm>
              <a:off x="476" y="937"/>
              <a:ext cx="70" cy="39"/>
            </a:xfrm>
            <a:custGeom>
              <a:avLst/>
              <a:gdLst/>
              <a:ahLst/>
              <a:cxnLst>
                <a:cxn ang="0">
                  <a:pos x="144" y="81"/>
                </a:cxn>
                <a:cxn ang="0">
                  <a:pos x="88" y="16"/>
                </a:cxn>
                <a:cxn ang="0">
                  <a:pos x="0" y="0"/>
                </a:cxn>
              </a:cxnLst>
              <a:rect l="0" t="0" r="r" b="b"/>
              <a:pathLst>
                <a:path w="145" h="82">
                  <a:moveTo>
                    <a:pt x="144" y="81"/>
                  </a:moveTo>
                  <a:lnTo>
                    <a:pt x="88" y="16"/>
                  </a:lnTo>
                  <a:lnTo>
                    <a:pt x="0" y="0"/>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62534" name="Line 70"/>
            <p:cNvSpPr>
              <a:spLocks noChangeShapeType="1"/>
            </p:cNvSpPr>
            <p:nvPr/>
          </p:nvSpPr>
          <p:spPr bwMode="auto">
            <a:xfrm flipH="1">
              <a:off x="446" y="944"/>
              <a:ext cx="31" cy="0"/>
            </a:xfrm>
            <a:prstGeom prst="line">
              <a:avLst/>
            </a:prstGeom>
            <a:noFill/>
            <a:ln w="12700">
              <a:solidFill>
                <a:srgbClr val="000000"/>
              </a:solidFill>
              <a:round/>
            </a:ln>
            <a:effectLst/>
          </p:spPr>
          <p:txBody>
            <a:bodyPr wrap="none" anchor="ctr"/>
            <a:lstStyle/>
            <a:p>
              <a:endParaRPr lang="it-IT"/>
            </a:p>
          </p:txBody>
        </p:sp>
        <p:sp>
          <p:nvSpPr>
            <p:cNvPr id="62535" name="Line 71"/>
            <p:cNvSpPr>
              <a:spLocks noChangeShapeType="1"/>
            </p:cNvSpPr>
            <p:nvPr/>
          </p:nvSpPr>
          <p:spPr bwMode="auto">
            <a:xfrm flipH="1">
              <a:off x="431" y="942"/>
              <a:ext cx="23" cy="8"/>
            </a:xfrm>
            <a:prstGeom prst="line">
              <a:avLst/>
            </a:prstGeom>
            <a:noFill/>
            <a:ln w="12700">
              <a:solidFill>
                <a:srgbClr val="000000"/>
              </a:solidFill>
              <a:round/>
            </a:ln>
            <a:effectLst/>
          </p:spPr>
          <p:txBody>
            <a:bodyPr wrap="none" anchor="ctr"/>
            <a:lstStyle/>
            <a:p>
              <a:endParaRPr lang="it-IT"/>
            </a:p>
          </p:txBody>
        </p:sp>
        <p:sp>
          <p:nvSpPr>
            <p:cNvPr id="62536" name="Line 72"/>
            <p:cNvSpPr>
              <a:spLocks noChangeShapeType="1"/>
            </p:cNvSpPr>
            <p:nvPr/>
          </p:nvSpPr>
          <p:spPr bwMode="auto">
            <a:xfrm flipH="1">
              <a:off x="427" y="950"/>
              <a:ext cx="15" cy="8"/>
            </a:xfrm>
            <a:prstGeom prst="line">
              <a:avLst/>
            </a:prstGeom>
            <a:noFill/>
            <a:ln w="12700">
              <a:solidFill>
                <a:srgbClr val="000000"/>
              </a:solidFill>
              <a:round/>
            </a:ln>
            <a:effectLst/>
          </p:spPr>
          <p:txBody>
            <a:bodyPr wrap="none" anchor="ctr"/>
            <a:lstStyle/>
            <a:p>
              <a:endParaRPr lang="it-IT"/>
            </a:p>
          </p:txBody>
        </p:sp>
        <p:sp>
          <p:nvSpPr>
            <p:cNvPr id="62537" name="Freeform 73"/>
            <p:cNvSpPr/>
            <p:nvPr/>
          </p:nvSpPr>
          <p:spPr bwMode="auto">
            <a:xfrm>
              <a:off x="429" y="953"/>
              <a:ext cx="63" cy="39"/>
            </a:xfrm>
            <a:custGeom>
              <a:avLst/>
              <a:gdLst/>
              <a:ahLst/>
              <a:cxnLst>
                <a:cxn ang="0">
                  <a:pos x="0" y="0"/>
                </a:cxn>
                <a:cxn ang="0">
                  <a:pos x="0" y="24"/>
                </a:cxn>
                <a:cxn ang="0">
                  <a:pos x="16" y="48"/>
                </a:cxn>
                <a:cxn ang="0">
                  <a:pos x="56" y="64"/>
                </a:cxn>
                <a:cxn ang="0">
                  <a:pos x="128" y="80"/>
                </a:cxn>
              </a:cxnLst>
              <a:rect l="0" t="0" r="r" b="b"/>
              <a:pathLst>
                <a:path w="129" h="81">
                  <a:moveTo>
                    <a:pt x="0" y="0"/>
                  </a:moveTo>
                  <a:lnTo>
                    <a:pt x="0" y="24"/>
                  </a:lnTo>
                  <a:lnTo>
                    <a:pt x="16" y="48"/>
                  </a:lnTo>
                  <a:lnTo>
                    <a:pt x="56" y="64"/>
                  </a:lnTo>
                  <a:lnTo>
                    <a:pt x="128" y="80"/>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62538" name="Freeform 74"/>
            <p:cNvSpPr/>
            <p:nvPr/>
          </p:nvSpPr>
          <p:spPr bwMode="auto">
            <a:xfrm>
              <a:off x="476" y="976"/>
              <a:ext cx="47" cy="31"/>
            </a:xfrm>
            <a:custGeom>
              <a:avLst/>
              <a:gdLst/>
              <a:ahLst/>
              <a:cxnLst>
                <a:cxn ang="0">
                  <a:pos x="0" y="0"/>
                </a:cxn>
                <a:cxn ang="0">
                  <a:pos x="80" y="24"/>
                </a:cxn>
                <a:cxn ang="0">
                  <a:pos x="96" y="64"/>
                </a:cxn>
              </a:cxnLst>
              <a:rect l="0" t="0" r="r" b="b"/>
              <a:pathLst>
                <a:path w="97" h="65">
                  <a:moveTo>
                    <a:pt x="0" y="0"/>
                  </a:moveTo>
                  <a:lnTo>
                    <a:pt x="80" y="24"/>
                  </a:lnTo>
                  <a:lnTo>
                    <a:pt x="96" y="64"/>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62539" name="Freeform 75"/>
            <p:cNvSpPr/>
            <p:nvPr/>
          </p:nvSpPr>
          <p:spPr bwMode="auto">
            <a:xfrm>
              <a:off x="522" y="1011"/>
              <a:ext cx="52" cy="27"/>
            </a:xfrm>
            <a:custGeom>
              <a:avLst/>
              <a:gdLst/>
              <a:ahLst/>
              <a:cxnLst>
                <a:cxn ang="0">
                  <a:pos x="0" y="0"/>
                </a:cxn>
                <a:cxn ang="0">
                  <a:pos x="24" y="24"/>
                </a:cxn>
                <a:cxn ang="0">
                  <a:pos x="64" y="40"/>
                </a:cxn>
                <a:cxn ang="0">
                  <a:pos x="104" y="56"/>
                </a:cxn>
              </a:cxnLst>
              <a:rect l="0" t="0" r="r" b="b"/>
              <a:pathLst>
                <a:path w="105" h="57">
                  <a:moveTo>
                    <a:pt x="0" y="0"/>
                  </a:moveTo>
                  <a:lnTo>
                    <a:pt x="24" y="24"/>
                  </a:lnTo>
                  <a:lnTo>
                    <a:pt x="64" y="40"/>
                  </a:lnTo>
                  <a:lnTo>
                    <a:pt x="104" y="56"/>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62540" name="Line 76"/>
            <p:cNvSpPr>
              <a:spLocks noChangeShapeType="1"/>
            </p:cNvSpPr>
            <p:nvPr/>
          </p:nvSpPr>
          <p:spPr bwMode="auto">
            <a:xfrm>
              <a:off x="493" y="1012"/>
              <a:ext cx="27" cy="20"/>
            </a:xfrm>
            <a:prstGeom prst="line">
              <a:avLst/>
            </a:prstGeom>
            <a:noFill/>
            <a:ln w="12700">
              <a:solidFill>
                <a:srgbClr val="000000"/>
              </a:solidFill>
              <a:round/>
            </a:ln>
            <a:effectLst/>
          </p:spPr>
          <p:txBody>
            <a:bodyPr wrap="none" anchor="ctr"/>
            <a:lstStyle/>
            <a:p>
              <a:endParaRPr lang="it-IT"/>
            </a:p>
          </p:txBody>
        </p:sp>
        <p:sp>
          <p:nvSpPr>
            <p:cNvPr id="62541" name="Line 77"/>
            <p:cNvSpPr>
              <a:spLocks noChangeShapeType="1"/>
            </p:cNvSpPr>
            <p:nvPr/>
          </p:nvSpPr>
          <p:spPr bwMode="auto">
            <a:xfrm>
              <a:off x="520" y="1028"/>
              <a:ext cx="16" cy="8"/>
            </a:xfrm>
            <a:prstGeom prst="line">
              <a:avLst/>
            </a:prstGeom>
            <a:noFill/>
            <a:ln w="12700">
              <a:solidFill>
                <a:srgbClr val="000000"/>
              </a:solidFill>
              <a:round/>
            </a:ln>
            <a:effectLst/>
          </p:spPr>
          <p:txBody>
            <a:bodyPr wrap="none" anchor="ctr"/>
            <a:lstStyle/>
            <a:p>
              <a:endParaRPr lang="it-IT"/>
            </a:p>
          </p:txBody>
        </p:sp>
        <p:sp>
          <p:nvSpPr>
            <p:cNvPr id="62542" name="Line 78"/>
            <p:cNvSpPr>
              <a:spLocks noChangeShapeType="1"/>
            </p:cNvSpPr>
            <p:nvPr/>
          </p:nvSpPr>
          <p:spPr bwMode="auto">
            <a:xfrm>
              <a:off x="503" y="999"/>
              <a:ext cx="12" cy="8"/>
            </a:xfrm>
            <a:prstGeom prst="line">
              <a:avLst/>
            </a:prstGeom>
            <a:noFill/>
            <a:ln w="25400">
              <a:solidFill>
                <a:srgbClr val="000000"/>
              </a:solidFill>
              <a:round/>
            </a:ln>
            <a:effectLst/>
          </p:spPr>
          <p:txBody>
            <a:bodyPr wrap="none" anchor="ctr"/>
            <a:lstStyle/>
            <a:p>
              <a:endParaRPr lang="it-IT"/>
            </a:p>
          </p:txBody>
        </p:sp>
        <p:sp>
          <p:nvSpPr>
            <p:cNvPr id="62543" name="Line 79"/>
            <p:cNvSpPr>
              <a:spLocks noChangeShapeType="1"/>
            </p:cNvSpPr>
            <p:nvPr/>
          </p:nvSpPr>
          <p:spPr bwMode="auto">
            <a:xfrm>
              <a:off x="593" y="1068"/>
              <a:ext cx="42" cy="24"/>
            </a:xfrm>
            <a:prstGeom prst="line">
              <a:avLst/>
            </a:prstGeom>
            <a:noFill/>
            <a:ln w="25400">
              <a:solidFill>
                <a:srgbClr val="000000"/>
              </a:solidFill>
              <a:round/>
            </a:ln>
            <a:effectLst/>
          </p:spPr>
          <p:txBody>
            <a:bodyPr wrap="none" anchor="ctr"/>
            <a:lstStyle/>
            <a:p>
              <a:endParaRPr lang="it-IT"/>
            </a:p>
          </p:txBody>
        </p:sp>
        <p:sp>
          <p:nvSpPr>
            <p:cNvPr id="62544" name="Freeform 80"/>
            <p:cNvSpPr/>
            <p:nvPr/>
          </p:nvSpPr>
          <p:spPr bwMode="auto">
            <a:xfrm>
              <a:off x="581" y="1049"/>
              <a:ext cx="67" cy="20"/>
            </a:xfrm>
            <a:custGeom>
              <a:avLst/>
              <a:gdLst/>
              <a:ahLst/>
              <a:cxnLst>
                <a:cxn ang="0">
                  <a:pos x="0" y="0"/>
                </a:cxn>
                <a:cxn ang="0">
                  <a:pos x="48" y="24"/>
                </a:cxn>
                <a:cxn ang="0">
                  <a:pos x="136" y="40"/>
                </a:cxn>
              </a:cxnLst>
              <a:rect l="0" t="0" r="r" b="b"/>
              <a:pathLst>
                <a:path w="137" h="41">
                  <a:moveTo>
                    <a:pt x="0" y="0"/>
                  </a:moveTo>
                  <a:lnTo>
                    <a:pt x="48" y="24"/>
                  </a:lnTo>
                  <a:lnTo>
                    <a:pt x="136" y="40"/>
                  </a:lnTo>
                </a:path>
              </a:pathLst>
            </a:custGeom>
            <a:noFill/>
            <a:ln w="25400" cap="rnd" cmpd="sng">
              <a:solidFill>
                <a:srgbClr val="000000"/>
              </a:solidFill>
              <a:prstDash val="solid"/>
              <a:round/>
              <a:headEnd type="none" w="med" len="med"/>
              <a:tailEnd type="none" w="med" len="med"/>
            </a:ln>
            <a:effectLst/>
          </p:spPr>
          <p:txBody>
            <a:bodyPr/>
            <a:lstStyle/>
            <a:p>
              <a:endParaRPr lang="it-IT"/>
            </a:p>
          </p:txBody>
        </p:sp>
        <p:sp>
          <p:nvSpPr>
            <p:cNvPr id="62545" name="Freeform 81"/>
            <p:cNvSpPr/>
            <p:nvPr/>
          </p:nvSpPr>
          <p:spPr bwMode="auto">
            <a:xfrm>
              <a:off x="643" y="1026"/>
              <a:ext cx="36" cy="94"/>
            </a:xfrm>
            <a:custGeom>
              <a:avLst/>
              <a:gdLst/>
              <a:ahLst/>
              <a:cxnLst>
                <a:cxn ang="0">
                  <a:pos x="0" y="80"/>
                </a:cxn>
                <a:cxn ang="0">
                  <a:pos x="16" y="153"/>
                </a:cxn>
                <a:cxn ang="0">
                  <a:pos x="56" y="193"/>
                </a:cxn>
                <a:cxn ang="0">
                  <a:pos x="72" y="185"/>
                </a:cxn>
                <a:cxn ang="0">
                  <a:pos x="64" y="145"/>
                </a:cxn>
                <a:cxn ang="0">
                  <a:pos x="40" y="48"/>
                </a:cxn>
                <a:cxn ang="0">
                  <a:pos x="0" y="0"/>
                </a:cxn>
              </a:cxnLst>
              <a:rect l="0" t="0" r="r" b="b"/>
              <a:pathLst>
                <a:path w="73" h="194">
                  <a:moveTo>
                    <a:pt x="0" y="80"/>
                  </a:moveTo>
                  <a:lnTo>
                    <a:pt x="16" y="153"/>
                  </a:lnTo>
                  <a:lnTo>
                    <a:pt x="56" y="193"/>
                  </a:lnTo>
                  <a:lnTo>
                    <a:pt x="72" y="185"/>
                  </a:lnTo>
                  <a:lnTo>
                    <a:pt x="64" y="145"/>
                  </a:lnTo>
                  <a:lnTo>
                    <a:pt x="40" y="48"/>
                  </a:lnTo>
                  <a:lnTo>
                    <a:pt x="0" y="0"/>
                  </a:lnTo>
                </a:path>
              </a:pathLst>
            </a:custGeom>
            <a:noFill/>
            <a:ln w="25400" cap="rnd" cmpd="sng">
              <a:solidFill>
                <a:srgbClr val="000000"/>
              </a:solidFill>
              <a:prstDash val="solid"/>
              <a:round/>
              <a:headEnd type="none" w="med" len="med"/>
              <a:tailEnd type="none" w="med" len="med"/>
            </a:ln>
            <a:effectLst/>
          </p:spPr>
          <p:txBody>
            <a:bodyPr/>
            <a:lstStyle/>
            <a:p>
              <a:endParaRPr lang="it-IT"/>
            </a:p>
          </p:txBody>
        </p:sp>
        <p:sp>
          <p:nvSpPr>
            <p:cNvPr id="62546" name="Line 82"/>
            <p:cNvSpPr>
              <a:spLocks noChangeShapeType="1"/>
            </p:cNvSpPr>
            <p:nvPr/>
          </p:nvSpPr>
          <p:spPr bwMode="auto">
            <a:xfrm flipH="1" flipV="1">
              <a:off x="581" y="1018"/>
              <a:ext cx="66" cy="16"/>
            </a:xfrm>
            <a:prstGeom prst="line">
              <a:avLst/>
            </a:prstGeom>
            <a:noFill/>
            <a:ln w="25400">
              <a:solidFill>
                <a:srgbClr val="000000"/>
              </a:solidFill>
              <a:round/>
            </a:ln>
            <a:effectLst/>
          </p:spPr>
          <p:txBody>
            <a:bodyPr wrap="none" anchor="ctr"/>
            <a:lstStyle/>
            <a:p>
              <a:endParaRPr lang="it-IT"/>
            </a:p>
          </p:txBody>
        </p:sp>
        <p:sp>
          <p:nvSpPr>
            <p:cNvPr id="62547" name="Line 83"/>
            <p:cNvSpPr>
              <a:spLocks noChangeShapeType="1"/>
            </p:cNvSpPr>
            <p:nvPr/>
          </p:nvSpPr>
          <p:spPr bwMode="auto">
            <a:xfrm flipV="1">
              <a:off x="626" y="995"/>
              <a:ext cx="15" cy="8"/>
            </a:xfrm>
            <a:prstGeom prst="line">
              <a:avLst/>
            </a:prstGeom>
            <a:noFill/>
            <a:ln w="12700">
              <a:solidFill>
                <a:srgbClr val="000000"/>
              </a:solidFill>
              <a:round/>
            </a:ln>
            <a:effectLst/>
          </p:spPr>
          <p:txBody>
            <a:bodyPr wrap="none" anchor="ctr"/>
            <a:lstStyle/>
            <a:p>
              <a:endParaRPr lang="it-IT"/>
            </a:p>
          </p:txBody>
        </p:sp>
        <p:sp>
          <p:nvSpPr>
            <p:cNvPr id="62548" name="Line 84"/>
            <p:cNvSpPr>
              <a:spLocks noChangeShapeType="1"/>
            </p:cNvSpPr>
            <p:nvPr/>
          </p:nvSpPr>
          <p:spPr bwMode="auto">
            <a:xfrm>
              <a:off x="694" y="1079"/>
              <a:ext cx="4" cy="38"/>
            </a:xfrm>
            <a:prstGeom prst="line">
              <a:avLst/>
            </a:prstGeom>
            <a:noFill/>
            <a:ln w="12700">
              <a:solidFill>
                <a:srgbClr val="000000"/>
              </a:solidFill>
              <a:round/>
            </a:ln>
            <a:effectLst/>
          </p:spPr>
          <p:txBody>
            <a:bodyPr wrap="none" anchor="ctr"/>
            <a:lstStyle/>
            <a:p>
              <a:endParaRPr lang="it-IT"/>
            </a:p>
          </p:txBody>
        </p:sp>
        <p:sp>
          <p:nvSpPr>
            <p:cNvPr id="62549" name="Line 85"/>
            <p:cNvSpPr>
              <a:spLocks noChangeShapeType="1"/>
            </p:cNvSpPr>
            <p:nvPr/>
          </p:nvSpPr>
          <p:spPr bwMode="auto">
            <a:xfrm>
              <a:off x="702" y="1117"/>
              <a:ext cx="0" cy="74"/>
            </a:xfrm>
            <a:prstGeom prst="line">
              <a:avLst/>
            </a:prstGeom>
            <a:noFill/>
            <a:ln w="12700">
              <a:solidFill>
                <a:srgbClr val="000000"/>
              </a:solidFill>
              <a:round/>
            </a:ln>
            <a:effectLst/>
          </p:spPr>
          <p:txBody>
            <a:bodyPr wrap="none" anchor="ctr"/>
            <a:lstStyle/>
            <a:p>
              <a:endParaRPr lang="it-IT"/>
            </a:p>
          </p:txBody>
        </p:sp>
        <p:sp>
          <p:nvSpPr>
            <p:cNvPr id="62550" name="Line 86"/>
            <p:cNvSpPr>
              <a:spLocks noChangeShapeType="1"/>
            </p:cNvSpPr>
            <p:nvPr/>
          </p:nvSpPr>
          <p:spPr bwMode="auto">
            <a:xfrm flipH="1">
              <a:off x="672" y="1253"/>
              <a:ext cx="28" cy="31"/>
            </a:xfrm>
            <a:prstGeom prst="line">
              <a:avLst/>
            </a:prstGeom>
            <a:noFill/>
            <a:ln w="12700">
              <a:solidFill>
                <a:srgbClr val="000000"/>
              </a:solidFill>
              <a:round/>
            </a:ln>
            <a:effectLst/>
          </p:spPr>
          <p:txBody>
            <a:bodyPr wrap="none" anchor="ctr"/>
            <a:lstStyle/>
            <a:p>
              <a:endParaRPr lang="it-IT"/>
            </a:p>
          </p:txBody>
        </p:sp>
        <p:sp>
          <p:nvSpPr>
            <p:cNvPr id="62551" name="Line 87"/>
            <p:cNvSpPr>
              <a:spLocks noChangeShapeType="1"/>
            </p:cNvSpPr>
            <p:nvPr/>
          </p:nvSpPr>
          <p:spPr bwMode="auto">
            <a:xfrm flipV="1">
              <a:off x="678" y="1237"/>
              <a:ext cx="12" cy="43"/>
            </a:xfrm>
            <a:prstGeom prst="line">
              <a:avLst/>
            </a:prstGeom>
            <a:noFill/>
            <a:ln w="12700">
              <a:solidFill>
                <a:srgbClr val="000000"/>
              </a:solidFill>
              <a:round/>
            </a:ln>
            <a:effectLst/>
          </p:spPr>
          <p:txBody>
            <a:bodyPr wrap="none" anchor="ctr"/>
            <a:lstStyle/>
            <a:p>
              <a:endParaRPr lang="it-IT"/>
            </a:p>
          </p:txBody>
        </p:sp>
        <p:sp>
          <p:nvSpPr>
            <p:cNvPr id="62552" name="Line 88"/>
            <p:cNvSpPr>
              <a:spLocks noChangeShapeType="1"/>
            </p:cNvSpPr>
            <p:nvPr/>
          </p:nvSpPr>
          <p:spPr bwMode="auto">
            <a:xfrm flipH="1" flipV="1">
              <a:off x="690" y="1125"/>
              <a:ext cx="8" cy="81"/>
            </a:xfrm>
            <a:prstGeom prst="line">
              <a:avLst/>
            </a:prstGeom>
            <a:noFill/>
            <a:ln w="12700">
              <a:solidFill>
                <a:srgbClr val="000000"/>
              </a:solidFill>
              <a:round/>
            </a:ln>
            <a:effectLst/>
          </p:spPr>
          <p:txBody>
            <a:bodyPr wrap="none" anchor="ctr"/>
            <a:lstStyle/>
            <a:p>
              <a:endParaRPr lang="it-IT"/>
            </a:p>
          </p:txBody>
        </p:sp>
        <p:sp>
          <p:nvSpPr>
            <p:cNvPr id="62553" name="Freeform 89"/>
            <p:cNvSpPr/>
            <p:nvPr/>
          </p:nvSpPr>
          <p:spPr bwMode="auto">
            <a:xfrm>
              <a:off x="674" y="1104"/>
              <a:ext cx="9" cy="105"/>
            </a:xfrm>
            <a:custGeom>
              <a:avLst/>
              <a:gdLst/>
              <a:ahLst/>
              <a:cxnLst>
                <a:cxn ang="0">
                  <a:pos x="16" y="0"/>
                </a:cxn>
                <a:cxn ang="0">
                  <a:pos x="16" y="128"/>
                </a:cxn>
                <a:cxn ang="0">
                  <a:pos x="0" y="217"/>
                </a:cxn>
              </a:cxnLst>
              <a:rect l="0" t="0" r="r" b="b"/>
              <a:pathLst>
                <a:path w="17" h="218">
                  <a:moveTo>
                    <a:pt x="16" y="0"/>
                  </a:moveTo>
                  <a:lnTo>
                    <a:pt x="16" y="128"/>
                  </a:lnTo>
                  <a:lnTo>
                    <a:pt x="0" y="217"/>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62554" name="Freeform 90"/>
            <p:cNvSpPr/>
            <p:nvPr/>
          </p:nvSpPr>
          <p:spPr bwMode="auto">
            <a:xfrm>
              <a:off x="554" y="1115"/>
              <a:ext cx="113" cy="133"/>
            </a:xfrm>
            <a:custGeom>
              <a:avLst/>
              <a:gdLst/>
              <a:ahLst/>
              <a:cxnLst>
                <a:cxn ang="0">
                  <a:pos x="72" y="273"/>
                </a:cxn>
                <a:cxn ang="0">
                  <a:pos x="0" y="257"/>
                </a:cxn>
                <a:cxn ang="0">
                  <a:pos x="80" y="241"/>
                </a:cxn>
                <a:cxn ang="0">
                  <a:pos x="168" y="217"/>
                </a:cxn>
                <a:cxn ang="0">
                  <a:pos x="208" y="169"/>
                </a:cxn>
                <a:cxn ang="0">
                  <a:pos x="232" y="104"/>
                </a:cxn>
                <a:cxn ang="0">
                  <a:pos x="224" y="48"/>
                </a:cxn>
                <a:cxn ang="0">
                  <a:pos x="208" y="0"/>
                </a:cxn>
              </a:cxnLst>
              <a:rect l="0" t="0" r="r" b="b"/>
              <a:pathLst>
                <a:path w="233" h="274">
                  <a:moveTo>
                    <a:pt x="72" y="273"/>
                  </a:moveTo>
                  <a:lnTo>
                    <a:pt x="0" y="257"/>
                  </a:lnTo>
                  <a:lnTo>
                    <a:pt x="80" y="241"/>
                  </a:lnTo>
                  <a:lnTo>
                    <a:pt x="168" y="217"/>
                  </a:lnTo>
                  <a:lnTo>
                    <a:pt x="208" y="169"/>
                  </a:lnTo>
                  <a:lnTo>
                    <a:pt x="232" y="104"/>
                  </a:lnTo>
                  <a:lnTo>
                    <a:pt x="224" y="48"/>
                  </a:lnTo>
                  <a:lnTo>
                    <a:pt x="208" y="0"/>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62555" name="Line 91"/>
            <p:cNvSpPr>
              <a:spLocks noChangeShapeType="1"/>
            </p:cNvSpPr>
            <p:nvPr/>
          </p:nvSpPr>
          <p:spPr bwMode="auto">
            <a:xfrm>
              <a:off x="1187" y="1084"/>
              <a:ext cx="0" cy="0"/>
            </a:xfrm>
            <a:prstGeom prst="line">
              <a:avLst/>
            </a:prstGeom>
            <a:noFill/>
            <a:ln w="12700">
              <a:solidFill>
                <a:srgbClr val="000000"/>
              </a:solidFill>
              <a:round/>
            </a:ln>
            <a:effectLst/>
          </p:spPr>
          <p:txBody>
            <a:bodyPr wrap="none" anchor="ctr"/>
            <a:lstStyle/>
            <a:p>
              <a:endParaRPr lang="it-IT"/>
            </a:p>
          </p:txBody>
        </p:sp>
        <p:sp>
          <p:nvSpPr>
            <p:cNvPr id="62556" name="Line 92"/>
            <p:cNvSpPr>
              <a:spLocks noChangeShapeType="1"/>
            </p:cNvSpPr>
            <p:nvPr/>
          </p:nvSpPr>
          <p:spPr bwMode="auto">
            <a:xfrm>
              <a:off x="1187" y="1038"/>
              <a:ext cx="0" cy="0"/>
            </a:xfrm>
            <a:prstGeom prst="line">
              <a:avLst/>
            </a:prstGeom>
            <a:noFill/>
            <a:ln w="12700">
              <a:solidFill>
                <a:srgbClr val="000000"/>
              </a:solidFill>
              <a:round/>
            </a:ln>
            <a:effectLst/>
          </p:spPr>
          <p:txBody>
            <a:bodyPr wrap="none" anchor="ctr"/>
            <a:lstStyle/>
            <a:p>
              <a:endParaRPr lang="it-IT"/>
            </a:p>
          </p:txBody>
        </p:sp>
        <p:sp>
          <p:nvSpPr>
            <p:cNvPr id="62557" name="Line 93"/>
            <p:cNvSpPr>
              <a:spLocks noChangeShapeType="1"/>
            </p:cNvSpPr>
            <p:nvPr/>
          </p:nvSpPr>
          <p:spPr bwMode="auto">
            <a:xfrm>
              <a:off x="1105" y="1045"/>
              <a:ext cx="0" cy="0"/>
            </a:xfrm>
            <a:prstGeom prst="line">
              <a:avLst/>
            </a:prstGeom>
            <a:noFill/>
            <a:ln w="12700">
              <a:solidFill>
                <a:srgbClr val="000000"/>
              </a:solidFill>
              <a:round/>
            </a:ln>
            <a:effectLst/>
          </p:spPr>
          <p:txBody>
            <a:bodyPr wrap="none" anchor="ctr"/>
            <a:lstStyle/>
            <a:p>
              <a:endParaRPr lang="it-IT"/>
            </a:p>
          </p:txBody>
        </p:sp>
        <p:sp>
          <p:nvSpPr>
            <p:cNvPr id="62558" name="Line 94"/>
            <p:cNvSpPr>
              <a:spLocks noChangeShapeType="1"/>
            </p:cNvSpPr>
            <p:nvPr/>
          </p:nvSpPr>
          <p:spPr bwMode="auto">
            <a:xfrm>
              <a:off x="1121" y="1043"/>
              <a:ext cx="66" cy="0"/>
            </a:xfrm>
            <a:prstGeom prst="line">
              <a:avLst/>
            </a:prstGeom>
            <a:noFill/>
            <a:ln w="12700">
              <a:solidFill>
                <a:srgbClr val="000000"/>
              </a:solidFill>
              <a:round/>
            </a:ln>
            <a:effectLst/>
          </p:spPr>
          <p:txBody>
            <a:bodyPr wrap="none" anchor="ctr"/>
            <a:lstStyle/>
            <a:p>
              <a:endParaRPr lang="it-IT"/>
            </a:p>
          </p:txBody>
        </p:sp>
        <p:sp>
          <p:nvSpPr>
            <p:cNvPr id="62559" name="Line 95"/>
            <p:cNvSpPr>
              <a:spLocks noChangeShapeType="1"/>
            </p:cNvSpPr>
            <p:nvPr/>
          </p:nvSpPr>
          <p:spPr bwMode="auto">
            <a:xfrm flipH="1">
              <a:off x="996" y="1098"/>
              <a:ext cx="70" cy="0"/>
            </a:xfrm>
            <a:prstGeom prst="line">
              <a:avLst/>
            </a:prstGeom>
            <a:noFill/>
            <a:ln w="12700">
              <a:solidFill>
                <a:srgbClr val="000000"/>
              </a:solidFill>
              <a:round/>
            </a:ln>
            <a:effectLst/>
          </p:spPr>
          <p:txBody>
            <a:bodyPr wrap="none" anchor="ctr"/>
            <a:lstStyle/>
            <a:p>
              <a:endParaRPr lang="it-IT"/>
            </a:p>
          </p:txBody>
        </p:sp>
        <p:sp>
          <p:nvSpPr>
            <p:cNvPr id="62560" name="Line 96"/>
            <p:cNvSpPr>
              <a:spLocks noChangeShapeType="1"/>
            </p:cNvSpPr>
            <p:nvPr/>
          </p:nvSpPr>
          <p:spPr bwMode="auto">
            <a:xfrm flipH="1" flipV="1">
              <a:off x="729" y="949"/>
              <a:ext cx="113" cy="108"/>
            </a:xfrm>
            <a:prstGeom prst="line">
              <a:avLst/>
            </a:prstGeom>
            <a:noFill/>
            <a:ln w="25400">
              <a:solidFill>
                <a:srgbClr val="000000"/>
              </a:solidFill>
              <a:round/>
            </a:ln>
            <a:effectLst/>
          </p:spPr>
          <p:txBody>
            <a:bodyPr wrap="none" anchor="ctr"/>
            <a:lstStyle/>
            <a:p>
              <a:endParaRPr lang="it-IT"/>
            </a:p>
          </p:txBody>
        </p:sp>
        <p:sp>
          <p:nvSpPr>
            <p:cNvPr id="62561" name="Freeform 97"/>
            <p:cNvSpPr/>
            <p:nvPr/>
          </p:nvSpPr>
          <p:spPr bwMode="auto">
            <a:xfrm>
              <a:off x="214" y="813"/>
              <a:ext cx="531" cy="570"/>
            </a:xfrm>
            <a:custGeom>
              <a:avLst/>
              <a:gdLst/>
              <a:ahLst/>
              <a:cxnLst>
                <a:cxn ang="0">
                  <a:pos x="1064" y="289"/>
                </a:cxn>
                <a:cxn ang="0">
                  <a:pos x="952" y="201"/>
                </a:cxn>
                <a:cxn ang="0">
                  <a:pos x="872" y="145"/>
                </a:cxn>
                <a:cxn ang="0">
                  <a:pos x="744" y="81"/>
                </a:cxn>
                <a:cxn ang="0">
                  <a:pos x="616" y="32"/>
                </a:cxn>
                <a:cxn ang="0">
                  <a:pos x="544" y="8"/>
                </a:cxn>
                <a:cxn ang="0">
                  <a:pos x="464" y="0"/>
                </a:cxn>
                <a:cxn ang="0">
                  <a:pos x="408" y="0"/>
                </a:cxn>
                <a:cxn ang="0">
                  <a:pos x="320" y="24"/>
                </a:cxn>
                <a:cxn ang="0">
                  <a:pos x="264" y="49"/>
                </a:cxn>
                <a:cxn ang="0">
                  <a:pos x="216" y="81"/>
                </a:cxn>
                <a:cxn ang="0">
                  <a:pos x="168" y="145"/>
                </a:cxn>
                <a:cxn ang="0">
                  <a:pos x="120" y="233"/>
                </a:cxn>
                <a:cxn ang="0">
                  <a:pos x="80" y="330"/>
                </a:cxn>
                <a:cxn ang="0">
                  <a:pos x="32" y="442"/>
                </a:cxn>
                <a:cxn ang="0">
                  <a:pos x="8" y="506"/>
                </a:cxn>
                <a:cxn ang="0">
                  <a:pos x="0" y="587"/>
                </a:cxn>
                <a:cxn ang="0">
                  <a:pos x="0" y="659"/>
                </a:cxn>
                <a:cxn ang="0">
                  <a:pos x="32" y="731"/>
                </a:cxn>
                <a:cxn ang="0">
                  <a:pos x="80" y="795"/>
                </a:cxn>
                <a:cxn ang="0">
                  <a:pos x="136" y="852"/>
                </a:cxn>
                <a:cxn ang="0">
                  <a:pos x="216" y="892"/>
                </a:cxn>
                <a:cxn ang="0">
                  <a:pos x="664" y="1133"/>
                </a:cxn>
                <a:cxn ang="0">
                  <a:pos x="736" y="1165"/>
                </a:cxn>
                <a:cxn ang="0">
                  <a:pos x="800" y="1181"/>
                </a:cxn>
                <a:cxn ang="0">
                  <a:pos x="888" y="1181"/>
                </a:cxn>
                <a:cxn ang="0">
                  <a:pos x="1000" y="1157"/>
                </a:cxn>
                <a:cxn ang="0">
                  <a:pos x="1048" y="1133"/>
                </a:cxn>
                <a:cxn ang="0">
                  <a:pos x="1088" y="1109"/>
                </a:cxn>
              </a:cxnLst>
              <a:rect l="0" t="0" r="r" b="b"/>
              <a:pathLst>
                <a:path w="1089" h="1182">
                  <a:moveTo>
                    <a:pt x="1064" y="289"/>
                  </a:moveTo>
                  <a:lnTo>
                    <a:pt x="952" y="201"/>
                  </a:lnTo>
                  <a:lnTo>
                    <a:pt x="872" y="145"/>
                  </a:lnTo>
                  <a:lnTo>
                    <a:pt x="744" y="81"/>
                  </a:lnTo>
                  <a:lnTo>
                    <a:pt x="616" y="32"/>
                  </a:lnTo>
                  <a:lnTo>
                    <a:pt x="544" y="8"/>
                  </a:lnTo>
                  <a:lnTo>
                    <a:pt x="464" y="0"/>
                  </a:lnTo>
                  <a:lnTo>
                    <a:pt x="408" y="0"/>
                  </a:lnTo>
                  <a:lnTo>
                    <a:pt x="320" y="24"/>
                  </a:lnTo>
                  <a:lnTo>
                    <a:pt x="264" y="49"/>
                  </a:lnTo>
                  <a:lnTo>
                    <a:pt x="216" y="81"/>
                  </a:lnTo>
                  <a:lnTo>
                    <a:pt x="168" y="145"/>
                  </a:lnTo>
                  <a:lnTo>
                    <a:pt x="120" y="233"/>
                  </a:lnTo>
                  <a:lnTo>
                    <a:pt x="80" y="330"/>
                  </a:lnTo>
                  <a:lnTo>
                    <a:pt x="32" y="442"/>
                  </a:lnTo>
                  <a:lnTo>
                    <a:pt x="8" y="506"/>
                  </a:lnTo>
                  <a:lnTo>
                    <a:pt x="0" y="587"/>
                  </a:lnTo>
                  <a:lnTo>
                    <a:pt x="0" y="659"/>
                  </a:lnTo>
                  <a:lnTo>
                    <a:pt x="32" y="731"/>
                  </a:lnTo>
                  <a:lnTo>
                    <a:pt x="80" y="795"/>
                  </a:lnTo>
                  <a:lnTo>
                    <a:pt x="136" y="852"/>
                  </a:lnTo>
                  <a:lnTo>
                    <a:pt x="216" y="892"/>
                  </a:lnTo>
                  <a:lnTo>
                    <a:pt x="664" y="1133"/>
                  </a:lnTo>
                  <a:lnTo>
                    <a:pt x="736" y="1165"/>
                  </a:lnTo>
                  <a:lnTo>
                    <a:pt x="800" y="1181"/>
                  </a:lnTo>
                  <a:lnTo>
                    <a:pt x="888" y="1181"/>
                  </a:lnTo>
                  <a:lnTo>
                    <a:pt x="1000" y="1157"/>
                  </a:lnTo>
                  <a:lnTo>
                    <a:pt x="1048" y="1133"/>
                  </a:lnTo>
                  <a:lnTo>
                    <a:pt x="1088" y="1109"/>
                  </a:lnTo>
                </a:path>
              </a:pathLst>
            </a:custGeom>
            <a:noFill/>
            <a:ln w="25400" cap="rnd" cmpd="sng">
              <a:solidFill>
                <a:srgbClr val="000000"/>
              </a:solidFill>
              <a:prstDash val="solid"/>
              <a:round/>
              <a:headEnd type="none" w="med" len="med"/>
              <a:tailEnd type="none" w="med" len="med"/>
            </a:ln>
            <a:effectLst/>
          </p:spPr>
          <p:txBody>
            <a:bodyPr/>
            <a:lstStyle/>
            <a:p>
              <a:endParaRPr lang="it-IT"/>
            </a:p>
          </p:txBody>
        </p:sp>
        <p:sp>
          <p:nvSpPr>
            <p:cNvPr id="62562" name="Line 98"/>
            <p:cNvSpPr>
              <a:spLocks noChangeShapeType="1"/>
            </p:cNvSpPr>
            <p:nvPr/>
          </p:nvSpPr>
          <p:spPr bwMode="auto">
            <a:xfrm flipH="1" flipV="1">
              <a:off x="821" y="1038"/>
              <a:ext cx="35" cy="15"/>
            </a:xfrm>
            <a:prstGeom prst="line">
              <a:avLst/>
            </a:prstGeom>
            <a:noFill/>
            <a:ln w="12700">
              <a:solidFill>
                <a:srgbClr val="000000"/>
              </a:solidFill>
              <a:round/>
            </a:ln>
            <a:effectLst/>
          </p:spPr>
          <p:txBody>
            <a:bodyPr wrap="none" anchor="ctr"/>
            <a:lstStyle/>
            <a:p>
              <a:endParaRPr lang="it-IT"/>
            </a:p>
          </p:txBody>
        </p:sp>
        <p:sp>
          <p:nvSpPr>
            <p:cNvPr id="62563" name="Freeform 99"/>
            <p:cNvSpPr/>
            <p:nvPr/>
          </p:nvSpPr>
          <p:spPr bwMode="auto">
            <a:xfrm>
              <a:off x="429" y="941"/>
              <a:ext cx="145" cy="74"/>
            </a:xfrm>
            <a:custGeom>
              <a:avLst/>
              <a:gdLst/>
              <a:ahLst/>
              <a:cxnLst>
                <a:cxn ang="0">
                  <a:pos x="296" y="153"/>
                </a:cxn>
                <a:cxn ang="0">
                  <a:pos x="248" y="73"/>
                </a:cxn>
                <a:cxn ang="0">
                  <a:pos x="200" y="24"/>
                </a:cxn>
                <a:cxn ang="0">
                  <a:pos x="152" y="8"/>
                </a:cxn>
                <a:cxn ang="0">
                  <a:pos x="104" y="0"/>
                </a:cxn>
                <a:cxn ang="0">
                  <a:pos x="56" y="0"/>
                </a:cxn>
                <a:cxn ang="0">
                  <a:pos x="16" y="16"/>
                </a:cxn>
                <a:cxn ang="0">
                  <a:pos x="0" y="41"/>
                </a:cxn>
                <a:cxn ang="0">
                  <a:pos x="0" y="57"/>
                </a:cxn>
                <a:cxn ang="0">
                  <a:pos x="24" y="73"/>
                </a:cxn>
                <a:cxn ang="0">
                  <a:pos x="56" y="89"/>
                </a:cxn>
                <a:cxn ang="0">
                  <a:pos x="96" y="97"/>
                </a:cxn>
                <a:cxn ang="0">
                  <a:pos x="144" y="121"/>
                </a:cxn>
                <a:cxn ang="0">
                  <a:pos x="176" y="137"/>
                </a:cxn>
              </a:cxnLst>
              <a:rect l="0" t="0" r="r" b="b"/>
              <a:pathLst>
                <a:path w="297" h="154">
                  <a:moveTo>
                    <a:pt x="296" y="153"/>
                  </a:moveTo>
                  <a:lnTo>
                    <a:pt x="248" y="73"/>
                  </a:lnTo>
                  <a:lnTo>
                    <a:pt x="200" y="24"/>
                  </a:lnTo>
                  <a:lnTo>
                    <a:pt x="152" y="8"/>
                  </a:lnTo>
                  <a:lnTo>
                    <a:pt x="104" y="0"/>
                  </a:lnTo>
                  <a:lnTo>
                    <a:pt x="56" y="0"/>
                  </a:lnTo>
                  <a:lnTo>
                    <a:pt x="16" y="16"/>
                  </a:lnTo>
                  <a:lnTo>
                    <a:pt x="0" y="41"/>
                  </a:lnTo>
                  <a:lnTo>
                    <a:pt x="0" y="57"/>
                  </a:lnTo>
                  <a:lnTo>
                    <a:pt x="24" y="73"/>
                  </a:lnTo>
                  <a:lnTo>
                    <a:pt x="56" y="89"/>
                  </a:lnTo>
                  <a:lnTo>
                    <a:pt x="96" y="97"/>
                  </a:lnTo>
                  <a:lnTo>
                    <a:pt x="144" y="121"/>
                  </a:lnTo>
                  <a:lnTo>
                    <a:pt x="176" y="137"/>
                  </a:lnTo>
                </a:path>
              </a:pathLst>
            </a:custGeom>
            <a:noFill/>
            <a:ln w="25400" cap="rnd" cmpd="sng">
              <a:solidFill>
                <a:srgbClr val="000000"/>
              </a:solidFill>
              <a:prstDash val="solid"/>
              <a:round/>
              <a:headEnd type="none" w="med" len="med"/>
              <a:tailEnd type="none" w="med" len="med"/>
            </a:ln>
            <a:effectLst/>
          </p:spPr>
          <p:txBody>
            <a:bodyPr/>
            <a:lstStyle/>
            <a:p>
              <a:endParaRPr lang="it-IT"/>
            </a:p>
          </p:txBody>
        </p:sp>
        <p:sp>
          <p:nvSpPr>
            <p:cNvPr id="62564" name="Freeform 100"/>
            <p:cNvSpPr/>
            <p:nvPr/>
          </p:nvSpPr>
          <p:spPr bwMode="auto">
            <a:xfrm>
              <a:off x="479" y="980"/>
              <a:ext cx="95" cy="58"/>
            </a:xfrm>
            <a:custGeom>
              <a:avLst/>
              <a:gdLst/>
              <a:ahLst/>
              <a:cxnLst>
                <a:cxn ang="0">
                  <a:pos x="0" y="0"/>
                </a:cxn>
                <a:cxn ang="0">
                  <a:pos x="88" y="24"/>
                </a:cxn>
                <a:cxn ang="0">
                  <a:pos x="104" y="72"/>
                </a:cxn>
                <a:cxn ang="0">
                  <a:pos x="136" y="104"/>
                </a:cxn>
                <a:cxn ang="0">
                  <a:pos x="192" y="120"/>
                </a:cxn>
              </a:cxnLst>
              <a:rect l="0" t="0" r="r" b="b"/>
              <a:pathLst>
                <a:path w="193" h="121">
                  <a:moveTo>
                    <a:pt x="0" y="0"/>
                  </a:moveTo>
                  <a:lnTo>
                    <a:pt x="88" y="24"/>
                  </a:lnTo>
                  <a:lnTo>
                    <a:pt x="104" y="72"/>
                  </a:lnTo>
                  <a:lnTo>
                    <a:pt x="136" y="104"/>
                  </a:lnTo>
                  <a:lnTo>
                    <a:pt x="192" y="120"/>
                  </a:lnTo>
                </a:path>
              </a:pathLst>
            </a:custGeom>
            <a:noFill/>
            <a:ln w="25400" cap="rnd" cmpd="sng">
              <a:solidFill>
                <a:srgbClr val="000000"/>
              </a:solidFill>
              <a:prstDash val="solid"/>
              <a:round/>
              <a:headEnd type="none" w="med" len="med"/>
              <a:tailEnd type="none" w="med" len="med"/>
            </a:ln>
            <a:effectLst/>
          </p:spPr>
          <p:txBody>
            <a:bodyPr/>
            <a:lstStyle/>
            <a:p>
              <a:endParaRPr lang="it-IT"/>
            </a:p>
          </p:txBody>
        </p:sp>
        <p:sp>
          <p:nvSpPr>
            <p:cNvPr id="62565" name="Line 101"/>
            <p:cNvSpPr>
              <a:spLocks noChangeShapeType="1"/>
            </p:cNvSpPr>
            <p:nvPr/>
          </p:nvSpPr>
          <p:spPr bwMode="auto">
            <a:xfrm>
              <a:off x="495" y="1014"/>
              <a:ext cx="39" cy="24"/>
            </a:xfrm>
            <a:prstGeom prst="line">
              <a:avLst/>
            </a:prstGeom>
            <a:noFill/>
            <a:ln w="25400">
              <a:solidFill>
                <a:srgbClr val="000000"/>
              </a:solidFill>
              <a:round/>
            </a:ln>
            <a:effectLst/>
          </p:spPr>
          <p:txBody>
            <a:bodyPr wrap="none" anchor="ctr"/>
            <a:lstStyle/>
            <a:p>
              <a:endParaRPr lang="it-IT"/>
            </a:p>
          </p:txBody>
        </p:sp>
        <p:sp>
          <p:nvSpPr>
            <p:cNvPr id="62566" name="Freeform 102"/>
            <p:cNvSpPr/>
            <p:nvPr/>
          </p:nvSpPr>
          <p:spPr bwMode="auto">
            <a:xfrm>
              <a:off x="312" y="906"/>
              <a:ext cx="203" cy="86"/>
            </a:xfrm>
            <a:custGeom>
              <a:avLst/>
              <a:gdLst/>
              <a:ahLst/>
              <a:cxnLst>
                <a:cxn ang="0">
                  <a:pos x="416" y="24"/>
                </a:cxn>
                <a:cxn ang="0">
                  <a:pos x="296" y="8"/>
                </a:cxn>
                <a:cxn ang="0">
                  <a:pos x="256" y="0"/>
                </a:cxn>
                <a:cxn ang="0">
                  <a:pos x="192" y="8"/>
                </a:cxn>
                <a:cxn ang="0">
                  <a:pos x="120" y="40"/>
                </a:cxn>
                <a:cxn ang="0">
                  <a:pos x="72" y="72"/>
                </a:cxn>
                <a:cxn ang="0">
                  <a:pos x="24" y="129"/>
                </a:cxn>
                <a:cxn ang="0">
                  <a:pos x="0" y="177"/>
                </a:cxn>
              </a:cxnLst>
              <a:rect l="0" t="0" r="r" b="b"/>
              <a:pathLst>
                <a:path w="417" h="178">
                  <a:moveTo>
                    <a:pt x="416" y="24"/>
                  </a:moveTo>
                  <a:lnTo>
                    <a:pt x="296" y="8"/>
                  </a:lnTo>
                  <a:lnTo>
                    <a:pt x="256" y="0"/>
                  </a:lnTo>
                  <a:lnTo>
                    <a:pt x="192" y="8"/>
                  </a:lnTo>
                  <a:lnTo>
                    <a:pt x="120" y="40"/>
                  </a:lnTo>
                  <a:lnTo>
                    <a:pt x="72" y="72"/>
                  </a:lnTo>
                  <a:lnTo>
                    <a:pt x="24" y="129"/>
                  </a:lnTo>
                  <a:lnTo>
                    <a:pt x="0" y="177"/>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62567" name="Freeform 103"/>
            <p:cNvSpPr/>
            <p:nvPr/>
          </p:nvSpPr>
          <p:spPr bwMode="auto">
            <a:xfrm>
              <a:off x="316" y="941"/>
              <a:ext cx="59" cy="70"/>
            </a:xfrm>
            <a:custGeom>
              <a:avLst/>
              <a:gdLst/>
              <a:ahLst/>
              <a:cxnLst>
                <a:cxn ang="0">
                  <a:pos x="0" y="145"/>
                </a:cxn>
                <a:cxn ang="0">
                  <a:pos x="32" y="73"/>
                </a:cxn>
                <a:cxn ang="0">
                  <a:pos x="48" y="49"/>
                </a:cxn>
                <a:cxn ang="0">
                  <a:pos x="80" y="16"/>
                </a:cxn>
                <a:cxn ang="0">
                  <a:pos x="120" y="0"/>
                </a:cxn>
              </a:cxnLst>
              <a:rect l="0" t="0" r="r" b="b"/>
              <a:pathLst>
                <a:path w="121" h="146">
                  <a:moveTo>
                    <a:pt x="0" y="145"/>
                  </a:moveTo>
                  <a:lnTo>
                    <a:pt x="32" y="73"/>
                  </a:lnTo>
                  <a:lnTo>
                    <a:pt x="48" y="49"/>
                  </a:lnTo>
                  <a:lnTo>
                    <a:pt x="80" y="16"/>
                  </a:lnTo>
                  <a:lnTo>
                    <a:pt x="120" y="0"/>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62568" name="Freeform 104"/>
            <p:cNvSpPr/>
            <p:nvPr/>
          </p:nvSpPr>
          <p:spPr bwMode="auto">
            <a:xfrm>
              <a:off x="351" y="929"/>
              <a:ext cx="74" cy="74"/>
            </a:xfrm>
            <a:custGeom>
              <a:avLst/>
              <a:gdLst/>
              <a:ahLst/>
              <a:cxnLst>
                <a:cxn ang="0">
                  <a:pos x="152" y="0"/>
                </a:cxn>
                <a:cxn ang="0">
                  <a:pos x="112" y="24"/>
                </a:cxn>
                <a:cxn ang="0">
                  <a:pos x="56" y="57"/>
                </a:cxn>
                <a:cxn ang="0">
                  <a:pos x="32" y="81"/>
                </a:cxn>
                <a:cxn ang="0">
                  <a:pos x="16" y="113"/>
                </a:cxn>
                <a:cxn ang="0">
                  <a:pos x="0" y="153"/>
                </a:cxn>
              </a:cxnLst>
              <a:rect l="0" t="0" r="r" b="b"/>
              <a:pathLst>
                <a:path w="153" h="154">
                  <a:moveTo>
                    <a:pt x="152" y="0"/>
                  </a:moveTo>
                  <a:lnTo>
                    <a:pt x="112" y="24"/>
                  </a:lnTo>
                  <a:lnTo>
                    <a:pt x="56" y="57"/>
                  </a:lnTo>
                  <a:lnTo>
                    <a:pt x="32" y="81"/>
                  </a:lnTo>
                  <a:lnTo>
                    <a:pt x="16" y="113"/>
                  </a:lnTo>
                  <a:lnTo>
                    <a:pt x="0" y="153"/>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62569" name="Freeform 105"/>
            <p:cNvSpPr/>
            <p:nvPr/>
          </p:nvSpPr>
          <p:spPr bwMode="auto">
            <a:xfrm>
              <a:off x="370" y="987"/>
              <a:ext cx="67" cy="78"/>
            </a:xfrm>
            <a:custGeom>
              <a:avLst/>
              <a:gdLst/>
              <a:ahLst/>
              <a:cxnLst>
                <a:cxn ang="0">
                  <a:pos x="0" y="160"/>
                </a:cxn>
                <a:cxn ang="0">
                  <a:pos x="0" y="112"/>
                </a:cxn>
                <a:cxn ang="0">
                  <a:pos x="8" y="64"/>
                </a:cxn>
                <a:cxn ang="0">
                  <a:pos x="32" y="24"/>
                </a:cxn>
                <a:cxn ang="0">
                  <a:pos x="56" y="8"/>
                </a:cxn>
                <a:cxn ang="0">
                  <a:pos x="96" y="0"/>
                </a:cxn>
                <a:cxn ang="0">
                  <a:pos x="136" y="0"/>
                </a:cxn>
              </a:cxnLst>
              <a:rect l="0" t="0" r="r" b="b"/>
              <a:pathLst>
                <a:path w="137" h="161">
                  <a:moveTo>
                    <a:pt x="0" y="160"/>
                  </a:moveTo>
                  <a:lnTo>
                    <a:pt x="0" y="112"/>
                  </a:lnTo>
                  <a:lnTo>
                    <a:pt x="8" y="64"/>
                  </a:lnTo>
                  <a:lnTo>
                    <a:pt x="32" y="24"/>
                  </a:lnTo>
                  <a:lnTo>
                    <a:pt x="56" y="8"/>
                  </a:lnTo>
                  <a:lnTo>
                    <a:pt x="96" y="0"/>
                  </a:lnTo>
                  <a:lnTo>
                    <a:pt x="136" y="0"/>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62570" name="Freeform 106"/>
            <p:cNvSpPr/>
            <p:nvPr/>
          </p:nvSpPr>
          <p:spPr bwMode="auto">
            <a:xfrm>
              <a:off x="550" y="914"/>
              <a:ext cx="74" cy="85"/>
            </a:xfrm>
            <a:custGeom>
              <a:avLst/>
              <a:gdLst/>
              <a:ahLst/>
              <a:cxnLst>
                <a:cxn ang="0">
                  <a:pos x="0" y="0"/>
                </a:cxn>
                <a:cxn ang="0">
                  <a:pos x="8" y="56"/>
                </a:cxn>
                <a:cxn ang="0">
                  <a:pos x="32" y="97"/>
                </a:cxn>
                <a:cxn ang="0">
                  <a:pos x="64" y="137"/>
                </a:cxn>
                <a:cxn ang="0">
                  <a:pos x="120" y="161"/>
                </a:cxn>
                <a:cxn ang="0">
                  <a:pos x="152" y="177"/>
                </a:cxn>
              </a:cxnLst>
              <a:rect l="0" t="0" r="r" b="b"/>
              <a:pathLst>
                <a:path w="153" h="178">
                  <a:moveTo>
                    <a:pt x="0" y="0"/>
                  </a:moveTo>
                  <a:lnTo>
                    <a:pt x="8" y="56"/>
                  </a:lnTo>
                  <a:lnTo>
                    <a:pt x="32" y="97"/>
                  </a:lnTo>
                  <a:lnTo>
                    <a:pt x="64" y="137"/>
                  </a:lnTo>
                  <a:lnTo>
                    <a:pt x="120" y="161"/>
                  </a:lnTo>
                  <a:lnTo>
                    <a:pt x="152" y="177"/>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62571" name="Freeform 107"/>
            <p:cNvSpPr/>
            <p:nvPr/>
          </p:nvSpPr>
          <p:spPr bwMode="auto">
            <a:xfrm>
              <a:off x="643" y="991"/>
              <a:ext cx="48" cy="86"/>
            </a:xfrm>
            <a:custGeom>
              <a:avLst/>
              <a:gdLst/>
              <a:ahLst/>
              <a:cxnLst>
                <a:cxn ang="0">
                  <a:pos x="0" y="8"/>
                </a:cxn>
                <a:cxn ang="0">
                  <a:pos x="32" y="0"/>
                </a:cxn>
                <a:cxn ang="0">
                  <a:pos x="48" y="56"/>
                </a:cxn>
                <a:cxn ang="0">
                  <a:pos x="96" y="177"/>
                </a:cxn>
              </a:cxnLst>
              <a:rect l="0" t="0" r="r" b="b"/>
              <a:pathLst>
                <a:path w="97" h="178">
                  <a:moveTo>
                    <a:pt x="0" y="8"/>
                  </a:moveTo>
                  <a:lnTo>
                    <a:pt x="32" y="0"/>
                  </a:lnTo>
                  <a:lnTo>
                    <a:pt x="48" y="56"/>
                  </a:lnTo>
                  <a:lnTo>
                    <a:pt x="96" y="177"/>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62572" name="Line 108"/>
            <p:cNvSpPr>
              <a:spLocks noChangeShapeType="1"/>
            </p:cNvSpPr>
            <p:nvPr/>
          </p:nvSpPr>
          <p:spPr bwMode="auto">
            <a:xfrm flipH="1" flipV="1">
              <a:off x="680" y="1106"/>
              <a:ext cx="16" cy="27"/>
            </a:xfrm>
            <a:prstGeom prst="line">
              <a:avLst/>
            </a:prstGeom>
            <a:noFill/>
            <a:ln w="12700">
              <a:solidFill>
                <a:srgbClr val="000000"/>
              </a:solidFill>
              <a:round/>
            </a:ln>
            <a:effectLst/>
          </p:spPr>
          <p:txBody>
            <a:bodyPr wrap="none" anchor="ctr"/>
            <a:lstStyle/>
            <a:p>
              <a:endParaRPr lang="it-IT"/>
            </a:p>
          </p:txBody>
        </p:sp>
        <p:sp>
          <p:nvSpPr>
            <p:cNvPr id="62573" name="Freeform 109"/>
            <p:cNvSpPr/>
            <p:nvPr/>
          </p:nvSpPr>
          <p:spPr bwMode="auto">
            <a:xfrm>
              <a:off x="589" y="1208"/>
              <a:ext cx="86" cy="40"/>
            </a:xfrm>
            <a:custGeom>
              <a:avLst/>
              <a:gdLst/>
              <a:ahLst/>
              <a:cxnLst>
                <a:cxn ang="0">
                  <a:pos x="0" y="80"/>
                </a:cxn>
                <a:cxn ang="0">
                  <a:pos x="56" y="72"/>
                </a:cxn>
                <a:cxn ang="0">
                  <a:pos x="112" y="48"/>
                </a:cxn>
                <a:cxn ang="0">
                  <a:pos x="176" y="0"/>
                </a:cxn>
              </a:cxnLst>
              <a:rect l="0" t="0" r="r" b="b"/>
              <a:pathLst>
                <a:path w="177" h="81">
                  <a:moveTo>
                    <a:pt x="0" y="80"/>
                  </a:moveTo>
                  <a:lnTo>
                    <a:pt x="56" y="72"/>
                  </a:lnTo>
                  <a:lnTo>
                    <a:pt x="112" y="48"/>
                  </a:lnTo>
                  <a:lnTo>
                    <a:pt x="176" y="0"/>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62574" name="Freeform 110"/>
            <p:cNvSpPr/>
            <p:nvPr/>
          </p:nvSpPr>
          <p:spPr bwMode="auto">
            <a:xfrm>
              <a:off x="690" y="1205"/>
              <a:ext cx="4" cy="35"/>
            </a:xfrm>
            <a:custGeom>
              <a:avLst/>
              <a:gdLst/>
              <a:ahLst/>
              <a:cxnLst>
                <a:cxn ang="0">
                  <a:pos x="8" y="0"/>
                </a:cxn>
                <a:cxn ang="0">
                  <a:pos x="0" y="48"/>
                </a:cxn>
                <a:cxn ang="0">
                  <a:pos x="0" y="72"/>
                </a:cxn>
              </a:cxnLst>
              <a:rect l="0" t="0" r="r" b="b"/>
              <a:pathLst>
                <a:path w="9" h="73">
                  <a:moveTo>
                    <a:pt x="8" y="0"/>
                  </a:moveTo>
                  <a:lnTo>
                    <a:pt x="0" y="48"/>
                  </a:lnTo>
                  <a:lnTo>
                    <a:pt x="0" y="72"/>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62575" name="Freeform 111"/>
            <p:cNvSpPr/>
            <p:nvPr/>
          </p:nvSpPr>
          <p:spPr bwMode="auto">
            <a:xfrm>
              <a:off x="694" y="1192"/>
              <a:ext cx="8" cy="59"/>
            </a:xfrm>
            <a:custGeom>
              <a:avLst/>
              <a:gdLst/>
              <a:ahLst/>
              <a:cxnLst>
                <a:cxn ang="0">
                  <a:pos x="16" y="0"/>
                </a:cxn>
                <a:cxn ang="0">
                  <a:pos x="16" y="57"/>
                </a:cxn>
                <a:cxn ang="0">
                  <a:pos x="0" y="121"/>
                </a:cxn>
              </a:cxnLst>
              <a:rect l="0" t="0" r="r" b="b"/>
              <a:pathLst>
                <a:path w="17" h="122">
                  <a:moveTo>
                    <a:pt x="16" y="0"/>
                  </a:moveTo>
                  <a:lnTo>
                    <a:pt x="16" y="57"/>
                  </a:lnTo>
                  <a:lnTo>
                    <a:pt x="0" y="121"/>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62576" name="Freeform 112"/>
            <p:cNvSpPr/>
            <p:nvPr/>
          </p:nvSpPr>
          <p:spPr bwMode="auto">
            <a:xfrm>
              <a:off x="355" y="1228"/>
              <a:ext cx="59" cy="23"/>
            </a:xfrm>
            <a:custGeom>
              <a:avLst/>
              <a:gdLst/>
              <a:ahLst/>
              <a:cxnLst>
                <a:cxn ang="0">
                  <a:pos x="0" y="8"/>
                </a:cxn>
                <a:cxn ang="0">
                  <a:pos x="96" y="0"/>
                </a:cxn>
                <a:cxn ang="0">
                  <a:pos x="120" y="48"/>
                </a:cxn>
              </a:cxnLst>
              <a:rect l="0" t="0" r="r" b="b"/>
              <a:pathLst>
                <a:path w="121" h="49">
                  <a:moveTo>
                    <a:pt x="0" y="8"/>
                  </a:moveTo>
                  <a:lnTo>
                    <a:pt x="96" y="0"/>
                  </a:lnTo>
                  <a:lnTo>
                    <a:pt x="120" y="48"/>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62577" name="Freeform 113"/>
            <p:cNvSpPr/>
            <p:nvPr/>
          </p:nvSpPr>
          <p:spPr bwMode="auto">
            <a:xfrm>
              <a:off x="476" y="1278"/>
              <a:ext cx="43" cy="35"/>
            </a:xfrm>
            <a:custGeom>
              <a:avLst/>
              <a:gdLst/>
              <a:ahLst/>
              <a:cxnLst>
                <a:cxn ang="0">
                  <a:pos x="0" y="0"/>
                </a:cxn>
                <a:cxn ang="0">
                  <a:pos x="56" y="0"/>
                </a:cxn>
                <a:cxn ang="0">
                  <a:pos x="88" y="72"/>
                </a:cxn>
              </a:cxnLst>
              <a:rect l="0" t="0" r="r" b="b"/>
              <a:pathLst>
                <a:path w="89" h="73">
                  <a:moveTo>
                    <a:pt x="0" y="0"/>
                  </a:moveTo>
                  <a:lnTo>
                    <a:pt x="56" y="0"/>
                  </a:lnTo>
                  <a:lnTo>
                    <a:pt x="88" y="72"/>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62578" name="Freeform 114"/>
            <p:cNvSpPr/>
            <p:nvPr/>
          </p:nvSpPr>
          <p:spPr bwMode="auto">
            <a:xfrm>
              <a:off x="226" y="1111"/>
              <a:ext cx="74" cy="106"/>
            </a:xfrm>
            <a:custGeom>
              <a:avLst/>
              <a:gdLst/>
              <a:ahLst/>
              <a:cxnLst>
                <a:cxn ang="0">
                  <a:pos x="0" y="0"/>
                </a:cxn>
                <a:cxn ang="0">
                  <a:pos x="24" y="72"/>
                </a:cxn>
                <a:cxn ang="0">
                  <a:pos x="64" y="136"/>
                </a:cxn>
                <a:cxn ang="0">
                  <a:pos x="112" y="185"/>
                </a:cxn>
                <a:cxn ang="0">
                  <a:pos x="152" y="217"/>
                </a:cxn>
              </a:cxnLst>
              <a:rect l="0" t="0" r="r" b="b"/>
              <a:pathLst>
                <a:path w="153" h="218">
                  <a:moveTo>
                    <a:pt x="0" y="0"/>
                  </a:moveTo>
                  <a:lnTo>
                    <a:pt x="24" y="72"/>
                  </a:lnTo>
                  <a:lnTo>
                    <a:pt x="64" y="136"/>
                  </a:lnTo>
                  <a:lnTo>
                    <a:pt x="112" y="185"/>
                  </a:lnTo>
                  <a:lnTo>
                    <a:pt x="152" y="217"/>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62579" name="Freeform 115"/>
            <p:cNvSpPr/>
            <p:nvPr/>
          </p:nvSpPr>
          <p:spPr bwMode="auto">
            <a:xfrm>
              <a:off x="257" y="836"/>
              <a:ext cx="114" cy="160"/>
            </a:xfrm>
            <a:custGeom>
              <a:avLst/>
              <a:gdLst/>
              <a:ahLst/>
              <a:cxnLst>
                <a:cxn ang="0">
                  <a:pos x="232" y="0"/>
                </a:cxn>
                <a:cxn ang="0">
                  <a:pos x="168" y="32"/>
                </a:cxn>
                <a:cxn ang="0">
                  <a:pos x="104" y="104"/>
                </a:cxn>
                <a:cxn ang="0">
                  <a:pos x="48" y="200"/>
                </a:cxn>
                <a:cxn ang="0">
                  <a:pos x="0" y="329"/>
                </a:cxn>
              </a:cxnLst>
              <a:rect l="0" t="0" r="r" b="b"/>
              <a:pathLst>
                <a:path w="233" h="330">
                  <a:moveTo>
                    <a:pt x="232" y="0"/>
                  </a:moveTo>
                  <a:lnTo>
                    <a:pt x="168" y="32"/>
                  </a:lnTo>
                  <a:lnTo>
                    <a:pt x="104" y="104"/>
                  </a:lnTo>
                  <a:lnTo>
                    <a:pt x="48" y="200"/>
                  </a:lnTo>
                  <a:lnTo>
                    <a:pt x="0" y="329"/>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62580" name="Line 116"/>
            <p:cNvSpPr>
              <a:spLocks noChangeShapeType="1"/>
            </p:cNvSpPr>
            <p:nvPr/>
          </p:nvSpPr>
          <p:spPr bwMode="auto">
            <a:xfrm>
              <a:off x="243" y="1043"/>
              <a:ext cx="12" cy="27"/>
            </a:xfrm>
            <a:prstGeom prst="line">
              <a:avLst/>
            </a:prstGeom>
            <a:noFill/>
            <a:ln w="12700">
              <a:solidFill>
                <a:srgbClr val="000000"/>
              </a:solidFill>
              <a:round/>
            </a:ln>
            <a:effectLst/>
          </p:spPr>
          <p:txBody>
            <a:bodyPr wrap="none" anchor="ctr"/>
            <a:lstStyle/>
            <a:p>
              <a:endParaRPr lang="it-IT"/>
            </a:p>
          </p:txBody>
        </p:sp>
        <p:sp>
          <p:nvSpPr>
            <p:cNvPr id="62581" name="Line 117"/>
            <p:cNvSpPr>
              <a:spLocks noChangeShapeType="1"/>
            </p:cNvSpPr>
            <p:nvPr/>
          </p:nvSpPr>
          <p:spPr bwMode="auto">
            <a:xfrm>
              <a:off x="1605" y="776"/>
              <a:ext cx="19" cy="15"/>
            </a:xfrm>
            <a:prstGeom prst="line">
              <a:avLst/>
            </a:prstGeom>
            <a:noFill/>
            <a:ln w="12700">
              <a:solidFill>
                <a:srgbClr val="000000"/>
              </a:solidFill>
              <a:round/>
            </a:ln>
            <a:effectLst/>
          </p:spPr>
          <p:txBody>
            <a:bodyPr wrap="none" anchor="ctr"/>
            <a:lstStyle/>
            <a:p>
              <a:endParaRPr lang="it-IT"/>
            </a:p>
          </p:txBody>
        </p:sp>
        <p:sp>
          <p:nvSpPr>
            <p:cNvPr id="62582" name="Freeform 118"/>
            <p:cNvSpPr/>
            <p:nvPr/>
          </p:nvSpPr>
          <p:spPr bwMode="auto">
            <a:xfrm>
              <a:off x="1603" y="774"/>
              <a:ext cx="125" cy="16"/>
            </a:xfrm>
            <a:custGeom>
              <a:avLst/>
              <a:gdLst/>
              <a:ahLst/>
              <a:cxnLst>
                <a:cxn ang="0">
                  <a:pos x="0" y="0"/>
                </a:cxn>
                <a:cxn ang="0">
                  <a:pos x="232" y="0"/>
                </a:cxn>
                <a:cxn ang="0">
                  <a:pos x="256" y="32"/>
                </a:cxn>
              </a:cxnLst>
              <a:rect l="0" t="0" r="r" b="b"/>
              <a:pathLst>
                <a:path w="257" h="33">
                  <a:moveTo>
                    <a:pt x="0" y="0"/>
                  </a:moveTo>
                  <a:lnTo>
                    <a:pt x="232" y="0"/>
                  </a:lnTo>
                  <a:lnTo>
                    <a:pt x="256" y="32"/>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62583" name="Line 119"/>
            <p:cNvSpPr>
              <a:spLocks noChangeShapeType="1"/>
            </p:cNvSpPr>
            <p:nvPr/>
          </p:nvSpPr>
          <p:spPr bwMode="auto">
            <a:xfrm>
              <a:off x="1624" y="791"/>
              <a:ext cx="102" cy="0"/>
            </a:xfrm>
            <a:prstGeom prst="line">
              <a:avLst/>
            </a:prstGeom>
            <a:noFill/>
            <a:ln w="12700">
              <a:solidFill>
                <a:srgbClr val="000000"/>
              </a:solidFill>
              <a:round/>
            </a:ln>
            <a:effectLst/>
          </p:spPr>
          <p:txBody>
            <a:bodyPr wrap="none" anchor="ctr"/>
            <a:lstStyle/>
            <a:p>
              <a:endParaRPr lang="it-IT"/>
            </a:p>
          </p:txBody>
        </p:sp>
        <p:sp>
          <p:nvSpPr>
            <p:cNvPr id="62584" name="Freeform 120"/>
            <p:cNvSpPr/>
            <p:nvPr/>
          </p:nvSpPr>
          <p:spPr bwMode="auto">
            <a:xfrm>
              <a:off x="1603" y="778"/>
              <a:ext cx="125" cy="78"/>
            </a:xfrm>
            <a:custGeom>
              <a:avLst/>
              <a:gdLst/>
              <a:ahLst/>
              <a:cxnLst>
                <a:cxn ang="0">
                  <a:pos x="0" y="0"/>
                </a:cxn>
                <a:cxn ang="0">
                  <a:pos x="0" y="145"/>
                </a:cxn>
                <a:cxn ang="0">
                  <a:pos x="40" y="161"/>
                </a:cxn>
                <a:cxn ang="0">
                  <a:pos x="256" y="161"/>
                </a:cxn>
              </a:cxnLst>
              <a:rect l="0" t="0" r="r" b="b"/>
              <a:pathLst>
                <a:path w="257" h="162">
                  <a:moveTo>
                    <a:pt x="0" y="0"/>
                  </a:moveTo>
                  <a:lnTo>
                    <a:pt x="0" y="145"/>
                  </a:lnTo>
                  <a:lnTo>
                    <a:pt x="40" y="161"/>
                  </a:lnTo>
                  <a:lnTo>
                    <a:pt x="256" y="161"/>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62585" name="Line 121"/>
            <p:cNvSpPr>
              <a:spLocks noChangeShapeType="1"/>
            </p:cNvSpPr>
            <p:nvPr/>
          </p:nvSpPr>
          <p:spPr bwMode="auto">
            <a:xfrm>
              <a:off x="1624" y="791"/>
              <a:ext cx="0" cy="63"/>
            </a:xfrm>
            <a:prstGeom prst="line">
              <a:avLst/>
            </a:prstGeom>
            <a:noFill/>
            <a:ln w="12700">
              <a:solidFill>
                <a:srgbClr val="000000"/>
              </a:solidFill>
              <a:round/>
            </a:ln>
            <a:effectLst/>
          </p:spPr>
          <p:txBody>
            <a:bodyPr wrap="none" anchor="ctr"/>
            <a:lstStyle/>
            <a:p>
              <a:endParaRPr lang="it-IT"/>
            </a:p>
          </p:txBody>
        </p:sp>
        <p:sp>
          <p:nvSpPr>
            <p:cNvPr id="62586" name="Line 122"/>
            <p:cNvSpPr>
              <a:spLocks noChangeShapeType="1"/>
            </p:cNvSpPr>
            <p:nvPr/>
          </p:nvSpPr>
          <p:spPr bwMode="auto">
            <a:xfrm>
              <a:off x="1729" y="791"/>
              <a:ext cx="0" cy="63"/>
            </a:xfrm>
            <a:prstGeom prst="line">
              <a:avLst/>
            </a:prstGeom>
            <a:noFill/>
            <a:ln w="12700">
              <a:solidFill>
                <a:srgbClr val="000000"/>
              </a:solidFill>
              <a:round/>
            </a:ln>
            <a:effectLst/>
          </p:spPr>
          <p:txBody>
            <a:bodyPr wrap="none" anchor="ctr"/>
            <a:lstStyle/>
            <a:p>
              <a:endParaRPr lang="it-IT"/>
            </a:p>
          </p:txBody>
        </p:sp>
        <p:sp>
          <p:nvSpPr>
            <p:cNvPr id="62587" name="Line 123"/>
            <p:cNvSpPr>
              <a:spLocks noChangeShapeType="1"/>
            </p:cNvSpPr>
            <p:nvPr/>
          </p:nvSpPr>
          <p:spPr bwMode="auto">
            <a:xfrm>
              <a:off x="1729" y="807"/>
              <a:ext cx="340" cy="0"/>
            </a:xfrm>
            <a:prstGeom prst="line">
              <a:avLst/>
            </a:prstGeom>
            <a:noFill/>
            <a:ln w="12700">
              <a:solidFill>
                <a:srgbClr val="000000"/>
              </a:solidFill>
              <a:round/>
            </a:ln>
            <a:effectLst/>
          </p:spPr>
          <p:txBody>
            <a:bodyPr wrap="none" anchor="ctr"/>
            <a:lstStyle/>
            <a:p>
              <a:endParaRPr lang="it-IT"/>
            </a:p>
          </p:txBody>
        </p:sp>
        <p:sp>
          <p:nvSpPr>
            <p:cNvPr id="62588" name="Line 124"/>
            <p:cNvSpPr>
              <a:spLocks noChangeShapeType="1"/>
            </p:cNvSpPr>
            <p:nvPr/>
          </p:nvSpPr>
          <p:spPr bwMode="auto">
            <a:xfrm>
              <a:off x="1729" y="838"/>
              <a:ext cx="336" cy="0"/>
            </a:xfrm>
            <a:prstGeom prst="line">
              <a:avLst/>
            </a:prstGeom>
            <a:noFill/>
            <a:ln w="12700">
              <a:solidFill>
                <a:srgbClr val="000000"/>
              </a:solidFill>
              <a:round/>
            </a:ln>
            <a:effectLst/>
          </p:spPr>
          <p:txBody>
            <a:bodyPr wrap="none" anchor="ctr"/>
            <a:lstStyle/>
            <a:p>
              <a:endParaRPr lang="it-IT"/>
            </a:p>
          </p:txBody>
        </p:sp>
        <p:sp>
          <p:nvSpPr>
            <p:cNvPr id="62589" name="Line 125"/>
            <p:cNvSpPr>
              <a:spLocks noChangeShapeType="1"/>
            </p:cNvSpPr>
            <p:nvPr/>
          </p:nvSpPr>
          <p:spPr bwMode="auto">
            <a:xfrm>
              <a:off x="2127" y="807"/>
              <a:ext cx="35" cy="0"/>
            </a:xfrm>
            <a:prstGeom prst="line">
              <a:avLst/>
            </a:prstGeom>
            <a:noFill/>
            <a:ln w="12700">
              <a:solidFill>
                <a:srgbClr val="000000"/>
              </a:solidFill>
              <a:round/>
            </a:ln>
            <a:effectLst/>
          </p:spPr>
          <p:txBody>
            <a:bodyPr wrap="none" anchor="ctr"/>
            <a:lstStyle/>
            <a:p>
              <a:endParaRPr lang="it-IT"/>
            </a:p>
          </p:txBody>
        </p:sp>
        <p:sp>
          <p:nvSpPr>
            <p:cNvPr id="62590" name="Line 126"/>
            <p:cNvSpPr>
              <a:spLocks noChangeShapeType="1"/>
            </p:cNvSpPr>
            <p:nvPr/>
          </p:nvSpPr>
          <p:spPr bwMode="auto">
            <a:xfrm>
              <a:off x="2123" y="838"/>
              <a:ext cx="39" cy="0"/>
            </a:xfrm>
            <a:prstGeom prst="line">
              <a:avLst/>
            </a:prstGeom>
            <a:noFill/>
            <a:ln w="12700">
              <a:solidFill>
                <a:srgbClr val="000000"/>
              </a:solidFill>
              <a:round/>
            </a:ln>
            <a:effectLst/>
          </p:spPr>
          <p:txBody>
            <a:bodyPr wrap="none" anchor="ctr"/>
            <a:lstStyle/>
            <a:p>
              <a:endParaRPr lang="it-IT"/>
            </a:p>
          </p:txBody>
        </p:sp>
        <p:sp>
          <p:nvSpPr>
            <p:cNvPr id="62591" name="Freeform 127"/>
            <p:cNvSpPr/>
            <p:nvPr/>
          </p:nvSpPr>
          <p:spPr bwMode="auto">
            <a:xfrm>
              <a:off x="2211" y="805"/>
              <a:ext cx="20" cy="32"/>
            </a:xfrm>
            <a:custGeom>
              <a:avLst/>
              <a:gdLst/>
              <a:ahLst/>
              <a:cxnLst>
                <a:cxn ang="0">
                  <a:pos x="0" y="0"/>
                </a:cxn>
                <a:cxn ang="0">
                  <a:pos x="40" y="0"/>
                </a:cxn>
                <a:cxn ang="0">
                  <a:pos x="40" y="65"/>
                </a:cxn>
              </a:cxnLst>
              <a:rect l="0" t="0" r="r" b="b"/>
              <a:pathLst>
                <a:path w="41" h="66">
                  <a:moveTo>
                    <a:pt x="0" y="0"/>
                  </a:moveTo>
                  <a:lnTo>
                    <a:pt x="40" y="0"/>
                  </a:lnTo>
                  <a:lnTo>
                    <a:pt x="40" y="65"/>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62592" name="Line 128"/>
            <p:cNvSpPr>
              <a:spLocks noChangeShapeType="1"/>
            </p:cNvSpPr>
            <p:nvPr/>
          </p:nvSpPr>
          <p:spPr bwMode="auto">
            <a:xfrm>
              <a:off x="2213" y="838"/>
              <a:ext cx="16" cy="0"/>
            </a:xfrm>
            <a:prstGeom prst="line">
              <a:avLst/>
            </a:prstGeom>
            <a:noFill/>
            <a:ln w="12700">
              <a:solidFill>
                <a:srgbClr val="000000"/>
              </a:solidFill>
              <a:round/>
            </a:ln>
            <a:effectLst/>
          </p:spPr>
          <p:txBody>
            <a:bodyPr wrap="none" anchor="ctr"/>
            <a:lstStyle/>
            <a:p>
              <a:endParaRPr lang="it-IT"/>
            </a:p>
          </p:txBody>
        </p:sp>
        <p:sp>
          <p:nvSpPr>
            <p:cNvPr id="62593" name="Freeform 129"/>
            <p:cNvSpPr/>
            <p:nvPr/>
          </p:nvSpPr>
          <p:spPr bwMode="auto">
            <a:xfrm>
              <a:off x="1650" y="856"/>
              <a:ext cx="0" cy="163"/>
            </a:xfrm>
            <a:custGeom>
              <a:avLst/>
              <a:gdLst/>
              <a:ahLst/>
              <a:cxnLst>
                <a:cxn ang="0">
                  <a:pos x="0" y="0"/>
                </a:cxn>
                <a:cxn ang="0">
                  <a:pos x="0" y="0"/>
                </a:cxn>
                <a:cxn ang="0">
                  <a:pos x="0" y="337"/>
                </a:cxn>
              </a:cxnLst>
              <a:rect l="0" t="0" r="r" b="b"/>
              <a:pathLst>
                <a:path w="1" h="338">
                  <a:moveTo>
                    <a:pt x="0" y="0"/>
                  </a:moveTo>
                  <a:lnTo>
                    <a:pt x="0" y="0"/>
                  </a:lnTo>
                  <a:lnTo>
                    <a:pt x="0" y="337"/>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62594" name="Line 130"/>
            <p:cNvSpPr>
              <a:spLocks noChangeShapeType="1"/>
            </p:cNvSpPr>
            <p:nvPr/>
          </p:nvSpPr>
          <p:spPr bwMode="auto">
            <a:xfrm>
              <a:off x="1651" y="1652"/>
              <a:ext cx="0" cy="407"/>
            </a:xfrm>
            <a:prstGeom prst="line">
              <a:avLst/>
            </a:prstGeom>
            <a:noFill/>
            <a:ln w="12700">
              <a:solidFill>
                <a:srgbClr val="000000"/>
              </a:solidFill>
              <a:round/>
            </a:ln>
            <a:effectLst/>
          </p:spPr>
          <p:txBody>
            <a:bodyPr wrap="none" anchor="ctr"/>
            <a:lstStyle/>
            <a:p>
              <a:endParaRPr lang="it-IT"/>
            </a:p>
          </p:txBody>
        </p:sp>
        <p:sp>
          <p:nvSpPr>
            <p:cNvPr id="62595" name="Line 131"/>
            <p:cNvSpPr>
              <a:spLocks noChangeShapeType="1"/>
            </p:cNvSpPr>
            <p:nvPr/>
          </p:nvSpPr>
          <p:spPr bwMode="auto">
            <a:xfrm flipV="1">
              <a:off x="1698" y="1648"/>
              <a:ext cx="0" cy="415"/>
            </a:xfrm>
            <a:prstGeom prst="line">
              <a:avLst/>
            </a:prstGeom>
            <a:noFill/>
            <a:ln w="12700">
              <a:solidFill>
                <a:srgbClr val="000000"/>
              </a:solidFill>
              <a:round/>
            </a:ln>
            <a:effectLst/>
          </p:spPr>
          <p:txBody>
            <a:bodyPr wrap="none" anchor="ctr"/>
            <a:lstStyle/>
            <a:p>
              <a:endParaRPr lang="it-IT"/>
            </a:p>
          </p:txBody>
        </p:sp>
        <p:sp>
          <p:nvSpPr>
            <p:cNvPr id="62596" name="Line 132"/>
            <p:cNvSpPr>
              <a:spLocks noChangeShapeType="1"/>
            </p:cNvSpPr>
            <p:nvPr/>
          </p:nvSpPr>
          <p:spPr bwMode="auto">
            <a:xfrm flipV="1">
              <a:off x="1698" y="1237"/>
              <a:ext cx="0" cy="39"/>
            </a:xfrm>
            <a:prstGeom prst="line">
              <a:avLst/>
            </a:prstGeom>
            <a:noFill/>
            <a:ln w="12700">
              <a:solidFill>
                <a:srgbClr val="000000"/>
              </a:solidFill>
              <a:round/>
            </a:ln>
            <a:effectLst/>
          </p:spPr>
          <p:txBody>
            <a:bodyPr wrap="none" anchor="ctr"/>
            <a:lstStyle/>
            <a:p>
              <a:endParaRPr lang="it-IT"/>
            </a:p>
          </p:txBody>
        </p:sp>
        <p:sp>
          <p:nvSpPr>
            <p:cNvPr id="62597" name="Line 133"/>
            <p:cNvSpPr>
              <a:spLocks noChangeShapeType="1"/>
            </p:cNvSpPr>
            <p:nvPr/>
          </p:nvSpPr>
          <p:spPr bwMode="auto">
            <a:xfrm flipV="1">
              <a:off x="1698" y="854"/>
              <a:ext cx="0" cy="340"/>
            </a:xfrm>
            <a:prstGeom prst="line">
              <a:avLst/>
            </a:prstGeom>
            <a:noFill/>
            <a:ln w="12700">
              <a:solidFill>
                <a:srgbClr val="000000"/>
              </a:solidFill>
              <a:round/>
            </a:ln>
            <a:effectLst/>
          </p:spPr>
          <p:txBody>
            <a:bodyPr wrap="none" anchor="ctr"/>
            <a:lstStyle/>
            <a:p>
              <a:endParaRPr lang="it-IT"/>
            </a:p>
          </p:txBody>
        </p:sp>
        <p:sp>
          <p:nvSpPr>
            <p:cNvPr id="62598" name="Line 134"/>
            <p:cNvSpPr>
              <a:spLocks noChangeShapeType="1"/>
            </p:cNvSpPr>
            <p:nvPr/>
          </p:nvSpPr>
          <p:spPr bwMode="auto">
            <a:xfrm flipH="1">
              <a:off x="1634" y="859"/>
              <a:ext cx="35" cy="686"/>
            </a:xfrm>
            <a:prstGeom prst="line">
              <a:avLst/>
            </a:prstGeom>
            <a:noFill/>
            <a:ln w="25400">
              <a:solidFill>
                <a:srgbClr val="000000"/>
              </a:solidFill>
              <a:round/>
            </a:ln>
            <a:effectLst/>
          </p:spPr>
          <p:txBody>
            <a:bodyPr wrap="none" anchor="ctr"/>
            <a:lstStyle/>
            <a:p>
              <a:endParaRPr lang="it-IT"/>
            </a:p>
          </p:txBody>
        </p:sp>
        <p:sp>
          <p:nvSpPr>
            <p:cNvPr id="62599" name="Line 135"/>
            <p:cNvSpPr>
              <a:spLocks noChangeShapeType="1"/>
            </p:cNvSpPr>
            <p:nvPr/>
          </p:nvSpPr>
          <p:spPr bwMode="auto">
            <a:xfrm flipV="1">
              <a:off x="1669" y="852"/>
              <a:ext cx="16" cy="701"/>
            </a:xfrm>
            <a:prstGeom prst="line">
              <a:avLst/>
            </a:prstGeom>
            <a:noFill/>
            <a:ln w="25400">
              <a:solidFill>
                <a:srgbClr val="000000"/>
              </a:solidFill>
              <a:round/>
            </a:ln>
            <a:effectLst/>
          </p:spPr>
          <p:txBody>
            <a:bodyPr wrap="none" anchor="ctr"/>
            <a:lstStyle/>
            <a:p>
              <a:endParaRPr lang="it-IT"/>
            </a:p>
          </p:txBody>
        </p:sp>
        <p:sp>
          <p:nvSpPr>
            <p:cNvPr id="62600" name="Line 136"/>
            <p:cNvSpPr>
              <a:spLocks noChangeShapeType="1"/>
            </p:cNvSpPr>
            <p:nvPr/>
          </p:nvSpPr>
          <p:spPr bwMode="auto">
            <a:xfrm>
              <a:off x="1698" y="982"/>
              <a:ext cx="8" cy="0"/>
            </a:xfrm>
            <a:prstGeom prst="line">
              <a:avLst/>
            </a:prstGeom>
            <a:noFill/>
            <a:ln w="12700">
              <a:solidFill>
                <a:srgbClr val="000000"/>
              </a:solidFill>
              <a:round/>
            </a:ln>
            <a:effectLst/>
          </p:spPr>
          <p:txBody>
            <a:bodyPr wrap="none" anchor="ctr"/>
            <a:lstStyle/>
            <a:p>
              <a:endParaRPr lang="it-IT"/>
            </a:p>
          </p:txBody>
        </p:sp>
        <p:sp>
          <p:nvSpPr>
            <p:cNvPr id="62601" name="Line 137"/>
            <p:cNvSpPr>
              <a:spLocks noChangeShapeType="1"/>
            </p:cNvSpPr>
            <p:nvPr/>
          </p:nvSpPr>
          <p:spPr bwMode="auto">
            <a:xfrm>
              <a:off x="1714" y="985"/>
              <a:ext cx="12" cy="16"/>
            </a:xfrm>
            <a:prstGeom prst="line">
              <a:avLst/>
            </a:prstGeom>
            <a:noFill/>
            <a:ln w="12700">
              <a:solidFill>
                <a:srgbClr val="000000"/>
              </a:solidFill>
              <a:round/>
            </a:ln>
            <a:effectLst/>
          </p:spPr>
          <p:txBody>
            <a:bodyPr wrap="none" anchor="ctr"/>
            <a:lstStyle/>
            <a:p>
              <a:endParaRPr lang="it-IT"/>
            </a:p>
          </p:txBody>
        </p:sp>
        <p:sp>
          <p:nvSpPr>
            <p:cNvPr id="62602" name="Line 138"/>
            <p:cNvSpPr>
              <a:spLocks noChangeShapeType="1"/>
            </p:cNvSpPr>
            <p:nvPr/>
          </p:nvSpPr>
          <p:spPr bwMode="auto">
            <a:xfrm>
              <a:off x="1728" y="997"/>
              <a:ext cx="7" cy="46"/>
            </a:xfrm>
            <a:prstGeom prst="line">
              <a:avLst/>
            </a:prstGeom>
            <a:noFill/>
            <a:ln w="12700">
              <a:solidFill>
                <a:srgbClr val="000000"/>
              </a:solidFill>
              <a:round/>
            </a:ln>
            <a:effectLst/>
          </p:spPr>
          <p:txBody>
            <a:bodyPr wrap="none" anchor="ctr"/>
            <a:lstStyle/>
            <a:p>
              <a:endParaRPr lang="it-IT"/>
            </a:p>
          </p:txBody>
        </p:sp>
        <p:sp>
          <p:nvSpPr>
            <p:cNvPr id="62603" name="Line 139"/>
            <p:cNvSpPr>
              <a:spLocks noChangeShapeType="1"/>
            </p:cNvSpPr>
            <p:nvPr/>
          </p:nvSpPr>
          <p:spPr bwMode="auto">
            <a:xfrm>
              <a:off x="1739" y="1051"/>
              <a:ext cx="24" cy="124"/>
            </a:xfrm>
            <a:prstGeom prst="line">
              <a:avLst/>
            </a:prstGeom>
            <a:noFill/>
            <a:ln w="12700">
              <a:solidFill>
                <a:srgbClr val="000000"/>
              </a:solidFill>
              <a:round/>
            </a:ln>
            <a:effectLst/>
          </p:spPr>
          <p:txBody>
            <a:bodyPr wrap="none" anchor="ctr"/>
            <a:lstStyle/>
            <a:p>
              <a:endParaRPr lang="it-IT"/>
            </a:p>
          </p:txBody>
        </p:sp>
        <p:sp>
          <p:nvSpPr>
            <p:cNvPr id="62604" name="Line 140"/>
            <p:cNvSpPr>
              <a:spLocks noChangeShapeType="1"/>
            </p:cNvSpPr>
            <p:nvPr/>
          </p:nvSpPr>
          <p:spPr bwMode="auto">
            <a:xfrm>
              <a:off x="1700" y="1039"/>
              <a:ext cx="31" cy="148"/>
            </a:xfrm>
            <a:prstGeom prst="line">
              <a:avLst/>
            </a:prstGeom>
            <a:noFill/>
            <a:ln w="12700">
              <a:solidFill>
                <a:srgbClr val="000000"/>
              </a:solidFill>
              <a:round/>
            </a:ln>
            <a:effectLst/>
          </p:spPr>
          <p:txBody>
            <a:bodyPr wrap="none" anchor="ctr"/>
            <a:lstStyle/>
            <a:p>
              <a:endParaRPr lang="it-IT"/>
            </a:p>
          </p:txBody>
        </p:sp>
        <p:sp>
          <p:nvSpPr>
            <p:cNvPr id="62605" name="Line 141"/>
            <p:cNvSpPr>
              <a:spLocks noChangeShapeType="1"/>
            </p:cNvSpPr>
            <p:nvPr/>
          </p:nvSpPr>
          <p:spPr bwMode="auto">
            <a:xfrm>
              <a:off x="1774" y="1222"/>
              <a:ext cx="4" cy="35"/>
            </a:xfrm>
            <a:prstGeom prst="line">
              <a:avLst/>
            </a:prstGeom>
            <a:noFill/>
            <a:ln w="12700">
              <a:solidFill>
                <a:srgbClr val="000000"/>
              </a:solidFill>
              <a:round/>
            </a:ln>
            <a:effectLst/>
          </p:spPr>
          <p:txBody>
            <a:bodyPr wrap="none" anchor="ctr"/>
            <a:lstStyle/>
            <a:p>
              <a:endParaRPr lang="it-IT"/>
            </a:p>
          </p:txBody>
        </p:sp>
        <p:sp>
          <p:nvSpPr>
            <p:cNvPr id="62606" name="Freeform 142"/>
            <p:cNvSpPr/>
            <p:nvPr/>
          </p:nvSpPr>
          <p:spPr bwMode="auto">
            <a:xfrm>
              <a:off x="1735" y="1232"/>
              <a:ext cx="9" cy="35"/>
            </a:xfrm>
            <a:custGeom>
              <a:avLst/>
              <a:gdLst/>
              <a:ahLst/>
              <a:cxnLst>
                <a:cxn ang="0">
                  <a:pos x="0" y="0"/>
                </a:cxn>
                <a:cxn ang="0">
                  <a:pos x="0" y="0"/>
                </a:cxn>
                <a:cxn ang="0">
                  <a:pos x="16" y="72"/>
                </a:cxn>
              </a:cxnLst>
              <a:rect l="0" t="0" r="r" b="b"/>
              <a:pathLst>
                <a:path w="17" h="73">
                  <a:moveTo>
                    <a:pt x="0" y="0"/>
                  </a:moveTo>
                  <a:lnTo>
                    <a:pt x="0" y="0"/>
                  </a:lnTo>
                  <a:lnTo>
                    <a:pt x="16" y="72"/>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62607" name="Line 143"/>
            <p:cNvSpPr>
              <a:spLocks noChangeShapeType="1"/>
            </p:cNvSpPr>
            <p:nvPr/>
          </p:nvSpPr>
          <p:spPr bwMode="auto">
            <a:xfrm>
              <a:off x="1794" y="1307"/>
              <a:ext cx="144" cy="748"/>
            </a:xfrm>
            <a:prstGeom prst="line">
              <a:avLst/>
            </a:prstGeom>
            <a:noFill/>
            <a:ln w="12700">
              <a:solidFill>
                <a:srgbClr val="000000"/>
              </a:solidFill>
              <a:round/>
            </a:ln>
            <a:effectLst/>
          </p:spPr>
          <p:txBody>
            <a:bodyPr wrap="none" anchor="ctr"/>
            <a:lstStyle/>
            <a:p>
              <a:endParaRPr lang="it-IT"/>
            </a:p>
          </p:txBody>
        </p:sp>
        <p:sp>
          <p:nvSpPr>
            <p:cNvPr id="62608" name="Line 144"/>
            <p:cNvSpPr>
              <a:spLocks noChangeShapeType="1"/>
            </p:cNvSpPr>
            <p:nvPr/>
          </p:nvSpPr>
          <p:spPr bwMode="auto">
            <a:xfrm flipH="1" flipV="1">
              <a:off x="1755" y="1311"/>
              <a:ext cx="148" cy="748"/>
            </a:xfrm>
            <a:prstGeom prst="line">
              <a:avLst/>
            </a:prstGeom>
            <a:noFill/>
            <a:ln w="12700">
              <a:solidFill>
                <a:srgbClr val="000000"/>
              </a:solidFill>
              <a:round/>
            </a:ln>
            <a:effectLst/>
          </p:spPr>
          <p:txBody>
            <a:bodyPr wrap="none" anchor="ctr"/>
            <a:lstStyle/>
            <a:p>
              <a:endParaRPr lang="it-IT"/>
            </a:p>
          </p:txBody>
        </p:sp>
        <p:sp>
          <p:nvSpPr>
            <p:cNvPr id="62609" name="Line 145"/>
            <p:cNvSpPr>
              <a:spLocks noChangeShapeType="1"/>
            </p:cNvSpPr>
            <p:nvPr/>
          </p:nvSpPr>
          <p:spPr bwMode="auto">
            <a:xfrm>
              <a:off x="1562" y="1547"/>
              <a:ext cx="171" cy="0"/>
            </a:xfrm>
            <a:prstGeom prst="line">
              <a:avLst/>
            </a:prstGeom>
            <a:noFill/>
            <a:ln w="12700">
              <a:solidFill>
                <a:srgbClr val="000000"/>
              </a:solidFill>
              <a:round/>
            </a:ln>
            <a:effectLst/>
          </p:spPr>
          <p:txBody>
            <a:bodyPr wrap="none" anchor="ctr"/>
            <a:lstStyle/>
            <a:p>
              <a:endParaRPr lang="it-IT"/>
            </a:p>
          </p:txBody>
        </p:sp>
        <p:sp>
          <p:nvSpPr>
            <p:cNvPr id="62610" name="Line 146"/>
            <p:cNvSpPr>
              <a:spLocks noChangeShapeType="1"/>
            </p:cNvSpPr>
            <p:nvPr/>
          </p:nvSpPr>
          <p:spPr bwMode="auto">
            <a:xfrm>
              <a:off x="1562" y="1547"/>
              <a:ext cx="23" cy="12"/>
            </a:xfrm>
            <a:prstGeom prst="line">
              <a:avLst/>
            </a:prstGeom>
            <a:noFill/>
            <a:ln w="12700">
              <a:solidFill>
                <a:srgbClr val="000000"/>
              </a:solidFill>
              <a:round/>
            </a:ln>
            <a:effectLst/>
          </p:spPr>
          <p:txBody>
            <a:bodyPr wrap="none" anchor="ctr"/>
            <a:lstStyle/>
            <a:p>
              <a:endParaRPr lang="it-IT"/>
            </a:p>
          </p:txBody>
        </p:sp>
        <p:sp>
          <p:nvSpPr>
            <p:cNvPr id="62611" name="Line 147"/>
            <p:cNvSpPr>
              <a:spLocks noChangeShapeType="1"/>
            </p:cNvSpPr>
            <p:nvPr/>
          </p:nvSpPr>
          <p:spPr bwMode="auto">
            <a:xfrm>
              <a:off x="1581" y="1559"/>
              <a:ext cx="168" cy="0"/>
            </a:xfrm>
            <a:prstGeom prst="line">
              <a:avLst/>
            </a:prstGeom>
            <a:noFill/>
            <a:ln w="12700">
              <a:solidFill>
                <a:srgbClr val="000000"/>
              </a:solidFill>
              <a:round/>
            </a:ln>
            <a:effectLst/>
          </p:spPr>
          <p:txBody>
            <a:bodyPr wrap="none" anchor="ctr"/>
            <a:lstStyle/>
            <a:p>
              <a:endParaRPr lang="it-IT"/>
            </a:p>
          </p:txBody>
        </p:sp>
        <p:sp>
          <p:nvSpPr>
            <p:cNvPr id="62612" name="Line 148"/>
            <p:cNvSpPr>
              <a:spLocks noChangeShapeType="1"/>
            </p:cNvSpPr>
            <p:nvPr/>
          </p:nvSpPr>
          <p:spPr bwMode="auto">
            <a:xfrm>
              <a:off x="1733" y="1547"/>
              <a:ext cx="20" cy="8"/>
            </a:xfrm>
            <a:prstGeom prst="line">
              <a:avLst/>
            </a:prstGeom>
            <a:noFill/>
            <a:ln w="12700">
              <a:solidFill>
                <a:srgbClr val="000000"/>
              </a:solidFill>
              <a:round/>
            </a:ln>
            <a:effectLst/>
          </p:spPr>
          <p:txBody>
            <a:bodyPr wrap="none" anchor="ctr"/>
            <a:lstStyle/>
            <a:p>
              <a:endParaRPr lang="it-IT"/>
            </a:p>
          </p:txBody>
        </p:sp>
        <p:sp>
          <p:nvSpPr>
            <p:cNvPr id="62613" name="Line 149"/>
            <p:cNvSpPr>
              <a:spLocks noChangeShapeType="1"/>
            </p:cNvSpPr>
            <p:nvPr/>
          </p:nvSpPr>
          <p:spPr bwMode="auto">
            <a:xfrm>
              <a:off x="1587" y="1559"/>
              <a:ext cx="4" cy="43"/>
            </a:xfrm>
            <a:prstGeom prst="line">
              <a:avLst/>
            </a:prstGeom>
            <a:noFill/>
            <a:ln w="12700">
              <a:solidFill>
                <a:srgbClr val="000000"/>
              </a:solidFill>
              <a:round/>
            </a:ln>
            <a:effectLst/>
          </p:spPr>
          <p:txBody>
            <a:bodyPr wrap="none" anchor="ctr"/>
            <a:lstStyle/>
            <a:p>
              <a:endParaRPr lang="it-IT"/>
            </a:p>
          </p:txBody>
        </p:sp>
        <p:sp>
          <p:nvSpPr>
            <p:cNvPr id="62614" name="Line 150"/>
            <p:cNvSpPr>
              <a:spLocks noChangeShapeType="1"/>
            </p:cNvSpPr>
            <p:nvPr/>
          </p:nvSpPr>
          <p:spPr bwMode="auto">
            <a:xfrm>
              <a:off x="1597" y="1606"/>
              <a:ext cx="168" cy="0"/>
            </a:xfrm>
            <a:prstGeom prst="line">
              <a:avLst/>
            </a:prstGeom>
            <a:noFill/>
            <a:ln w="12700">
              <a:solidFill>
                <a:srgbClr val="000000"/>
              </a:solidFill>
              <a:round/>
            </a:ln>
            <a:effectLst/>
          </p:spPr>
          <p:txBody>
            <a:bodyPr wrap="none" anchor="ctr"/>
            <a:lstStyle/>
            <a:p>
              <a:endParaRPr lang="it-IT"/>
            </a:p>
          </p:txBody>
        </p:sp>
        <p:sp>
          <p:nvSpPr>
            <p:cNvPr id="62615" name="Line 151"/>
            <p:cNvSpPr>
              <a:spLocks noChangeShapeType="1"/>
            </p:cNvSpPr>
            <p:nvPr/>
          </p:nvSpPr>
          <p:spPr bwMode="auto">
            <a:xfrm>
              <a:off x="1755" y="1559"/>
              <a:ext cx="12" cy="43"/>
            </a:xfrm>
            <a:prstGeom prst="line">
              <a:avLst/>
            </a:prstGeom>
            <a:noFill/>
            <a:ln w="12700">
              <a:solidFill>
                <a:srgbClr val="000000"/>
              </a:solidFill>
              <a:round/>
            </a:ln>
            <a:effectLst/>
          </p:spPr>
          <p:txBody>
            <a:bodyPr wrap="none" anchor="ctr"/>
            <a:lstStyle/>
            <a:p>
              <a:endParaRPr lang="it-IT"/>
            </a:p>
          </p:txBody>
        </p:sp>
        <p:sp>
          <p:nvSpPr>
            <p:cNvPr id="62616" name="Line 152"/>
            <p:cNvSpPr>
              <a:spLocks noChangeShapeType="1"/>
            </p:cNvSpPr>
            <p:nvPr/>
          </p:nvSpPr>
          <p:spPr bwMode="auto">
            <a:xfrm flipV="1">
              <a:off x="1570" y="1602"/>
              <a:ext cx="23" cy="54"/>
            </a:xfrm>
            <a:prstGeom prst="line">
              <a:avLst/>
            </a:prstGeom>
            <a:noFill/>
            <a:ln w="12700">
              <a:solidFill>
                <a:srgbClr val="000000"/>
              </a:solidFill>
              <a:round/>
            </a:ln>
            <a:effectLst/>
          </p:spPr>
          <p:txBody>
            <a:bodyPr wrap="none" anchor="ctr"/>
            <a:lstStyle/>
            <a:p>
              <a:endParaRPr lang="it-IT"/>
            </a:p>
          </p:txBody>
        </p:sp>
        <p:sp>
          <p:nvSpPr>
            <p:cNvPr id="62617" name="Line 153"/>
            <p:cNvSpPr>
              <a:spLocks noChangeShapeType="1"/>
            </p:cNvSpPr>
            <p:nvPr/>
          </p:nvSpPr>
          <p:spPr bwMode="auto">
            <a:xfrm>
              <a:off x="1570" y="1652"/>
              <a:ext cx="179" cy="0"/>
            </a:xfrm>
            <a:prstGeom prst="line">
              <a:avLst/>
            </a:prstGeom>
            <a:noFill/>
            <a:ln w="12700">
              <a:solidFill>
                <a:srgbClr val="000000"/>
              </a:solidFill>
              <a:round/>
            </a:ln>
            <a:effectLst/>
          </p:spPr>
          <p:txBody>
            <a:bodyPr wrap="none" anchor="ctr"/>
            <a:lstStyle/>
            <a:p>
              <a:endParaRPr lang="it-IT"/>
            </a:p>
          </p:txBody>
        </p:sp>
        <p:sp>
          <p:nvSpPr>
            <p:cNvPr id="62618" name="Line 154"/>
            <p:cNvSpPr>
              <a:spLocks noChangeShapeType="1"/>
            </p:cNvSpPr>
            <p:nvPr/>
          </p:nvSpPr>
          <p:spPr bwMode="auto">
            <a:xfrm flipH="1">
              <a:off x="1751" y="1606"/>
              <a:ext cx="19" cy="42"/>
            </a:xfrm>
            <a:prstGeom prst="line">
              <a:avLst/>
            </a:prstGeom>
            <a:noFill/>
            <a:ln w="12700">
              <a:solidFill>
                <a:srgbClr val="000000"/>
              </a:solidFill>
              <a:round/>
            </a:ln>
            <a:effectLst/>
          </p:spPr>
          <p:txBody>
            <a:bodyPr wrap="none" anchor="ctr"/>
            <a:lstStyle/>
            <a:p>
              <a:endParaRPr lang="it-IT"/>
            </a:p>
          </p:txBody>
        </p:sp>
        <p:sp>
          <p:nvSpPr>
            <p:cNvPr id="62619" name="Line 155"/>
            <p:cNvSpPr>
              <a:spLocks noChangeShapeType="1"/>
            </p:cNvSpPr>
            <p:nvPr/>
          </p:nvSpPr>
          <p:spPr bwMode="auto">
            <a:xfrm flipV="1">
              <a:off x="1540" y="1543"/>
              <a:ext cx="16" cy="51"/>
            </a:xfrm>
            <a:prstGeom prst="line">
              <a:avLst/>
            </a:prstGeom>
            <a:noFill/>
            <a:ln w="12700">
              <a:solidFill>
                <a:srgbClr val="000000"/>
              </a:solidFill>
              <a:round/>
            </a:ln>
            <a:effectLst/>
          </p:spPr>
          <p:txBody>
            <a:bodyPr wrap="none" anchor="ctr"/>
            <a:lstStyle/>
            <a:p>
              <a:endParaRPr lang="it-IT"/>
            </a:p>
          </p:txBody>
        </p:sp>
        <p:sp>
          <p:nvSpPr>
            <p:cNvPr id="62620" name="Freeform 156"/>
            <p:cNvSpPr/>
            <p:nvPr/>
          </p:nvSpPr>
          <p:spPr bwMode="auto">
            <a:xfrm>
              <a:off x="1536" y="1600"/>
              <a:ext cx="32" cy="50"/>
            </a:xfrm>
            <a:custGeom>
              <a:avLst/>
              <a:gdLst/>
              <a:ahLst/>
              <a:cxnLst>
                <a:cxn ang="0">
                  <a:pos x="0" y="0"/>
                </a:cxn>
                <a:cxn ang="0">
                  <a:pos x="16" y="88"/>
                </a:cxn>
                <a:cxn ang="0">
                  <a:pos x="64" y="104"/>
                </a:cxn>
              </a:cxnLst>
              <a:rect l="0" t="0" r="r" b="b"/>
              <a:pathLst>
                <a:path w="65" h="105">
                  <a:moveTo>
                    <a:pt x="0" y="0"/>
                  </a:moveTo>
                  <a:lnTo>
                    <a:pt x="16" y="88"/>
                  </a:lnTo>
                  <a:lnTo>
                    <a:pt x="64" y="104"/>
                  </a:lnTo>
                </a:path>
              </a:pathLst>
            </a:custGeom>
            <a:noFill/>
            <a:ln w="12700" cap="rnd" cmpd="sng">
              <a:solidFill>
                <a:schemeClr val="bg2"/>
              </a:solidFill>
              <a:prstDash val="solid"/>
              <a:round/>
              <a:headEnd type="none" w="med" len="med"/>
              <a:tailEnd type="none" w="med" len="med"/>
            </a:ln>
            <a:effectLst/>
          </p:spPr>
          <p:txBody>
            <a:bodyPr/>
            <a:lstStyle/>
            <a:p>
              <a:endParaRPr lang="it-IT"/>
            </a:p>
          </p:txBody>
        </p:sp>
        <p:sp>
          <p:nvSpPr>
            <p:cNvPr id="62621" name="Line 157"/>
            <p:cNvSpPr>
              <a:spLocks noChangeShapeType="1"/>
            </p:cNvSpPr>
            <p:nvPr/>
          </p:nvSpPr>
          <p:spPr bwMode="auto">
            <a:xfrm flipV="1">
              <a:off x="1570" y="1205"/>
              <a:ext cx="78" cy="7"/>
            </a:xfrm>
            <a:prstGeom prst="line">
              <a:avLst/>
            </a:prstGeom>
            <a:noFill/>
            <a:ln w="12700">
              <a:solidFill>
                <a:srgbClr val="000000"/>
              </a:solidFill>
              <a:round/>
            </a:ln>
            <a:effectLst/>
          </p:spPr>
          <p:txBody>
            <a:bodyPr wrap="none" anchor="ctr"/>
            <a:lstStyle/>
            <a:p>
              <a:endParaRPr lang="it-IT"/>
            </a:p>
          </p:txBody>
        </p:sp>
        <p:sp>
          <p:nvSpPr>
            <p:cNvPr id="62622" name="Line 158"/>
            <p:cNvSpPr>
              <a:spLocks noChangeShapeType="1"/>
            </p:cNvSpPr>
            <p:nvPr/>
          </p:nvSpPr>
          <p:spPr bwMode="auto">
            <a:xfrm>
              <a:off x="1566" y="1331"/>
              <a:ext cx="7" cy="3"/>
            </a:xfrm>
            <a:prstGeom prst="line">
              <a:avLst/>
            </a:prstGeom>
            <a:noFill/>
            <a:ln w="12700">
              <a:solidFill>
                <a:srgbClr val="000000"/>
              </a:solidFill>
              <a:round/>
            </a:ln>
            <a:effectLst/>
          </p:spPr>
          <p:txBody>
            <a:bodyPr wrap="none" anchor="ctr"/>
            <a:lstStyle/>
            <a:p>
              <a:endParaRPr lang="it-IT"/>
            </a:p>
          </p:txBody>
        </p:sp>
        <p:sp>
          <p:nvSpPr>
            <p:cNvPr id="62623" name="Line 159"/>
            <p:cNvSpPr>
              <a:spLocks noChangeShapeType="1"/>
            </p:cNvSpPr>
            <p:nvPr/>
          </p:nvSpPr>
          <p:spPr bwMode="auto">
            <a:xfrm>
              <a:off x="1570" y="1334"/>
              <a:ext cx="62" cy="0"/>
            </a:xfrm>
            <a:prstGeom prst="line">
              <a:avLst/>
            </a:prstGeom>
            <a:noFill/>
            <a:ln w="12700">
              <a:solidFill>
                <a:srgbClr val="000000"/>
              </a:solidFill>
              <a:round/>
            </a:ln>
            <a:effectLst/>
          </p:spPr>
          <p:txBody>
            <a:bodyPr wrap="none" anchor="ctr"/>
            <a:lstStyle/>
            <a:p>
              <a:endParaRPr lang="it-IT"/>
            </a:p>
          </p:txBody>
        </p:sp>
        <p:sp>
          <p:nvSpPr>
            <p:cNvPr id="62624" name="Freeform 160"/>
            <p:cNvSpPr/>
            <p:nvPr/>
          </p:nvSpPr>
          <p:spPr bwMode="auto">
            <a:xfrm>
              <a:off x="2071" y="797"/>
              <a:ext cx="51" cy="28"/>
            </a:xfrm>
            <a:custGeom>
              <a:avLst/>
              <a:gdLst/>
              <a:ahLst/>
              <a:cxnLst>
                <a:cxn ang="0">
                  <a:pos x="0" y="56"/>
                </a:cxn>
                <a:cxn ang="0">
                  <a:pos x="0" y="0"/>
                </a:cxn>
                <a:cxn ang="0">
                  <a:pos x="104" y="0"/>
                </a:cxn>
              </a:cxnLst>
              <a:rect l="0" t="0" r="r" b="b"/>
              <a:pathLst>
                <a:path w="105" h="57">
                  <a:moveTo>
                    <a:pt x="0" y="56"/>
                  </a:moveTo>
                  <a:lnTo>
                    <a:pt x="0" y="0"/>
                  </a:lnTo>
                  <a:lnTo>
                    <a:pt x="104" y="0"/>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62625" name="Freeform 161"/>
            <p:cNvSpPr/>
            <p:nvPr/>
          </p:nvSpPr>
          <p:spPr bwMode="auto">
            <a:xfrm>
              <a:off x="2168" y="797"/>
              <a:ext cx="44" cy="40"/>
            </a:xfrm>
            <a:custGeom>
              <a:avLst/>
              <a:gdLst/>
              <a:ahLst/>
              <a:cxnLst>
                <a:cxn ang="0">
                  <a:pos x="0" y="0"/>
                </a:cxn>
                <a:cxn ang="0">
                  <a:pos x="88" y="0"/>
                </a:cxn>
                <a:cxn ang="0">
                  <a:pos x="88" y="81"/>
                </a:cxn>
              </a:cxnLst>
              <a:rect l="0" t="0" r="r" b="b"/>
              <a:pathLst>
                <a:path w="89" h="82">
                  <a:moveTo>
                    <a:pt x="0" y="0"/>
                  </a:moveTo>
                  <a:lnTo>
                    <a:pt x="88" y="0"/>
                  </a:lnTo>
                  <a:lnTo>
                    <a:pt x="88" y="81"/>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62626" name="Line 162"/>
            <p:cNvSpPr>
              <a:spLocks noChangeShapeType="1"/>
            </p:cNvSpPr>
            <p:nvPr/>
          </p:nvSpPr>
          <p:spPr bwMode="auto">
            <a:xfrm>
              <a:off x="1538" y="1596"/>
              <a:ext cx="0" cy="0"/>
            </a:xfrm>
            <a:prstGeom prst="line">
              <a:avLst/>
            </a:prstGeom>
            <a:noFill/>
            <a:ln w="12700">
              <a:solidFill>
                <a:srgbClr val="000000"/>
              </a:solidFill>
              <a:round/>
            </a:ln>
            <a:effectLst/>
          </p:spPr>
          <p:txBody>
            <a:bodyPr wrap="none" anchor="ctr"/>
            <a:lstStyle/>
            <a:p>
              <a:endParaRPr lang="it-IT"/>
            </a:p>
          </p:txBody>
        </p:sp>
        <p:sp>
          <p:nvSpPr>
            <p:cNvPr id="62627" name="Line 163"/>
            <p:cNvSpPr>
              <a:spLocks noChangeShapeType="1"/>
            </p:cNvSpPr>
            <p:nvPr/>
          </p:nvSpPr>
          <p:spPr bwMode="auto">
            <a:xfrm>
              <a:off x="1599" y="1970"/>
              <a:ext cx="23" cy="128"/>
            </a:xfrm>
            <a:prstGeom prst="line">
              <a:avLst/>
            </a:prstGeom>
            <a:noFill/>
            <a:ln w="12700">
              <a:solidFill>
                <a:srgbClr val="000000"/>
              </a:solidFill>
              <a:round/>
            </a:ln>
            <a:effectLst/>
          </p:spPr>
          <p:txBody>
            <a:bodyPr wrap="none" anchor="ctr"/>
            <a:lstStyle/>
            <a:p>
              <a:endParaRPr lang="it-IT"/>
            </a:p>
          </p:txBody>
        </p:sp>
        <p:sp>
          <p:nvSpPr>
            <p:cNvPr id="62628" name="Line 164"/>
            <p:cNvSpPr>
              <a:spLocks noChangeShapeType="1"/>
            </p:cNvSpPr>
            <p:nvPr/>
          </p:nvSpPr>
          <p:spPr bwMode="auto">
            <a:xfrm>
              <a:off x="1597" y="1970"/>
              <a:ext cx="47" cy="0"/>
            </a:xfrm>
            <a:prstGeom prst="line">
              <a:avLst/>
            </a:prstGeom>
            <a:noFill/>
            <a:ln w="12700">
              <a:solidFill>
                <a:srgbClr val="000000"/>
              </a:solidFill>
              <a:round/>
            </a:ln>
            <a:effectLst/>
          </p:spPr>
          <p:txBody>
            <a:bodyPr wrap="none" anchor="ctr"/>
            <a:lstStyle/>
            <a:p>
              <a:endParaRPr lang="it-IT"/>
            </a:p>
          </p:txBody>
        </p:sp>
        <p:sp>
          <p:nvSpPr>
            <p:cNvPr id="62629" name="Line 165"/>
            <p:cNvSpPr>
              <a:spLocks noChangeShapeType="1"/>
            </p:cNvSpPr>
            <p:nvPr/>
          </p:nvSpPr>
          <p:spPr bwMode="auto">
            <a:xfrm>
              <a:off x="1698" y="1970"/>
              <a:ext cx="180" cy="0"/>
            </a:xfrm>
            <a:prstGeom prst="line">
              <a:avLst/>
            </a:prstGeom>
            <a:noFill/>
            <a:ln w="12700">
              <a:solidFill>
                <a:srgbClr val="000000"/>
              </a:solidFill>
              <a:round/>
            </a:ln>
            <a:effectLst/>
          </p:spPr>
          <p:txBody>
            <a:bodyPr wrap="none" anchor="ctr"/>
            <a:lstStyle/>
            <a:p>
              <a:endParaRPr lang="it-IT"/>
            </a:p>
          </p:txBody>
        </p:sp>
        <p:sp>
          <p:nvSpPr>
            <p:cNvPr id="62630" name="Line 166"/>
            <p:cNvSpPr>
              <a:spLocks noChangeShapeType="1"/>
            </p:cNvSpPr>
            <p:nvPr/>
          </p:nvSpPr>
          <p:spPr bwMode="auto">
            <a:xfrm>
              <a:off x="1924" y="1970"/>
              <a:ext cx="4" cy="0"/>
            </a:xfrm>
            <a:prstGeom prst="line">
              <a:avLst/>
            </a:prstGeom>
            <a:noFill/>
            <a:ln w="12700">
              <a:solidFill>
                <a:srgbClr val="000000"/>
              </a:solidFill>
              <a:round/>
            </a:ln>
            <a:effectLst/>
          </p:spPr>
          <p:txBody>
            <a:bodyPr wrap="none" anchor="ctr"/>
            <a:lstStyle/>
            <a:p>
              <a:endParaRPr lang="it-IT"/>
            </a:p>
          </p:txBody>
        </p:sp>
        <p:sp>
          <p:nvSpPr>
            <p:cNvPr id="62631" name="Line 167"/>
            <p:cNvSpPr>
              <a:spLocks noChangeShapeType="1"/>
            </p:cNvSpPr>
            <p:nvPr/>
          </p:nvSpPr>
          <p:spPr bwMode="auto">
            <a:xfrm>
              <a:off x="1938" y="1970"/>
              <a:ext cx="31" cy="128"/>
            </a:xfrm>
            <a:prstGeom prst="line">
              <a:avLst/>
            </a:prstGeom>
            <a:noFill/>
            <a:ln w="12700">
              <a:solidFill>
                <a:srgbClr val="000000"/>
              </a:solidFill>
              <a:round/>
            </a:ln>
            <a:effectLst/>
          </p:spPr>
          <p:txBody>
            <a:bodyPr wrap="none" anchor="ctr"/>
            <a:lstStyle/>
            <a:p>
              <a:endParaRPr lang="it-IT"/>
            </a:p>
          </p:txBody>
        </p:sp>
        <p:sp>
          <p:nvSpPr>
            <p:cNvPr id="62632" name="Line 168"/>
            <p:cNvSpPr>
              <a:spLocks noChangeShapeType="1"/>
            </p:cNvSpPr>
            <p:nvPr/>
          </p:nvSpPr>
          <p:spPr bwMode="auto">
            <a:xfrm>
              <a:off x="1624" y="2102"/>
              <a:ext cx="343" cy="0"/>
            </a:xfrm>
            <a:prstGeom prst="line">
              <a:avLst/>
            </a:prstGeom>
            <a:noFill/>
            <a:ln w="12700">
              <a:solidFill>
                <a:srgbClr val="000000"/>
              </a:solidFill>
              <a:round/>
            </a:ln>
            <a:effectLst/>
          </p:spPr>
          <p:txBody>
            <a:bodyPr wrap="none" anchor="ctr"/>
            <a:lstStyle/>
            <a:p>
              <a:endParaRPr lang="it-IT"/>
            </a:p>
          </p:txBody>
        </p:sp>
        <p:sp>
          <p:nvSpPr>
            <p:cNvPr id="62633" name="Freeform 169"/>
            <p:cNvSpPr/>
            <p:nvPr/>
          </p:nvSpPr>
          <p:spPr bwMode="auto">
            <a:xfrm>
              <a:off x="1373" y="1445"/>
              <a:ext cx="101" cy="112"/>
            </a:xfrm>
            <a:custGeom>
              <a:avLst/>
              <a:gdLst/>
              <a:ahLst/>
              <a:cxnLst>
                <a:cxn ang="0">
                  <a:pos x="0" y="0"/>
                </a:cxn>
                <a:cxn ang="0">
                  <a:pos x="208" y="0"/>
                </a:cxn>
                <a:cxn ang="0">
                  <a:pos x="208" y="232"/>
                </a:cxn>
              </a:cxnLst>
              <a:rect l="0" t="0" r="r" b="b"/>
              <a:pathLst>
                <a:path w="209" h="233">
                  <a:moveTo>
                    <a:pt x="0" y="0"/>
                  </a:moveTo>
                  <a:lnTo>
                    <a:pt x="208" y="0"/>
                  </a:lnTo>
                  <a:lnTo>
                    <a:pt x="208" y="232"/>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62634" name="Line 170"/>
            <p:cNvSpPr>
              <a:spLocks noChangeShapeType="1"/>
            </p:cNvSpPr>
            <p:nvPr/>
          </p:nvSpPr>
          <p:spPr bwMode="auto">
            <a:xfrm flipH="1">
              <a:off x="1326" y="1447"/>
              <a:ext cx="50" cy="112"/>
            </a:xfrm>
            <a:prstGeom prst="line">
              <a:avLst/>
            </a:prstGeom>
            <a:noFill/>
            <a:ln w="12700">
              <a:solidFill>
                <a:srgbClr val="000000"/>
              </a:solidFill>
              <a:round/>
            </a:ln>
            <a:effectLst/>
          </p:spPr>
          <p:txBody>
            <a:bodyPr wrap="none" anchor="ctr"/>
            <a:lstStyle/>
            <a:p>
              <a:endParaRPr lang="it-IT"/>
            </a:p>
          </p:txBody>
        </p:sp>
        <p:sp>
          <p:nvSpPr>
            <p:cNvPr id="62635" name="Line 171"/>
            <p:cNvSpPr>
              <a:spLocks noChangeShapeType="1"/>
            </p:cNvSpPr>
            <p:nvPr/>
          </p:nvSpPr>
          <p:spPr bwMode="auto">
            <a:xfrm>
              <a:off x="1382" y="1516"/>
              <a:ext cx="0" cy="39"/>
            </a:xfrm>
            <a:prstGeom prst="line">
              <a:avLst/>
            </a:prstGeom>
            <a:noFill/>
            <a:ln w="12700">
              <a:solidFill>
                <a:srgbClr val="000000"/>
              </a:solidFill>
              <a:round/>
            </a:ln>
            <a:effectLst/>
          </p:spPr>
          <p:txBody>
            <a:bodyPr wrap="none" anchor="ctr"/>
            <a:lstStyle/>
            <a:p>
              <a:endParaRPr lang="it-IT"/>
            </a:p>
          </p:txBody>
        </p:sp>
        <p:sp>
          <p:nvSpPr>
            <p:cNvPr id="62636" name="Freeform 172"/>
            <p:cNvSpPr/>
            <p:nvPr/>
          </p:nvSpPr>
          <p:spPr bwMode="auto">
            <a:xfrm>
              <a:off x="1380" y="1514"/>
              <a:ext cx="75" cy="43"/>
            </a:xfrm>
            <a:custGeom>
              <a:avLst/>
              <a:gdLst/>
              <a:ahLst/>
              <a:cxnLst>
                <a:cxn ang="0">
                  <a:pos x="0" y="0"/>
                </a:cxn>
                <a:cxn ang="0">
                  <a:pos x="152" y="0"/>
                </a:cxn>
                <a:cxn ang="0">
                  <a:pos x="152" y="88"/>
                </a:cxn>
              </a:cxnLst>
              <a:rect l="0" t="0" r="r" b="b"/>
              <a:pathLst>
                <a:path w="153" h="89">
                  <a:moveTo>
                    <a:pt x="0" y="0"/>
                  </a:moveTo>
                  <a:lnTo>
                    <a:pt x="152" y="0"/>
                  </a:lnTo>
                  <a:lnTo>
                    <a:pt x="152" y="88"/>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62637" name="Freeform 173"/>
            <p:cNvSpPr/>
            <p:nvPr/>
          </p:nvSpPr>
          <p:spPr bwMode="auto">
            <a:xfrm>
              <a:off x="1404" y="1480"/>
              <a:ext cx="12" cy="31"/>
            </a:xfrm>
            <a:custGeom>
              <a:avLst/>
              <a:gdLst/>
              <a:ahLst/>
              <a:cxnLst>
                <a:cxn ang="0">
                  <a:pos x="0" y="64"/>
                </a:cxn>
                <a:cxn ang="0">
                  <a:pos x="0" y="24"/>
                </a:cxn>
                <a:cxn ang="0">
                  <a:pos x="24" y="0"/>
                </a:cxn>
              </a:cxnLst>
              <a:rect l="0" t="0" r="r" b="b"/>
              <a:pathLst>
                <a:path w="25" h="65">
                  <a:moveTo>
                    <a:pt x="0" y="64"/>
                  </a:moveTo>
                  <a:lnTo>
                    <a:pt x="0" y="24"/>
                  </a:lnTo>
                  <a:lnTo>
                    <a:pt x="24" y="0"/>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62638" name="Freeform 174"/>
            <p:cNvSpPr/>
            <p:nvPr/>
          </p:nvSpPr>
          <p:spPr bwMode="auto">
            <a:xfrm>
              <a:off x="1423" y="1480"/>
              <a:ext cx="12" cy="35"/>
            </a:xfrm>
            <a:custGeom>
              <a:avLst/>
              <a:gdLst/>
              <a:ahLst/>
              <a:cxnLst>
                <a:cxn ang="0">
                  <a:pos x="0" y="0"/>
                </a:cxn>
                <a:cxn ang="0">
                  <a:pos x="16" y="16"/>
                </a:cxn>
                <a:cxn ang="0">
                  <a:pos x="24" y="24"/>
                </a:cxn>
                <a:cxn ang="0">
                  <a:pos x="24" y="72"/>
                </a:cxn>
              </a:cxnLst>
              <a:rect l="0" t="0" r="r" b="b"/>
              <a:pathLst>
                <a:path w="25" h="73">
                  <a:moveTo>
                    <a:pt x="0" y="0"/>
                  </a:moveTo>
                  <a:lnTo>
                    <a:pt x="16" y="16"/>
                  </a:lnTo>
                  <a:lnTo>
                    <a:pt x="24" y="24"/>
                  </a:lnTo>
                  <a:lnTo>
                    <a:pt x="24" y="72"/>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62639" name="Line 175"/>
            <p:cNvSpPr>
              <a:spLocks noChangeShapeType="1"/>
            </p:cNvSpPr>
            <p:nvPr/>
          </p:nvSpPr>
          <p:spPr bwMode="auto">
            <a:xfrm>
              <a:off x="1410" y="1539"/>
              <a:ext cx="19" cy="0"/>
            </a:xfrm>
            <a:prstGeom prst="line">
              <a:avLst/>
            </a:prstGeom>
            <a:noFill/>
            <a:ln w="12700">
              <a:solidFill>
                <a:srgbClr val="000000"/>
              </a:solidFill>
              <a:round/>
            </a:ln>
            <a:effectLst/>
          </p:spPr>
          <p:txBody>
            <a:bodyPr wrap="none" anchor="ctr"/>
            <a:lstStyle/>
            <a:p>
              <a:endParaRPr lang="it-IT"/>
            </a:p>
          </p:txBody>
        </p:sp>
        <p:sp>
          <p:nvSpPr>
            <p:cNvPr id="62640" name="Line 176"/>
            <p:cNvSpPr>
              <a:spLocks noChangeShapeType="1"/>
            </p:cNvSpPr>
            <p:nvPr/>
          </p:nvSpPr>
          <p:spPr bwMode="auto">
            <a:xfrm>
              <a:off x="1410" y="1539"/>
              <a:ext cx="0" cy="20"/>
            </a:xfrm>
            <a:prstGeom prst="line">
              <a:avLst/>
            </a:prstGeom>
            <a:noFill/>
            <a:ln w="12700">
              <a:solidFill>
                <a:srgbClr val="000000"/>
              </a:solidFill>
              <a:round/>
            </a:ln>
            <a:effectLst/>
          </p:spPr>
          <p:txBody>
            <a:bodyPr wrap="none" anchor="ctr"/>
            <a:lstStyle/>
            <a:p>
              <a:endParaRPr lang="it-IT"/>
            </a:p>
          </p:txBody>
        </p:sp>
        <p:sp>
          <p:nvSpPr>
            <p:cNvPr id="62641" name="Line 177"/>
            <p:cNvSpPr>
              <a:spLocks noChangeShapeType="1"/>
            </p:cNvSpPr>
            <p:nvPr/>
          </p:nvSpPr>
          <p:spPr bwMode="auto">
            <a:xfrm>
              <a:off x="1410" y="1539"/>
              <a:ext cx="27" cy="24"/>
            </a:xfrm>
            <a:prstGeom prst="line">
              <a:avLst/>
            </a:prstGeom>
            <a:noFill/>
            <a:ln w="12700">
              <a:solidFill>
                <a:srgbClr val="000000"/>
              </a:solidFill>
              <a:round/>
            </a:ln>
            <a:effectLst/>
          </p:spPr>
          <p:txBody>
            <a:bodyPr wrap="none" anchor="ctr"/>
            <a:lstStyle/>
            <a:p>
              <a:endParaRPr lang="it-IT"/>
            </a:p>
          </p:txBody>
        </p:sp>
        <p:sp>
          <p:nvSpPr>
            <p:cNvPr id="62642" name="Line 178"/>
            <p:cNvSpPr>
              <a:spLocks noChangeShapeType="1"/>
            </p:cNvSpPr>
            <p:nvPr/>
          </p:nvSpPr>
          <p:spPr bwMode="auto">
            <a:xfrm>
              <a:off x="1433" y="1539"/>
              <a:ext cx="23" cy="24"/>
            </a:xfrm>
            <a:prstGeom prst="line">
              <a:avLst/>
            </a:prstGeom>
            <a:noFill/>
            <a:ln w="12700">
              <a:solidFill>
                <a:srgbClr val="000000"/>
              </a:solidFill>
              <a:round/>
            </a:ln>
            <a:effectLst/>
          </p:spPr>
          <p:txBody>
            <a:bodyPr wrap="none" anchor="ctr"/>
            <a:lstStyle/>
            <a:p>
              <a:endParaRPr lang="it-IT"/>
            </a:p>
          </p:txBody>
        </p:sp>
        <p:sp>
          <p:nvSpPr>
            <p:cNvPr id="62643" name="Freeform 179"/>
            <p:cNvSpPr/>
            <p:nvPr/>
          </p:nvSpPr>
          <p:spPr bwMode="auto">
            <a:xfrm>
              <a:off x="1435" y="1561"/>
              <a:ext cx="24" cy="132"/>
            </a:xfrm>
            <a:custGeom>
              <a:avLst/>
              <a:gdLst/>
              <a:ahLst/>
              <a:cxnLst>
                <a:cxn ang="0">
                  <a:pos x="0" y="0"/>
                </a:cxn>
                <a:cxn ang="0">
                  <a:pos x="48" y="0"/>
                </a:cxn>
                <a:cxn ang="0">
                  <a:pos x="48" y="273"/>
                </a:cxn>
              </a:cxnLst>
              <a:rect l="0" t="0" r="r" b="b"/>
              <a:pathLst>
                <a:path w="49" h="274">
                  <a:moveTo>
                    <a:pt x="0" y="0"/>
                  </a:moveTo>
                  <a:lnTo>
                    <a:pt x="48" y="0"/>
                  </a:lnTo>
                  <a:lnTo>
                    <a:pt x="48" y="273"/>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62644" name="Freeform 180"/>
            <p:cNvSpPr/>
            <p:nvPr/>
          </p:nvSpPr>
          <p:spPr bwMode="auto">
            <a:xfrm>
              <a:off x="1435" y="1561"/>
              <a:ext cx="24" cy="132"/>
            </a:xfrm>
            <a:custGeom>
              <a:avLst/>
              <a:gdLst/>
              <a:ahLst/>
              <a:cxnLst>
                <a:cxn ang="0">
                  <a:pos x="0" y="0"/>
                </a:cxn>
                <a:cxn ang="0">
                  <a:pos x="0" y="273"/>
                </a:cxn>
                <a:cxn ang="0">
                  <a:pos x="48" y="273"/>
                </a:cxn>
              </a:cxnLst>
              <a:rect l="0" t="0" r="r" b="b"/>
              <a:pathLst>
                <a:path w="49" h="274">
                  <a:moveTo>
                    <a:pt x="0" y="0"/>
                  </a:moveTo>
                  <a:lnTo>
                    <a:pt x="0" y="273"/>
                  </a:lnTo>
                  <a:lnTo>
                    <a:pt x="48" y="273"/>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62645" name="Freeform 181"/>
            <p:cNvSpPr/>
            <p:nvPr/>
          </p:nvSpPr>
          <p:spPr bwMode="auto">
            <a:xfrm>
              <a:off x="1408" y="1665"/>
              <a:ext cx="27" cy="28"/>
            </a:xfrm>
            <a:custGeom>
              <a:avLst/>
              <a:gdLst/>
              <a:ahLst/>
              <a:cxnLst>
                <a:cxn ang="0">
                  <a:pos x="0" y="0"/>
                </a:cxn>
                <a:cxn ang="0">
                  <a:pos x="0" y="8"/>
                </a:cxn>
                <a:cxn ang="0">
                  <a:pos x="56" y="57"/>
                </a:cxn>
              </a:cxnLst>
              <a:rect l="0" t="0" r="r" b="b"/>
              <a:pathLst>
                <a:path w="57" h="58">
                  <a:moveTo>
                    <a:pt x="0" y="0"/>
                  </a:moveTo>
                  <a:lnTo>
                    <a:pt x="0" y="8"/>
                  </a:lnTo>
                  <a:lnTo>
                    <a:pt x="56" y="57"/>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62646" name="Freeform 182"/>
            <p:cNvSpPr/>
            <p:nvPr/>
          </p:nvSpPr>
          <p:spPr bwMode="auto">
            <a:xfrm>
              <a:off x="1458" y="1561"/>
              <a:ext cx="67" cy="20"/>
            </a:xfrm>
            <a:custGeom>
              <a:avLst/>
              <a:gdLst/>
              <a:ahLst/>
              <a:cxnLst>
                <a:cxn ang="0">
                  <a:pos x="0" y="0"/>
                </a:cxn>
                <a:cxn ang="0">
                  <a:pos x="112" y="0"/>
                </a:cxn>
                <a:cxn ang="0">
                  <a:pos x="136" y="40"/>
                </a:cxn>
              </a:cxnLst>
              <a:rect l="0" t="0" r="r" b="b"/>
              <a:pathLst>
                <a:path w="137" h="41">
                  <a:moveTo>
                    <a:pt x="0" y="0"/>
                  </a:moveTo>
                  <a:lnTo>
                    <a:pt x="112" y="0"/>
                  </a:lnTo>
                  <a:lnTo>
                    <a:pt x="136" y="40"/>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62647" name="Freeform 183"/>
            <p:cNvSpPr/>
            <p:nvPr/>
          </p:nvSpPr>
          <p:spPr bwMode="auto">
            <a:xfrm>
              <a:off x="1462" y="1642"/>
              <a:ext cx="63" cy="20"/>
            </a:xfrm>
            <a:custGeom>
              <a:avLst/>
              <a:gdLst/>
              <a:ahLst/>
              <a:cxnLst>
                <a:cxn ang="0">
                  <a:pos x="0" y="40"/>
                </a:cxn>
                <a:cxn ang="0">
                  <a:pos x="104" y="40"/>
                </a:cxn>
                <a:cxn ang="0">
                  <a:pos x="128" y="0"/>
                </a:cxn>
              </a:cxnLst>
              <a:rect l="0" t="0" r="r" b="b"/>
              <a:pathLst>
                <a:path w="129" h="41">
                  <a:moveTo>
                    <a:pt x="0" y="40"/>
                  </a:moveTo>
                  <a:lnTo>
                    <a:pt x="104" y="40"/>
                  </a:lnTo>
                  <a:lnTo>
                    <a:pt x="128" y="0"/>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62648" name="Line 184"/>
            <p:cNvSpPr>
              <a:spLocks noChangeShapeType="1"/>
            </p:cNvSpPr>
            <p:nvPr/>
          </p:nvSpPr>
          <p:spPr bwMode="auto">
            <a:xfrm>
              <a:off x="1523" y="1575"/>
              <a:ext cx="0" cy="73"/>
            </a:xfrm>
            <a:prstGeom prst="line">
              <a:avLst/>
            </a:prstGeom>
            <a:noFill/>
            <a:ln w="12700">
              <a:solidFill>
                <a:srgbClr val="000000"/>
              </a:solidFill>
              <a:round/>
            </a:ln>
            <a:effectLst/>
          </p:spPr>
          <p:txBody>
            <a:bodyPr wrap="none" anchor="ctr"/>
            <a:lstStyle/>
            <a:p>
              <a:endParaRPr lang="it-IT"/>
            </a:p>
          </p:txBody>
        </p:sp>
        <p:sp>
          <p:nvSpPr>
            <p:cNvPr id="62649" name="Line 185"/>
            <p:cNvSpPr>
              <a:spLocks noChangeShapeType="1"/>
            </p:cNvSpPr>
            <p:nvPr/>
          </p:nvSpPr>
          <p:spPr bwMode="auto">
            <a:xfrm>
              <a:off x="1527" y="1579"/>
              <a:ext cx="0" cy="65"/>
            </a:xfrm>
            <a:prstGeom prst="line">
              <a:avLst/>
            </a:prstGeom>
            <a:noFill/>
            <a:ln w="12700">
              <a:solidFill>
                <a:srgbClr val="000000"/>
              </a:solidFill>
              <a:round/>
            </a:ln>
            <a:effectLst/>
          </p:spPr>
          <p:txBody>
            <a:bodyPr wrap="none" anchor="ctr"/>
            <a:lstStyle/>
            <a:p>
              <a:endParaRPr lang="it-IT"/>
            </a:p>
          </p:txBody>
        </p:sp>
        <p:sp>
          <p:nvSpPr>
            <p:cNvPr id="62650" name="Line 186"/>
            <p:cNvSpPr>
              <a:spLocks noChangeShapeType="1"/>
            </p:cNvSpPr>
            <p:nvPr/>
          </p:nvSpPr>
          <p:spPr bwMode="auto">
            <a:xfrm>
              <a:off x="1531" y="1582"/>
              <a:ext cx="0" cy="58"/>
            </a:xfrm>
            <a:prstGeom prst="line">
              <a:avLst/>
            </a:prstGeom>
            <a:noFill/>
            <a:ln w="12700">
              <a:solidFill>
                <a:srgbClr val="000000"/>
              </a:solidFill>
              <a:round/>
            </a:ln>
            <a:effectLst/>
          </p:spPr>
          <p:txBody>
            <a:bodyPr wrap="none" anchor="ctr"/>
            <a:lstStyle/>
            <a:p>
              <a:endParaRPr lang="it-IT"/>
            </a:p>
          </p:txBody>
        </p:sp>
        <p:sp>
          <p:nvSpPr>
            <p:cNvPr id="62651" name="Line 187"/>
            <p:cNvSpPr>
              <a:spLocks noChangeShapeType="1"/>
            </p:cNvSpPr>
            <p:nvPr/>
          </p:nvSpPr>
          <p:spPr bwMode="auto">
            <a:xfrm>
              <a:off x="1421" y="1563"/>
              <a:ext cx="8" cy="19"/>
            </a:xfrm>
            <a:prstGeom prst="line">
              <a:avLst/>
            </a:prstGeom>
            <a:noFill/>
            <a:ln w="12700">
              <a:solidFill>
                <a:srgbClr val="000000"/>
              </a:solidFill>
              <a:round/>
            </a:ln>
            <a:effectLst/>
          </p:spPr>
          <p:txBody>
            <a:bodyPr wrap="none" anchor="ctr"/>
            <a:lstStyle/>
            <a:p>
              <a:endParaRPr lang="it-IT"/>
            </a:p>
          </p:txBody>
        </p:sp>
        <p:sp>
          <p:nvSpPr>
            <p:cNvPr id="62652" name="Freeform 188"/>
            <p:cNvSpPr/>
            <p:nvPr/>
          </p:nvSpPr>
          <p:spPr bwMode="auto">
            <a:xfrm>
              <a:off x="1419" y="1577"/>
              <a:ext cx="9" cy="85"/>
            </a:xfrm>
            <a:custGeom>
              <a:avLst/>
              <a:gdLst/>
              <a:ahLst/>
              <a:cxnLst>
                <a:cxn ang="0">
                  <a:pos x="16" y="0"/>
                </a:cxn>
                <a:cxn ang="0">
                  <a:pos x="16" y="144"/>
                </a:cxn>
                <a:cxn ang="0">
                  <a:pos x="0" y="176"/>
                </a:cxn>
              </a:cxnLst>
              <a:rect l="0" t="0" r="r" b="b"/>
              <a:pathLst>
                <a:path w="17" h="177">
                  <a:moveTo>
                    <a:pt x="16" y="0"/>
                  </a:moveTo>
                  <a:lnTo>
                    <a:pt x="16" y="144"/>
                  </a:lnTo>
                  <a:lnTo>
                    <a:pt x="0" y="176"/>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62653" name="Line 189"/>
            <p:cNvSpPr>
              <a:spLocks noChangeShapeType="1"/>
            </p:cNvSpPr>
            <p:nvPr/>
          </p:nvSpPr>
          <p:spPr bwMode="auto">
            <a:xfrm>
              <a:off x="1476" y="1664"/>
              <a:ext cx="0" cy="221"/>
            </a:xfrm>
            <a:prstGeom prst="line">
              <a:avLst/>
            </a:prstGeom>
            <a:noFill/>
            <a:ln w="12700">
              <a:solidFill>
                <a:srgbClr val="000000"/>
              </a:solidFill>
              <a:round/>
            </a:ln>
            <a:effectLst/>
          </p:spPr>
          <p:txBody>
            <a:bodyPr wrap="none" anchor="ctr"/>
            <a:lstStyle/>
            <a:p>
              <a:endParaRPr lang="it-IT"/>
            </a:p>
          </p:txBody>
        </p:sp>
        <p:sp>
          <p:nvSpPr>
            <p:cNvPr id="62654" name="Freeform 190"/>
            <p:cNvSpPr/>
            <p:nvPr/>
          </p:nvSpPr>
          <p:spPr bwMode="auto">
            <a:xfrm>
              <a:off x="1380" y="1665"/>
              <a:ext cx="75" cy="44"/>
            </a:xfrm>
            <a:custGeom>
              <a:avLst/>
              <a:gdLst/>
              <a:ahLst/>
              <a:cxnLst>
                <a:cxn ang="0">
                  <a:pos x="0" y="0"/>
                </a:cxn>
                <a:cxn ang="0">
                  <a:pos x="0" y="89"/>
                </a:cxn>
                <a:cxn ang="0">
                  <a:pos x="152" y="89"/>
                </a:cxn>
              </a:cxnLst>
              <a:rect l="0" t="0" r="r" b="b"/>
              <a:pathLst>
                <a:path w="153" h="90">
                  <a:moveTo>
                    <a:pt x="0" y="0"/>
                  </a:moveTo>
                  <a:lnTo>
                    <a:pt x="0" y="89"/>
                  </a:lnTo>
                  <a:lnTo>
                    <a:pt x="152" y="89"/>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62655" name="Line 191"/>
            <p:cNvSpPr>
              <a:spLocks noChangeShapeType="1"/>
            </p:cNvSpPr>
            <p:nvPr/>
          </p:nvSpPr>
          <p:spPr bwMode="auto">
            <a:xfrm>
              <a:off x="1456" y="1699"/>
              <a:ext cx="0" cy="7"/>
            </a:xfrm>
            <a:prstGeom prst="line">
              <a:avLst/>
            </a:prstGeom>
            <a:noFill/>
            <a:ln w="12700">
              <a:solidFill>
                <a:srgbClr val="000000"/>
              </a:solidFill>
              <a:round/>
            </a:ln>
            <a:effectLst/>
          </p:spPr>
          <p:txBody>
            <a:bodyPr wrap="none" anchor="ctr"/>
            <a:lstStyle/>
            <a:p>
              <a:endParaRPr lang="it-IT"/>
            </a:p>
          </p:txBody>
        </p:sp>
        <p:sp>
          <p:nvSpPr>
            <p:cNvPr id="62656" name="Line 192"/>
            <p:cNvSpPr>
              <a:spLocks noChangeShapeType="1"/>
            </p:cNvSpPr>
            <p:nvPr/>
          </p:nvSpPr>
          <p:spPr bwMode="auto">
            <a:xfrm>
              <a:off x="1406" y="1737"/>
              <a:ext cx="27" cy="0"/>
            </a:xfrm>
            <a:prstGeom prst="line">
              <a:avLst/>
            </a:prstGeom>
            <a:noFill/>
            <a:ln w="12700">
              <a:solidFill>
                <a:srgbClr val="000000"/>
              </a:solidFill>
              <a:round/>
            </a:ln>
            <a:effectLst/>
          </p:spPr>
          <p:txBody>
            <a:bodyPr wrap="none" anchor="ctr"/>
            <a:lstStyle/>
            <a:p>
              <a:endParaRPr lang="it-IT"/>
            </a:p>
          </p:txBody>
        </p:sp>
        <p:sp>
          <p:nvSpPr>
            <p:cNvPr id="62657" name="Freeform 193"/>
            <p:cNvSpPr/>
            <p:nvPr/>
          </p:nvSpPr>
          <p:spPr bwMode="auto">
            <a:xfrm>
              <a:off x="1404" y="1712"/>
              <a:ext cx="31" cy="47"/>
            </a:xfrm>
            <a:custGeom>
              <a:avLst/>
              <a:gdLst/>
              <a:ahLst/>
              <a:cxnLst>
                <a:cxn ang="0">
                  <a:pos x="0" y="0"/>
                </a:cxn>
                <a:cxn ang="0">
                  <a:pos x="0" y="72"/>
                </a:cxn>
                <a:cxn ang="0">
                  <a:pos x="24" y="96"/>
                </a:cxn>
                <a:cxn ang="0">
                  <a:pos x="40" y="96"/>
                </a:cxn>
                <a:cxn ang="0">
                  <a:pos x="64" y="72"/>
                </a:cxn>
              </a:cxnLst>
              <a:rect l="0" t="0" r="r" b="b"/>
              <a:pathLst>
                <a:path w="65" h="97">
                  <a:moveTo>
                    <a:pt x="0" y="0"/>
                  </a:moveTo>
                  <a:lnTo>
                    <a:pt x="0" y="72"/>
                  </a:lnTo>
                  <a:lnTo>
                    <a:pt x="24" y="96"/>
                  </a:lnTo>
                  <a:lnTo>
                    <a:pt x="40" y="96"/>
                  </a:lnTo>
                  <a:lnTo>
                    <a:pt x="64" y="72"/>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62658" name="Line 194"/>
            <p:cNvSpPr>
              <a:spLocks noChangeShapeType="1"/>
            </p:cNvSpPr>
            <p:nvPr/>
          </p:nvSpPr>
          <p:spPr bwMode="auto">
            <a:xfrm>
              <a:off x="1437" y="1710"/>
              <a:ext cx="0" cy="35"/>
            </a:xfrm>
            <a:prstGeom prst="line">
              <a:avLst/>
            </a:prstGeom>
            <a:noFill/>
            <a:ln w="12700">
              <a:solidFill>
                <a:srgbClr val="000000"/>
              </a:solidFill>
              <a:round/>
            </a:ln>
            <a:effectLst/>
          </p:spPr>
          <p:txBody>
            <a:bodyPr wrap="none" anchor="ctr"/>
            <a:lstStyle/>
            <a:p>
              <a:endParaRPr lang="it-IT"/>
            </a:p>
          </p:txBody>
        </p:sp>
        <p:sp>
          <p:nvSpPr>
            <p:cNvPr id="62659" name="Line 195"/>
            <p:cNvSpPr>
              <a:spLocks noChangeShapeType="1"/>
            </p:cNvSpPr>
            <p:nvPr/>
          </p:nvSpPr>
          <p:spPr bwMode="auto">
            <a:xfrm flipH="1">
              <a:off x="1252" y="1667"/>
              <a:ext cx="35" cy="78"/>
            </a:xfrm>
            <a:prstGeom prst="line">
              <a:avLst/>
            </a:prstGeom>
            <a:noFill/>
            <a:ln w="12700">
              <a:solidFill>
                <a:srgbClr val="000000"/>
              </a:solidFill>
              <a:round/>
            </a:ln>
            <a:effectLst/>
          </p:spPr>
          <p:txBody>
            <a:bodyPr wrap="none" anchor="ctr"/>
            <a:lstStyle/>
            <a:p>
              <a:endParaRPr lang="it-IT"/>
            </a:p>
          </p:txBody>
        </p:sp>
        <p:sp>
          <p:nvSpPr>
            <p:cNvPr id="62660" name="Freeform 196"/>
            <p:cNvSpPr/>
            <p:nvPr/>
          </p:nvSpPr>
          <p:spPr bwMode="auto">
            <a:xfrm>
              <a:off x="713" y="1638"/>
              <a:ext cx="761" cy="249"/>
            </a:xfrm>
            <a:custGeom>
              <a:avLst/>
              <a:gdLst/>
              <a:ahLst/>
              <a:cxnLst>
                <a:cxn ang="0">
                  <a:pos x="1560" y="514"/>
                </a:cxn>
                <a:cxn ang="0">
                  <a:pos x="0" y="514"/>
                </a:cxn>
                <a:cxn ang="0">
                  <a:pos x="0" y="0"/>
                </a:cxn>
              </a:cxnLst>
              <a:rect l="0" t="0" r="r" b="b"/>
              <a:pathLst>
                <a:path w="1561" h="515">
                  <a:moveTo>
                    <a:pt x="1560" y="514"/>
                  </a:moveTo>
                  <a:lnTo>
                    <a:pt x="0" y="514"/>
                  </a:lnTo>
                  <a:lnTo>
                    <a:pt x="0" y="0"/>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62661" name="Freeform 197"/>
            <p:cNvSpPr/>
            <p:nvPr/>
          </p:nvSpPr>
          <p:spPr bwMode="auto">
            <a:xfrm>
              <a:off x="713" y="1445"/>
              <a:ext cx="149" cy="140"/>
            </a:xfrm>
            <a:custGeom>
              <a:avLst/>
              <a:gdLst/>
              <a:ahLst/>
              <a:cxnLst>
                <a:cxn ang="0">
                  <a:pos x="0" y="289"/>
                </a:cxn>
                <a:cxn ang="0">
                  <a:pos x="0" y="0"/>
                </a:cxn>
                <a:cxn ang="0">
                  <a:pos x="200" y="0"/>
                </a:cxn>
                <a:cxn ang="0">
                  <a:pos x="304" y="241"/>
                </a:cxn>
              </a:cxnLst>
              <a:rect l="0" t="0" r="r" b="b"/>
              <a:pathLst>
                <a:path w="305" h="290">
                  <a:moveTo>
                    <a:pt x="0" y="289"/>
                  </a:moveTo>
                  <a:lnTo>
                    <a:pt x="0" y="0"/>
                  </a:lnTo>
                  <a:lnTo>
                    <a:pt x="200" y="0"/>
                  </a:lnTo>
                  <a:lnTo>
                    <a:pt x="304" y="241"/>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62662" name="Freeform 198"/>
            <p:cNvSpPr/>
            <p:nvPr/>
          </p:nvSpPr>
          <p:spPr bwMode="auto">
            <a:xfrm>
              <a:off x="912" y="1665"/>
              <a:ext cx="340" cy="83"/>
            </a:xfrm>
            <a:custGeom>
              <a:avLst/>
              <a:gdLst/>
              <a:ahLst/>
              <a:cxnLst>
                <a:cxn ang="0">
                  <a:pos x="0" y="0"/>
                </a:cxn>
                <a:cxn ang="0">
                  <a:pos x="72" y="169"/>
                </a:cxn>
                <a:cxn ang="0">
                  <a:pos x="696" y="169"/>
                </a:cxn>
              </a:cxnLst>
              <a:rect l="0" t="0" r="r" b="b"/>
              <a:pathLst>
                <a:path w="697" h="170">
                  <a:moveTo>
                    <a:pt x="0" y="0"/>
                  </a:moveTo>
                  <a:lnTo>
                    <a:pt x="72" y="169"/>
                  </a:lnTo>
                  <a:lnTo>
                    <a:pt x="696" y="169"/>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62663" name="Line 199"/>
            <p:cNvSpPr>
              <a:spLocks noChangeShapeType="1"/>
            </p:cNvSpPr>
            <p:nvPr/>
          </p:nvSpPr>
          <p:spPr bwMode="auto">
            <a:xfrm>
              <a:off x="946" y="1734"/>
              <a:ext cx="308" cy="0"/>
            </a:xfrm>
            <a:prstGeom prst="line">
              <a:avLst/>
            </a:prstGeom>
            <a:noFill/>
            <a:ln w="12700">
              <a:solidFill>
                <a:srgbClr val="000000"/>
              </a:solidFill>
              <a:round/>
            </a:ln>
            <a:effectLst/>
          </p:spPr>
          <p:txBody>
            <a:bodyPr wrap="none" anchor="ctr"/>
            <a:lstStyle/>
            <a:p>
              <a:endParaRPr lang="it-IT"/>
            </a:p>
          </p:txBody>
        </p:sp>
        <p:sp>
          <p:nvSpPr>
            <p:cNvPr id="62664" name="Line 200"/>
            <p:cNvSpPr>
              <a:spLocks noChangeShapeType="1"/>
            </p:cNvSpPr>
            <p:nvPr/>
          </p:nvSpPr>
          <p:spPr bwMode="auto">
            <a:xfrm flipH="1">
              <a:off x="1121" y="1563"/>
              <a:ext cx="300" cy="0"/>
            </a:xfrm>
            <a:prstGeom prst="line">
              <a:avLst/>
            </a:prstGeom>
            <a:noFill/>
            <a:ln w="12700">
              <a:solidFill>
                <a:srgbClr val="000000"/>
              </a:solidFill>
              <a:round/>
            </a:ln>
            <a:effectLst/>
          </p:spPr>
          <p:txBody>
            <a:bodyPr wrap="none" anchor="ctr"/>
            <a:lstStyle/>
            <a:p>
              <a:endParaRPr lang="it-IT"/>
            </a:p>
          </p:txBody>
        </p:sp>
        <p:sp>
          <p:nvSpPr>
            <p:cNvPr id="62665" name="Line 201"/>
            <p:cNvSpPr>
              <a:spLocks noChangeShapeType="1"/>
            </p:cNvSpPr>
            <p:nvPr/>
          </p:nvSpPr>
          <p:spPr bwMode="auto">
            <a:xfrm flipH="1">
              <a:off x="809" y="1664"/>
              <a:ext cx="612" cy="0"/>
            </a:xfrm>
            <a:prstGeom prst="line">
              <a:avLst/>
            </a:prstGeom>
            <a:noFill/>
            <a:ln w="12700">
              <a:solidFill>
                <a:srgbClr val="000000"/>
              </a:solidFill>
              <a:round/>
            </a:ln>
            <a:effectLst/>
          </p:spPr>
          <p:txBody>
            <a:bodyPr wrap="none" anchor="ctr"/>
            <a:lstStyle/>
            <a:p>
              <a:endParaRPr lang="it-IT"/>
            </a:p>
          </p:txBody>
        </p:sp>
        <p:sp>
          <p:nvSpPr>
            <p:cNvPr id="62666" name="Line 202"/>
            <p:cNvSpPr>
              <a:spLocks noChangeShapeType="1"/>
            </p:cNvSpPr>
            <p:nvPr/>
          </p:nvSpPr>
          <p:spPr bwMode="auto">
            <a:xfrm flipH="1">
              <a:off x="809" y="1563"/>
              <a:ext cx="261" cy="0"/>
            </a:xfrm>
            <a:prstGeom prst="line">
              <a:avLst/>
            </a:prstGeom>
            <a:noFill/>
            <a:ln w="12700">
              <a:solidFill>
                <a:srgbClr val="000000"/>
              </a:solidFill>
              <a:round/>
            </a:ln>
            <a:effectLst/>
          </p:spPr>
          <p:txBody>
            <a:bodyPr wrap="none" anchor="ctr"/>
            <a:lstStyle/>
            <a:p>
              <a:endParaRPr lang="it-IT"/>
            </a:p>
          </p:txBody>
        </p:sp>
        <p:sp>
          <p:nvSpPr>
            <p:cNvPr id="62667" name="Freeform 203"/>
            <p:cNvSpPr/>
            <p:nvPr/>
          </p:nvSpPr>
          <p:spPr bwMode="auto">
            <a:xfrm>
              <a:off x="1076" y="1538"/>
              <a:ext cx="40" cy="15"/>
            </a:xfrm>
            <a:custGeom>
              <a:avLst/>
              <a:gdLst/>
              <a:ahLst/>
              <a:cxnLst>
                <a:cxn ang="0">
                  <a:pos x="16" y="0"/>
                </a:cxn>
                <a:cxn ang="0">
                  <a:pos x="64" y="0"/>
                </a:cxn>
                <a:cxn ang="0">
                  <a:pos x="80" y="16"/>
                </a:cxn>
                <a:cxn ang="0">
                  <a:pos x="64" y="32"/>
                </a:cxn>
                <a:cxn ang="0">
                  <a:pos x="16" y="32"/>
                </a:cxn>
                <a:cxn ang="0">
                  <a:pos x="0" y="16"/>
                </a:cxn>
                <a:cxn ang="0">
                  <a:pos x="16" y="0"/>
                </a:cxn>
              </a:cxnLst>
              <a:rect l="0" t="0" r="r" b="b"/>
              <a:pathLst>
                <a:path w="81" h="33">
                  <a:moveTo>
                    <a:pt x="16" y="0"/>
                  </a:moveTo>
                  <a:lnTo>
                    <a:pt x="64" y="0"/>
                  </a:lnTo>
                  <a:lnTo>
                    <a:pt x="80" y="16"/>
                  </a:lnTo>
                  <a:lnTo>
                    <a:pt x="64" y="32"/>
                  </a:lnTo>
                  <a:lnTo>
                    <a:pt x="16" y="32"/>
                  </a:lnTo>
                  <a:lnTo>
                    <a:pt x="0" y="16"/>
                  </a:lnTo>
                  <a:lnTo>
                    <a:pt x="16" y="0"/>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62668" name="Line 204"/>
            <p:cNvSpPr>
              <a:spLocks noChangeShapeType="1"/>
            </p:cNvSpPr>
            <p:nvPr/>
          </p:nvSpPr>
          <p:spPr bwMode="auto">
            <a:xfrm>
              <a:off x="1078" y="1547"/>
              <a:ext cx="0" cy="8"/>
            </a:xfrm>
            <a:prstGeom prst="line">
              <a:avLst/>
            </a:prstGeom>
            <a:noFill/>
            <a:ln w="12700">
              <a:solidFill>
                <a:srgbClr val="000000"/>
              </a:solidFill>
              <a:round/>
            </a:ln>
            <a:effectLst/>
          </p:spPr>
          <p:txBody>
            <a:bodyPr wrap="none" anchor="ctr"/>
            <a:lstStyle/>
            <a:p>
              <a:endParaRPr lang="it-IT"/>
            </a:p>
          </p:txBody>
        </p:sp>
        <p:sp>
          <p:nvSpPr>
            <p:cNvPr id="62669" name="Line 205"/>
            <p:cNvSpPr>
              <a:spLocks noChangeShapeType="1"/>
            </p:cNvSpPr>
            <p:nvPr/>
          </p:nvSpPr>
          <p:spPr bwMode="auto">
            <a:xfrm>
              <a:off x="1082" y="1563"/>
              <a:ext cx="27" cy="0"/>
            </a:xfrm>
            <a:prstGeom prst="line">
              <a:avLst/>
            </a:prstGeom>
            <a:noFill/>
            <a:ln w="12700">
              <a:solidFill>
                <a:srgbClr val="000000"/>
              </a:solidFill>
              <a:round/>
            </a:ln>
            <a:effectLst/>
          </p:spPr>
          <p:txBody>
            <a:bodyPr wrap="none" anchor="ctr"/>
            <a:lstStyle/>
            <a:p>
              <a:endParaRPr lang="it-IT"/>
            </a:p>
          </p:txBody>
        </p:sp>
        <p:sp>
          <p:nvSpPr>
            <p:cNvPr id="62670" name="Line 206"/>
            <p:cNvSpPr>
              <a:spLocks noChangeShapeType="1"/>
            </p:cNvSpPr>
            <p:nvPr/>
          </p:nvSpPr>
          <p:spPr bwMode="auto">
            <a:xfrm>
              <a:off x="1117" y="1547"/>
              <a:ext cx="0" cy="8"/>
            </a:xfrm>
            <a:prstGeom prst="line">
              <a:avLst/>
            </a:prstGeom>
            <a:noFill/>
            <a:ln w="12700">
              <a:solidFill>
                <a:srgbClr val="000000"/>
              </a:solidFill>
              <a:round/>
            </a:ln>
            <a:effectLst/>
          </p:spPr>
          <p:txBody>
            <a:bodyPr wrap="none" anchor="ctr"/>
            <a:lstStyle/>
            <a:p>
              <a:endParaRPr lang="it-IT"/>
            </a:p>
          </p:txBody>
        </p:sp>
        <p:sp>
          <p:nvSpPr>
            <p:cNvPr id="62671" name="Line 207"/>
            <p:cNvSpPr>
              <a:spLocks noChangeShapeType="1"/>
            </p:cNvSpPr>
            <p:nvPr/>
          </p:nvSpPr>
          <p:spPr bwMode="auto">
            <a:xfrm>
              <a:off x="1086" y="1563"/>
              <a:ext cx="0" cy="4"/>
            </a:xfrm>
            <a:prstGeom prst="line">
              <a:avLst/>
            </a:prstGeom>
            <a:noFill/>
            <a:ln w="12700">
              <a:solidFill>
                <a:srgbClr val="000000"/>
              </a:solidFill>
              <a:round/>
            </a:ln>
            <a:effectLst/>
          </p:spPr>
          <p:txBody>
            <a:bodyPr wrap="none" anchor="ctr"/>
            <a:lstStyle/>
            <a:p>
              <a:endParaRPr lang="it-IT"/>
            </a:p>
          </p:txBody>
        </p:sp>
        <p:sp>
          <p:nvSpPr>
            <p:cNvPr id="62672" name="Line 208"/>
            <p:cNvSpPr>
              <a:spLocks noChangeShapeType="1"/>
            </p:cNvSpPr>
            <p:nvPr/>
          </p:nvSpPr>
          <p:spPr bwMode="auto">
            <a:xfrm>
              <a:off x="1109" y="1563"/>
              <a:ext cx="0" cy="4"/>
            </a:xfrm>
            <a:prstGeom prst="line">
              <a:avLst/>
            </a:prstGeom>
            <a:noFill/>
            <a:ln w="12700">
              <a:solidFill>
                <a:srgbClr val="000000"/>
              </a:solidFill>
              <a:round/>
            </a:ln>
            <a:effectLst/>
          </p:spPr>
          <p:txBody>
            <a:bodyPr wrap="none" anchor="ctr"/>
            <a:lstStyle/>
            <a:p>
              <a:endParaRPr lang="it-IT"/>
            </a:p>
          </p:txBody>
        </p:sp>
        <p:sp>
          <p:nvSpPr>
            <p:cNvPr id="62673" name="Line 209"/>
            <p:cNvSpPr>
              <a:spLocks noChangeShapeType="1"/>
            </p:cNvSpPr>
            <p:nvPr/>
          </p:nvSpPr>
          <p:spPr bwMode="auto">
            <a:xfrm flipH="1">
              <a:off x="1059" y="1559"/>
              <a:ext cx="19" cy="4"/>
            </a:xfrm>
            <a:prstGeom prst="line">
              <a:avLst/>
            </a:prstGeom>
            <a:noFill/>
            <a:ln w="12700">
              <a:solidFill>
                <a:srgbClr val="000000"/>
              </a:solidFill>
              <a:round/>
            </a:ln>
            <a:effectLst/>
          </p:spPr>
          <p:txBody>
            <a:bodyPr wrap="none" anchor="ctr"/>
            <a:lstStyle/>
            <a:p>
              <a:endParaRPr lang="it-IT"/>
            </a:p>
          </p:txBody>
        </p:sp>
        <p:sp>
          <p:nvSpPr>
            <p:cNvPr id="62674" name="Freeform 210"/>
            <p:cNvSpPr/>
            <p:nvPr/>
          </p:nvSpPr>
          <p:spPr bwMode="auto">
            <a:xfrm>
              <a:off x="1057" y="1561"/>
              <a:ext cx="27" cy="20"/>
            </a:xfrm>
            <a:custGeom>
              <a:avLst/>
              <a:gdLst/>
              <a:ahLst/>
              <a:cxnLst>
                <a:cxn ang="0">
                  <a:pos x="16" y="0"/>
                </a:cxn>
                <a:cxn ang="0">
                  <a:pos x="0" y="16"/>
                </a:cxn>
                <a:cxn ang="0">
                  <a:pos x="24" y="32"/>
                </a:cxn>
                <a:cxn ang="0">
                  <a:pos x="56" y="40"/>
                </a:cxn>
              </a:cxnLst>
              <a:rect l="0" t="0" r="r" b="b"/>
              <a:pathLst>
                <a:path w="57" h="41">
                  <a:moveTo>
                    <a:pt x="16" y="0"/>
                  </a:moveTo>
                  <a:lnTo>
                    <a:pt x="0" y="16"/>
                  </a:lnTo>
                  <a:lnTo>
                    <a:pt x="24" y="32"/>
                  </a:lnTo>
                  <a:lnTo>
                    <a:pt x="56" y="40"/>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62675" name="Line 211"/>
            <p:cNvSpPr>
              <a:spLocks noChangeShapeType="1"/>
            </p:cNvSpPr>
            <p:nvPr/>
          </p:nvSpPr>
          <p:spPr bwMode="auto">
            <a:xfrm>
              <a:off x="1082" y="1582"/>
              <a:ext cx="31" cy="0"/>
            </a:xfrm>
            <a:prstGeom prst="line">
              <a:avLst/>
            </a:prstGeom>
            <a:noFill/>
            <a:ln w="12700">
              <a:solidFill>
                <a:srgbClr val="000000"/>
              </a:solidFill>
              <a:round/>
            </a:ln>
            <a:effectLst/>
          </p:spPr>
          <p:txBody>
            <a:bodyPr wrap="none" anchor="ctr"/>
            <a:lstStyle/>
            <a:p>
              <a:endParaRPr lang="it-IT"/>
            </a:p>
          </p:txBody>
        </p:sp>
        <p:sp>
          <p:nvSpPr>
            <p:cNvPr id="62676" name="Freeform 212"/>
            <p:cNvSpPr/>
            <p:nvPr/>
          </p:nvSpPr>
          <p:spPr bwMode="auto">
            <a:xfrm>
              <a:off x="1111" y="1561"/>
              <a:ext cx="24" cy="20"/>
            </a:xfrm>
            <a:custGeom>
              <a:avLst/>
              <a:gdLst/>
              <a:ahLst/>
              <a:cxnLst>
                <a:cxn ang="0">
                  <a:pos x="0" y="40"/>
                </a:cxn>
                <a:cxn ang="0">
                  <a:pos x="32" y="32"/>
                </a:cxn>
                <a:cxn ang="0">
                  <a:pos x="48" y="16"/>
                </a:cxn>
                <a:cxn ang="0">
                  <a:pos x="32" y="0"/>
                </a:cxn>
              </a:cxnLst>
              <a:rect l="0" t="0" r="r" b="b"/>
              <a:pathLst>
                <a:path w="49" h="41">
                  <a:moveTo>
                    <a:pt x="0" y="40"/>
                  </a:moveTo>
                  <a:lnTo>
                    <a:pt x="32" y="32"/>
                  </a:lnTo>
                  <a:lnTo>
                    <a:pt x="48" y="16"/>
                  </a:lnTo>
                  <a:lnTo>
                    <a:pt x="32" y="0"/>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62677" name="Line 213"/>
            <p:cNvSpPr>
              <a:spLocks noChangeShapeType="1"/>
            </p:cNvSpPr>
            <p:nvPr/>
          </p:nvSpPr>
          <p:spPr bwMode="auto">
            <a:xfrm>
              <a:off x="1121" y="1559"/>
              <a:ext cx="4" cy="4"/>
            </a:xfrm>
            <a:prstGeom prst="line">
              <a:avLst/>
            </a:prstGeom>
            <a:noFill/>
            <a:ln w="12700">
              <a:solidFill>
                <a:srgbClr val="000000"/>
              </a:solidFill>
              <a:round/>
            </a:ln>
            <a:effectLst/>
          </p:spPr>
          <p:txBody>
            <a:bodyPr wrap="none" anchor="ctr"/>
            <a:lstStyle/>
            <a:p>
              <a:endParaRPr lang="it-IT"/>
            </a:p>
          </p:txBody>
        </p:sp>
        <p:sp>
          <p:nvSpPr>
            <p:cNvPr id="62678" name="Freeform 214"/>
            <p:cNvSpPr/>
            <p:nvPr/>
          </p:nvSpPr>
          <p:spPr bwMode="auto">
            <a:xfrm>
              <a:off x="1127" y="1569"/>
              <a:ext cx="8" cy="20"/>
            </a:xfrm>
            <a:custGeom>
              <a:avLst/>
              <a:gdLst/>
              <a:ahLst/>
              <a:cxnLst>
                <a:cxn ang="0">
                  <a:pos x="16" y="0"/>
                </a:cxn>
                <a:cxn ang="0">
                  <a:pos x="16" y="24"/>
                </a:cxn>
                <a:cxn ang="0">
                  <a:pos x="0" y="40"/>
                </a:cxn>
              </a:cxnLst>
              <a:rect l="0" t="0" r="r" b="b"/>
              <a:pathLst>
                <a:path w="17" h="41">
                  <a:moveTo>
                    <a:pt x="16" y="0"/>
                  </a:moveTo>
                  <a:lnTo>
                    <a:pt x="16" y="24"/>
                  </a:lnTo>
                  <a:lnTo>
                    <a:pt x="0" y="40"/>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62679" name="Freeform 215"/>
            <p:cNvSpPr/>
            <p:nvPr/>
          </p:nvSpPr>
          <p:spPr bwMode="auto">
            <a:xfrm>
              <a:off x="1057" y="1581"/>
              <a:ext cx="47" cy="12"/>
            </a:xfrm>
            <a:custGeom>
              <a:avLst/>
              <a:gdLst/>
              <a:ahLst/>
              <a:cxnLst>
                <a:cxn ang="0">
                  <a:pos x="96" y="24"/>
                </a:cxn>
                <a:cxn ang="0">
                  <a:pos x="40" y="24"/>
                </a:cxn>
                <a:cxn ang="0">
                  <a:pos x="8" y="8"/>
                </a:cxn>
                <a:cxn ang="0">
                  <a:pos x="0" y="0"/>
                </a:cxn>
              </a:cxnLst>
              <a:rect l="0" t="0" r="r" b="b"/>
              <a:pathLst>
                <a:path w="97" h="25">
                  <a:moveTo>
                    <a:pt x="96" y="24"/>
                  </a:moveTo>
                  <a:lnTo>
                    <a:pt x="40" y="24"/>
                  </a:lnTo>
                  <a:lnTo>
                    <a:pt x="8" y="8"/>
                  </a:lnTo>
                  <a:lnTo>
                    <a:pt x="0" y="0"/>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62680" name="Line 216"/>
            <p:cNvSpPr>
              <a:spLocks noChangeShapeType="1"/>
            </p:cNvSpPr>
            <p:nvPr/>
          </p:nvSpPr>
          <p:spPr bwMode="auto">
            <a:xfrm>
              <a:off x="1059" y="1571"/>
              <a:ext cx="0" cy="8"/>
            </a:xfrm>
            <a:prstGeom prst="line">
              <a:avLst/>
            </a:prstGeom>
            <a:noFill/>
            <a:ln w="12700">
              <a:solidFill>
                <a:srgbClr val="000000"/>
              </a:solidFill>
              <a:round/>
            </a:ln>
            <a:effectLst/>
          </p:spPr>
          <p:txBody>
            <a:bodyPr wrap="none" anchor="ctr"/>
            <a:lstStyle/>
            <a:p>
              <a:endParaRPr lang="it-IT"/>
            </a:p>
          </p:txBody>
        </p:sp>
        <p:sp>
          <p:nvSpPr>
            <p:cNvPr id="62681" name="Freeform 217"/>
            <p:cNvSpPr/>
            <p:nvPr/>
          </p:nvSpPr>
          <p:spPr bwMode="auto">
            <a:xfrm>
              <a:off x="733" y="1514"/>
              <a:ext cx="75" cy="43"/>
            </a:xfrm>
            <a:custGeom>
              <a:avLst/>
              <a:gdLst/>
              <a:ahLst/>
              <a:cxnLst>
                <a:cxn ang="0">
                  <a:pos x="0" y="0"/>
                </a:cxn>
                <a:cxn ang="0">
                  <a:pos x="152" y="0"/>
                </a:cxn>
                <a:cxn ang="0">
                  <a:pos x="152" y="88"/>
                </a:cxn>
              </a:cxnLst>
              <a:rect l="0" t="0" r="r" b="b"/>
              <a:pathLst>
                <a:path w="153" h="89">
                  <a:moveTo>
                    <a:pt x="0" y="0"/>
                  </a:moveTo>
                  <a:lnTo>
                    <a:pt x="152" y="0"/>
                  </a:lnTo>
                  <a:lnTo>
                    <a:pt x="152" y="88"/>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62682" name="Line 218"/>
            <p:cNvSpPr>
              <a:spLocks noChangeShapeType="1"/>
            </p:cNvSpPr>
            <p:nvPr/>
          </p:nvSpPr>
          <p:spPr bwMode="auto">
            <a:xfrm>
              <a:off x="735" y="1516"/>
              <a:ext cx="0" cy="66"/>
            </a:xfrm>
            <a:prstGeom prst="line">
              <a:avLst/>
            </a:prstGeom>
            <a:noFill/>
            <a:ln w="12700">
              <a:solidFill>
                <a:srgbClr val="000000"/>
              </a:solidFill>
              <a:round/>
            </a:ln>
            <a:effectLst/>
          </p:spPr>
          <p:txBody>
            <a:bodyPr wrap="none" anchor="ctr"/>
            <a:lstStyle/>
            <a:p>
              <a:endParaRPr lang="it-IT"/>
            </a:p>
          </p:txBody>
        </p:sp>
        <p:sp>
          <p:nvSpPr>
            <p:cNvPr id="62683" name="Freeform 219"/>
            <p:cNvSpPr/>
            <p:nvPr/>
          </p:nvSpPr>
          <p:spPr bwMode="auto">
            <a:xfrm>
              <a:off x="756" y="1480"/>
              <a:ext cx="13" cy="35"/>
            </a:xfrm>
            <a:custGeom>
              <a:avLst/>
              <a:gdLst/>
              <a:ahLst/>
              <a:cxnLst>
                <a:cxn ang="0">
                  <a:pos x="0" y="72"/>
                </a:cxn>
                <a:cxn ang="0">
                  <a:pos x="0" y="24"/>
                </a:cxn>
                <a:cxn ang="0">
                  <a:pos x="16" y="8"/>
                </a:cxn>
                <a:cxn ang="0">
                  <a:pos x="24" y="0"/>
                </a:cxn>
              </a:cxnLst>
              <a:rect l="0" t="0" r="r" b="b"/>
              <a:pathLst>
                <a:path w="25" h="73">
                  <a:moveTo>
                    <a:pt x="0" y="72"/>
                  </a:moveTo>
                  <a:lnTo>
                    <a:pt x="0" y="24"/>
                  </a:lnTo>
                  <a:lnTo>
                    <a:pt x="16" y="8"/>
                  </a:lnTo>
                  <a:lnTo>
                    <a:pt x="24" y="0"/>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62684" name="Freeform 220"/>
            <p:cNvSpPr/>
            <p:nvPr/>
          </p:nvSpPr>
          <p:spPr bwMode="auto">
            <a:xfrm>
              <a:off x="772" y="1480"/>
              <a:ext cx="16" cy="16"/>
            </a:xfrm>
            <a:custGeom>
              <a:avLst/>
              <a:gdLst/>
              <a:ahLst/>
              <a:cxnLst>
                <a:cxn ang="0">
                  <a:pos x="0" y="0"/>
                </a:cxn>
                <a:cxn ang="0">
                  <a:pos x="24" y="8"/>
                </a:cxn>
                <a:cxn ang="0">
                  <a:pos x="32" y="32"/>
                </a:cxn>
              </a:cxnLst>
              <a:rect l="0" t="0" r="r" b="b"/>
              <a:pathLst>
                <a:path w="33" h="33">
                  <a:moveTo>
                    <a:pt x="0" y="0"/>
                  </a:moveTo>
                  <a:lnTo>
                    <a:pt x="24" y="8"/>
                  </a:lnTo>
                  <a:lnTo>
                    <a:pt x="32" y="32"/>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62685" name="Line 221"/>
            <p:cNvSpPr>
              <a:spLocks noChangeShapeType="1"/>
            </p:cNvSpPr>
            <p:nvPr/>
          </p:nvSpPr>
          <p:spPr bwMode="auto">
            <a:xfrm>
              <a:off x="789" y="1493"/>
              <a:ext cx="0" cy="19"/>
            </a:xfrm>
            <a:prstGeom prst="line">
              <a:avLst/>
            </a:prstGeom>
            <a:noFill/>
            <a:ln w="12700">
              <a:solidFill>
                <a:srgbClr val="000000"/>
              </a:solidFill>
              <a:round/>
            </a:ln>
            <a:effectLst/>
          </p:spPr>
          <p:txBody>
            <a:bodyPr wrap="none" anchor="ctr"/>
            <a:lstStyle/>
            <a:p>
              <a:endParaRPr lang="it-IT"/>
            </a:p>
          </p:txBody>
        </p:sp>
        <p:sp>
          <p:nvSpPr>
            <p:cNvPr id="62686" name="Line 222"/>
            <p:cNvSpPr>
              <a:spLocks noChangeShapeType="1"/>
            </p:cNvSpPr>
            <p:nvPr/>
          </p:nvSpPr>
          <p:spPr bwMode="auto">
            <a:xfrm>
              <a:off x="762" y="1539"/>
              <a:ext cx="20" cy="0"/>
            </a:xfrm>
            <a:prstGeom prst="line">
              <a:avLst/>
            </a:prstGeom>
            <a:noFill/>
            <a:ln w="12700">
              <a:solidFill>
                <a:srgbClr val="000000"/>
              </a:solidFill>
              <a:round/>
            </a:ln>
            <a:effectLst/>
          </p:spPr>
          <p:txBody>
            <a:bodyPr wrap="none" anchor="ctr"/>
            <a:lstStyle/>
            <a:p>
              <a:endParaRPr lang="it-IT"/>
            </a:p>
          </p:txBody>
        </p:sp>
        <p:sp>
          <p:nvSpPr>
            <p:cNvPr id="62687" name="Line 223"/>
            <p:cNvSpPr>
              <a:spLocks noChangeShapeType="1"/>
            </p:cNvSpPr>
            <p:nvPr/>
          </p:nvSpPr>
          <p:spPr bwMode="auto">
            <a:xfrm>
              <a:off x="762" y="1539"/>
              <a:ext cx="27" cy="24"/>
            </a:xfrm>
            <a:prstGeom prst="line">
              <a:avLst/>
            </a:prstGeom>
            <a:noFill/>
            <a:ln w="12700">
              <a:solidFill>
                <a:srgbClr val="000000"/>
              </a:solidFill>
              <a:round/>
            </a:ln>
            <a:effectLst/>
          </p:spPr>
          <p:txBody>
            <a:bodyPr wrap="none" anchor="ctr"/>
            <a:lstStyle/>
            <a:p>
              <a:endParaRPr lang="it-IT"/>
            </a:p>
          </p:txBody>
        </p:sp>
        <p:sp>
          <p:nvSpPr>
            <p:cNvPr id="62688" name="Line 224"/>
            <p:cNvSpPr>
              <a:spLocks noChangeShapeType="1"/>
            </p:cNvSpPr>
            <p:nvPr/>
          </p:nvSpPr>
          <p:spPr bwMode="auto">
            <a:xfrm>
              <a:off x="786" y="1539"/>
              <a:ext cx="27" cy="24"/>
            </a:xfrm>
            <a:prstGeom prst="line">
              <a:avLst/>
            </a:prstGeom>
            <a:noFill/>
            <a:ln w="12700">
              <a:solidFill>
                <a:srgbClr val="000000"/>
              </a:solidFill>
              <a:round/>
            </a:ln>
            <a:effectLst/>
          </p:spPr>
          <p:txBody>
            <a:bodyPr wrap="none" anchor="ctr"/>
            <a:lstStyle/>
            <a:p>
              <a:endParaRPr lang="it-IT"/>
            </a:p>
          </p:txBody>
        </p:sp>
        <p:sp>
          <p:nvSpPr>
            <p:cNvPr id="62689" name="Line 225"/>
            <p:cNvSpPr>
              <a:spLocks noChangeShapeType="1"/>
            </p:cNvSpPr>
            <p:nvPr/>
          </p:nvSpPr>
          <p:spPr bwMode="auto">
            <a:xfrm>
              <a:off x="789" y="1563"/>
              <a:ext cx="20" cy="0"/>
            </a:xfrm>
            <a:prstGeom prst="line">
              <a:avLst/>
            </a:prstGeom>
            <a:noFill/>
            <a:ln w="12700">
              <a:solidFill>
                <a:srgbClr val="000000"/>
              </a:solidFill>
              <a:round/>
            </a:ln>
            <a:effectLst/>
          </p:spPr>
          <p:txBody>
            <a:bodyPr wrap="none" anchor="ctr"/>
            <a:lstStyle/>
            <a:p>
              <a:endParaRPr lang="it-IT"/>
            </a:p>
          </p:txBody>
        </p:sp>
        <p:sp>
          <p:nvSpPr>
            <p:cNvPr id="62690" name="Freeform 226"/>
            <p:cNvSpPr/>
            <p:nvPr/>
          </p:nvSpPr>
          <p:spPr bwMode="auto">
            <a:xfrm>
              <a:off x="788" y="1561"/>
              <a:ext cx="23" cy="132"/>
            </a:xfrm>
            <a:custGeom>
              <a:avLst/>
              <a:gdLst/>
              <a:ahLst/>
              <a:cxnLst>
                <a:cxn ang="0">
                  <a:pos x="0" y="0"/>
                </a:cxn>
                <a:cxn ang="0">
                  <a:pos x="0" y="273"/>
                </a:cxn>
                <a:cxn ang="0">
                  <a:pos x="48" y="273"/>
                </a:cxn>
              </a:cxnLst>
              <a:rect l="0" t="0" r="r" b="b"/>
              <a:pathLst>
                <a:path w="49" h="274">
                  <a:moveTo>
                    <a:pt x="0" y="0"/>
                  </a:moveTo>
                  <a:lnTo>
                    <a:pt x="0" y="273"/>
                  </a:lnTo>
                  <a:lnTo>
                    <a:pt x="48" y="273"/>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62691" name="Line 227"/>
            <p:cNvSpPr>
              <a:spLocks noChangeShapeType="1"/>
            </p:cNvSpPr>
            <p:nvPr/>
          </p:nvSpPr>
          <p:spPr bwMode="auto">
            <a:xfrm>
              <a:off x="813" y="1563"/>
              <a:ext cx="0" cy="128"/>
            </a:xfrm>
            <a:prstGeom prst="line">
              <a:avLst/>
            </a:prstGeom>
            <a:noFill/>
            <a:ln w="12700">
              <a:solidFill>
                <a:srgbClr val="000000"/>
              </a:solidFill>
              <a:round/>
            </a:ln>
            <a:effectLst/>
          </p:spPr>
          <p:txBody>
            <a:bodyPr wrap="none" anchor="ctr"/>
            <a:lstStyle/>
            <a:p>
              <a:endParaRPr lang="it-IT"/>
            </a:p>
          </p:txBody>
        </p:sp>
        <p:sp>
          <p:nvSpPr>
            <p:cNvPr id="62692" name="Line 228"/>
            <p:cNvSpPr>
              <a:spLocks noChangeShapeType="1"/>
            </p:cNvSpPr>
            <p:nvPr/>
          </p:nvSpPr>
          <p:spPr bwMode="auto">
            <a:xfrm>
              <a:off x="762" y="1539"/>
              <a:ext cx="0" cy="20"/>
            </a:xfrm>
            <a:prstGeom prst="line">
              <a:avLst/>
            </a:prstGeom>
            <a:noFill/>
            <a:ln w="12700">
              <a:solidFill>
                <a:srgbClr val="000000"/>
              </a:solidFill>
              <a:round/>
            </a:ln>
            <a:effectLst/>
          </p:spPr>
          <p:txBody>
            <a:bodyPr wrap="none" anchor="ctr"/>
            <a:lstStyle/>
            <a:p>
              <a:endParaRPr lang="it-IT"/>
            </a:p>
          </p:txBody>
        </p:sp>
        <p:sp>
          <p:nvSpPr>
            <p:cNvPr id="62693" name="Freeform 229"/>
            <p:cNvSpPr/>
            <p:nvPr/>
          </p:nvSpPr>
          <p:spPr bwMode="auto">
            <a:xfrm>
              <a:off x="733" y="1638"/>
              <a:ext cx="75" cy="71"/>
            </a:xfrm>
            <a:custGeom>
              <a:avLst/>
              <a:gdLst/>
              <a:ahLst/>
              <a:cxnLst>
                <a:cxn ang="0">
                  <a:pos x="0" y="0"/>
                </a:cxn>
                <a:cxn ang="0">
                  <a:pos x="0" y="145"/>
                </a:cxn>
                <a:cxn ang="0">
                  <a:pos x="152" y="145"/>
                </a:cxn>
                <a:cxn ang="0">
                  <a:pos x="152" y="113"/>
                </a:cxn>
              </a:cxnLst>
              <a:rect l="0" t="0" r="r" b="b"/>
              <a:pathLst>
                <a:path w="153" h="146">
                  <a:moveTo>
                    <a:pt x="0" y="0"/>
                  </a:moveTo>
                  <a:lnTo>
                    <a:pt x="0" y="145"/>
                  </a:lnTo>
                  <a:lnTo>
                    <a:pt x="152" y="145"/>
                  </a:lnTo>
                  <a:lnTo>
                    <a:pt x="152" y="113"/>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62694" name="Freeform 230"/>
            <p:cNvSpPr/>
            <p:nvPr/>
          </p:nvSpPr>
          <p:spPr bwMode="auto">
            <a:xfrm>
              <a:off x="760" y="1662"/>
              <a:ext cx="28" cy="31"/>
            </a:xfrm>
            <a:custGeom>
              <a:avLst/>
              <a:gdLst/>
              <a:ahLst/>
              <a:cxnLst>
                <a:cxn ang="0">
                  <a:pos x="0" y="0"/>
                </a:cxn>
                <a:cxn ang="0">
                  <a:pos x="0" y="16"/>
                </a:cxn>
                <a:cxn ang="0">
                  <a:pos x="56" y="65"/>
                </a:cxn>
              </a:cxnLst>
              <a:rect l="0" t="0" r="r" b="b"/>
              <a:pathLst>
                <a:path w="57" h="66">
                  <a:moveTo>
                    <a:pt x="0" y="0"/>
                  </a:moveTo>
                  <a:lnTo>
                    <a:pt x="0" y="16"/>
                  </a:lnTo>
                  <a:lnTo>
                    <a:pt x="56" y="65"/>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62695" name="Freeform 231"/>
            <p:cNvSpPr/>
            <p:nvPr/>
          </p:nvSpPr>
          <p:spPr bwMode="auto">
            <a:xfrm>
              <a:off x="756" y="1708"/>
              <a:ext cx="32" cy="51"/>
            </a:xfrm>
            <a:custGeom>
              <a:avLst/>
              <a:gdLst/>
              <a:ahLst/>
              <a:cxnLst>
                <a:cxn ang="0">
                  <a:pos x="0" y="0"/>
                </a:cxn>
                <a:cxn ang="0">
                  <a:pos x="0" y="80"/>
                </a:cxn>
                <a:cxn ang="0">
                  <a:pos x="24" y="104"/>
                </a:cxn>
                <a:cxn ang="0">
                  <a:pos x="40" y="104"/>
                </a:cxn>
                <a:cxn ang="0">
                  <a:pos x="64" y="80"/>
                </a:cxn>
                <a:cxn ang="0">
                  <a:pos x="64" y="0"/>
                </a:cxn>
              </a:cxnLst>
              <a:rect l="0" t="0" r="r" b="b"/>
              <a:pathLst>
                <a:path w="65" h="105">
                  <a:moveTo>
                    <a:pt x="0" y="0"/>
                  </a:moveTo>
                  <a:lnTo>
                    <a:pt x="0" y="80"/>
                  </a:lnTo>
                  <a:lnTo>
                    <a:pt x="24" y="104"/>
                  </a:lnTo>
                  <a:lnTo>
                    <a:pt x="40" y="104"/>
                  </a:lnTo>
                  <a:lnTo>
                    <a:pt x="64" y="80"/>
                  </a:lnTo>
                  <a:lnTo>
                    <a:pt x="64" y="0"/>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62696" name="Line 232"/>
            <p:cNvSpPr>
              <a:spLocks noChangeShapeType="1"/>
            </p:cNvSpPr>
            <p:nvPr/>
          </p:nvSpPr>
          <p:spPr bwMode="auto">
            <a:xfrm>
              <a:off x="758" y="1734"/>
              <a:ext cx="28" cy="0"/>
            </a:xfrm>
            <a:prstGeom prst="line">
              <a:avLst/>
            </a:prstGeom>
            <a:noFill/>
            <a:ln w="12700">
              <a:solidFill>
                <a:srgbClr val="000000"/>
              </a:solidFill>
              <a:round/>
            </a:ln>
            <a:effectLst/>
          </p:spPr>
          <p:txBody>
            <a:bodyPr wrap="none" anchor="ctr"/>
            <a:lstStyle/>
            <a:p>
              <a:endParaRPr lang="it-IT"/>
            </a:p>
          </p:txBody>
        </p:sp>
        <p:sp>
          <p:nvSpPr>
            <p:cNvPr id="62697" name="Freeform 233"/>
            <p:cNvSpPr/>
            <p:nvPr/>
          </p:nvSpPr>
          <p:spPr bwMode="auto">
            <a:xfrm>
              <a:off x="756" y="1561"/>
              <a:ext cx="24" cy="20"/>
            </a:xfrm>
            <a:custGeom>
              <a:avLst/>
              <a:gdLst/>
              <a:ahLst/>
              <a:cxnLst>
                <a:cxn ang="0">
                  <a:pos x="0" y="0"/>
                </a:cxn>
                <a:cxn ang="0">
                  <a:pos x="32" y="0"/>
                </a:cxn>
                <a:cxn ang="0">
                  <a:pos x="48" y="40"/>
                </a:cxn>
              </a:cxnLst>
              <a:rect l="0" t="0" r="r" b="b"/>
              <a:pathLst>
                <a:path w="49" h="41">
                  <a:moveTo>
                    <a:pt x="0" y="0"/>
                  </a:moveTo>
                  <a:lnTo>
                    <a:pt x="32" y="0"/>
                  </a:lnTo>
                  <a:lnTo>
                    <a:pt x="48" y="40"/>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62698" name="Freeform 234"/>
            <p:cNvSpPr/>
            <p:nvPr/>
          </p:nvSpPr>
          <p:spPr bwMode="auto">
            <a:xfrm>
              <a:off x="745" y="1561"/>
              <a:ext cx="35" cy="101"/>
            </a:xfrm>
            <a:custGeom>
              <a:avLst/>
              <a:gdLst/>
              <a:ahLst/>
              <a:cxnLst>
                <a:cxn ang="0">
                  <a:pos x="72" y="32"/>
                </a:cxn>
                <a:cxn ang="0">
                  <a:pos x="72" y="176"/>
                </a:cxn>
                <a:cxn ang="0">
                  <a:pos x="56" y="208"/>
                </a:cxn>
                <a:cxn ang="0">
                  <a:pos x="16" y="208"/>
                </a:cxn>
                <a:cxn ang="0">
                  <a:pos x="32" y="176"/>
                </a:cxn>
                <a:cxn ang="0">
                  <a:pos x="32" y="32"/>
                </a:cxn>
                <a:cxn ang="0">
                  <a:pos x="16" y="0"/>
                </a:cxn>
                <a:cxn ang="0">
                  <a:pos x="0" y="40"/>
                </a:cxn>
              </a:cxnLst>
              <a:rect l="0" t="0" r="r" b="b"/>
              <a:pathLst>
                <a:path w="73" h="209">
                  <a:moveTo>
                    <a:pt x="72" y="32"/>
                  </a:moveTo>
                  <a:lnTo>
                    <a:pt x="72" y="176"/>
                  </a:lnTo>
                  <a:lnTo>
                    <a:pt x="56" y="208"/>
                  </a:lnTo>
                  <a:lnTo>
                    <a:pt x="16" y="208"/>
                  </a:lnTo>
                  <a:lnTo>
                    <a:pt x="32" y="176"/>
                  </a:lnTo>
                  <a:lnTo>
                    <a:pt x="32" y="32"/>
                  </a:lnTo>
                  <a:lnTo>
                    <a:pt x="16" y="0"/>
                  </a:lnTo>
                  <a:lnTo>
                    <a:pt x="0" y="40"/>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62699" name="Line 235"/>
            <p:cNvSpPr>
              <a:spLocks noChangeShapeType="1"/>
            </p:cNvSpPr>
            <p:nvPr/>
          </p:nvSpPr>
          <p:spPr bwMode="auto">
            <a:xfrm>
              <a:off x="749" y="1640"/>
              <a:ext cx="0" cy="16"/>
            </a:xfrm>
            <a:prstGeom prst="line">
              <a:avLst/>
            </a:prstGeom>
            <a:noFill/>
            <a:ln w="12700">
              <a:solidFill>
                <a:srgbClr val="000000"/>
              </a:solidFill>
              <a:round/>
            </a:ln>
            <a:effectLst/>
          </p:spPr>
          <p:txBody>
            <a:bodyPr wrap="none" anchor="ctr"/>
            <a:lstStyle/>
            <a:p>
              <a:endParaRPr lang="it-IT"/>
            </a:p>
          </p:txBody>
        </p:sp>
        <p:sp>
          <p:nvSpPr>
            <p:cNvPr id="62700" name="Line 236"/>
            <p:cNvSpPr>
              <a:spLocks noChangeShapeType="1"/>
            </p:cNvSpPr>
            <p:nvPr/>
          </p:nvSpPr>
          <p:spPr bwMode="auto">
            <a:xfrm flipH="1">
              <a:off x="704" y="1586"/>
              <a:ext cx="54" cy="0"/>
            </a:xfrm>
            <a:prstGeom prst="line">
              <a:avLst/>
            </a:prstGeom>
            <a:noFill/>
            <a:ln w="12700">
              <a:solidFill>
                <a:srgbClr val="000000"/>
              </a:solidFill>
              <a:round/>
            </a:ln>
            <a:effectLst/>
          </p:spPr>
          <p:txBody>
            <a:bodyPr wrap="none" anchor="ctr"/>
            <a:lstStyle/>
            <a:p>
              <a:endParaRPr lang="it-IT"/>
            </a:p>
          </p:txBody>
        </p:sp>
        <p:sp>
          <p:nvSpPr>
            <p:cNvPr id="62701" name="Line 237"/>
            <p:cNvSpPr>
              <a:spLocks noChangeShapeType="1"/>
            </p:cNvSpPr>
            <p:nvPr/>
          </p:nvSpPr>
          <p:spPr bwMode="auto">
            <a:xfrm flipH="1">
              <a:off x="704" y="1640"/>
              <a:ext cx="58" cy="0"/>
            </a:xfrm>
            <a:prstGeom prst="line">
              <a:avLst/>
            </a:prstGeom>
            <a:noFill/>
            <a:ln w="12700">
              <a:solidFill>
                <a:srgbClr val="000000"/>
              </a:solidFill>
              <a:round/>
            </a:ln>
            <a:effectLst/>
          </p:spPr>
          <p:txBody>
            <a:bodyPr wrap="none" anchor="ctr"/>
            <a:lstStyle/>
            <a:p>
              <a:endParaRPr lang="it-IT"/>
            </a:p>
          </p:txBody>
        </p:sp>
        <p:sp>
          <p:nvSpPr>
            <p:cNvPr id="62702" name="Line 238"/>
            <p:cNvSpPr>
              <a:spLocks noChangeShapeType="1"/>
            </p:cNvSpPr>
            <p:nvPr/>
          </p:nvSpPr>
          <p:spPr bwMode="auto">
            <a:xfrm flipH="1">
              <a:off x="696" y="1582"/>
              <a:ext cx="15" cy="16"/>
            </a:xfrm>
            <a:prstGeom prst="line">
              <a:avLst/>
            </a:prstGeom>
            <a:noFill/>
            <a:ln w="12700">
              <a:solidFill>
                <a:srgbClr val="000000"/>
              </a:solidFill>
              <a:round/>
            </a:ln>
            <a:effectLst/>
          </p:spPr>
          <p:txBody>
            <a:bodyPr wrap="none" anchor="ctr"/>
            <a:lstStyle/>
            <a:p>
              <a:endParaRPr lang="it-IT"/>
            </a:p>
          </p:txBody>
        </p:sp>
        <p:sp>
          <p:nvSpPr>
            <p:cNvPr id="62703" name="Freeform 239"/>
            <p:cNvSpPr/>
            <p:nvPr/>
          </p:nvSpPr>
          <p:spPr bwMode="auto">
            <a:xfrm>
              <a:off x="682" y="1581"/>
              <a:ext cx="24" cy="62"/>
            </a:xfrm>
            <a:custGeom>
              <a:avLst/>
              <a:gdLst/>
              <a:ahLst/>
              <a:cxnLst>
                <a:cxn ang="0">
                  <a:pos x="32" y="24"/>
                </a:cxn>
                <a:cxn ang="0">
                  <a:pos x="32" y="104"/>
                </a:cxn>
                <a:cxn ang="0">
                  <a:pos x="48" y="128"/>
                </a:cxn>
                <a:cxn ang="0">
                  <a:pos x="16" y="128"/>
                </a:cxn>
                <a:cxn ang="0">
                  <a:pos x="0" y="104"/>
                </a:cxn>
                <a:cxn ang="0">
                  <a:pos x="0" y="24"/>
                </a:cxn>
                <a:cxn ang="0">
                  <a:pos x="16" y="0"/>
                </a:cxn>
                <a:cxn ang="0">
                  <a:pos x="48" y="0"/>
                </a:cxn>
              </a:cxnLst>
              <a:rect l="0" t="0" r="r" b="b"/>
              <a:pathLst>
                <a:path w="49" h="129">
                  <a:moveTo>
                    <a:pt x="32" y="24"/>
                  </a:moveTo>
                  <a:lnTo>
                    <a:pt x="32" y="104"/>
                  </a:lnTo>
                  <a:lnTo>
                    <a:pt x="48" y="128"/>
                  </a:lnTo>
                  <a:lnTo>
                    <a:pt x="16" y="128"/>
                  </a:lnTo>
                  <a:lnTo>
                    <a:pt x="0" y="104"/>
                  </a:lnTo>
                  <a:lnTo>
                    <a:pt x="0" y="24"/>
                  </a:lnTo>
                  <a:lnTo>
                    <a:pt x="16" y="0"/>
                  </a:lnTo>
                  <a:lnTo>
                    <a:pt x="48" y="0"/>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62704" name="Line 240"/>
            <p:cNvSpPr>
              <a:spLocks noChangeShapeType="1"/>
            </p:cNvSpPr>
            <p:nvPr/>
          </p:nvSpPr>
          <p:spPr bwMode="auto">
            <a:xfrm flipH="1">
              <a:off x="645" y="1594"/>
              <a:ext cx="35" cy="0"/>
            </a:xfrm>
            <a:prstGeom prst="line">
              <a:avLst/>
            </a:prstGeom>
            <a:noFill/>
            <a:ln w="12700">
              <a:solidFill>
                <a:srgbClr val="000000"/>
              </a:solidFill>
              <a:round/>
            </a:ln>
            <a:effectLst/>
          </p:spPr>
          <p:txBody>
            <a:bodyPr wrap="none" anchor="ctr"/>
            <a:lstStyle/>
            <a:p>
              <a:endParaRPr lang="it-IT"/>
            </a:p>
          </p:txBody>
        </p:sp>
        <p:sp>
          <p:nvSpPr>
            <p:cNvPr id="62705" name="Line 241"/>
            <p:cNvSpPr>
              <a:spLocks noChangeShapeType="1"/>
            </p:cNvSpPr>
            <p:nvPr/>
          </p:nvSpPr>
          <p:spPr bwMode="auto">
            <a:xfrm flipH="1">
              <a:off x="649" y="1633"/>
              <a:ext cx="35" cy="0"/>
            </a:xfrm>
            <a:prstGeom prst="line">
              <a:avLst/>
            </a:prstGeom>
            <a:noFill/>
            <a:ln w="12700">
              <a:solidFill>
                <a:srgbClr val="000000"/>
              </a:solidFill>
              <a:round/>
            </a:ln>
            <a:effectLst/>
          </p:spPr>
          <p:txBody>
            <a:bodyPr wrap="none" anchor="ctr"/>
            <a:lstStyle/>
            <a:p>
              <a:endParaRPr lang="it-IT"/>
            </a:p>
          </p:txBody>
        </p:sp>
        <p:sp>
          <p:nvSpPr>
            <p:cNvPr id="62706" name="Freeform 242"/>
            <p:cNvSpPr/>
            <p:nvPr/>
          </p:nvSpPr>
          <p:spPr bwMode="auto">
            <a:xfrm>
              <a:off x="632" y="1577"/>
              <a:ext cx="27" cy="23"/>
            </a:xfrm>
            <a:custGeom>
              <a:avLst/>
              <a:gdLst/>
              <a:ahLst/>
              <a:cxnLst>
                <a:cxn ang="0">
                  <a:pos x="56" y="32"/>
                </a:cxn>
                <a:cxn ang="0">
                  <a:pos x="40" y="0"/>
                </a:cxn>
                <a:cxn ang="0">
                  <a:pos x="24" y="0"/>
                </a:cxn>
                <a:cxn ang="0">
                  <a:pos x="0" y="48"/>
                </a:cxn>
              </a:cxnLst>
              <a:rect l="0" t="0" r="r" b="b"/>
              <a:pathLst>
                <a:path w="57" h="49">
                  <a:moveTo>
                    <a:pt x="56" y="32"/>
                  </a:moveTo>
                  <a:lnTo>
                    <a:pt x="40" y="0"/>
                  </a:lnTo>
                  <a:lnTo>
                    <a:pt x="24" y="0"/>
                  </a:lnTo>
                  <a:lnTo>
                    <a:pt x="0" y="48"/>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62707" name="Freeform 243"/>
            <p:cNvSpPr/>
            <p:nvPr/>
          </p:nvSpPr>
          <p:spPr bwMode="auto">
            <a:xfrm>
              <a:off x="632" y="1604"/>
              <a:ext cx="8" cy="43"/>
            </a:xfrm>
            <a:custGeom>
              <a:avLst/>
              <a:gdLst/>
              <a:ahLst/>
              <a:cxnLst>
                <a:cxn ang="0">
                  <a:pos x="0" y="0"/>
                </a:cxn>
                <a:cxn ang="0">
                  <a:pos x="0" y="48"/>
                </a:cxn>
                <a:cxn ang="0">
                  <a:pos x="16" y="88"/>
                </a:cxn>
              </a:cxnLst>
              <a:rect l="0" t="0" r="r" b="b"/>
              <a:pathLst>
                <a:path w="17" h="89">
                  <a:moveTo>
                    <a:pt x="0" y="0"/>
                  </a:moveTo>
                  <a:lnTo>
                    <a:pt x="0" y="48"/>
                  </a:lnTo>
                  <a:lnTo>
                    <a:pt x="16" y="88"/>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62708" name="Freeform 244"/>
            <p:cNvSpPr/>
            <p:nvPr/>
          </p:nvSpPr>
          <p:spPr bwMode="auto">
            <a:xfrm>
              <a:off x="643" y="1631"/>
              <a:ext cx="16" cy="16"/>
            </a:xfrm>
            <a:custGeom>
              <a:avLst/>
              <a:gdLst/>
              <a:ahLst/>
              <a:cxnLst>
                <a:cxn ang="0">
                  <a:pos x="0" y="32"/>
                </a:cxn>
                <a:cxn ang="0">
                  <a:pos x="16" y="32"/>
                </a:cxn>
                <a:cxn ang="0">
                  <a:pos x="32" y="16"/>
                </a:cxn>
                <a:cxn ang="0">
                  <a:pos x="32" y="0"/>
                </a:cxn>
              </a:cxnLst>
              <a:rect l="0" t="0" r="r" b="b"/>
              <a:pathLst>
                <a:path w="33" h="33">
                  <a:moveTo>
                    <a:pt x="0" y="32"/>
                  </a:moveTo>
                  <a:lnTo>
                    <a:pt x="16" y="32"/>
                  </a:lnTo>
                  <a:lnTo>
                    <a:pt x="32" y="16"/>
                  </a:lnTo>
                  <a:lnTo>
                    <a:pt x="32" y="0"/>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62709" name="Freeform 245"/>
            <p:cNvSpPr/>
            <p:nvPr/>
          </p:nvSpPr>
          <p:spPr bwMode="auto">
            <a:xfrm>
              <a:off x="561" y="1577"/>
              <a:ext cx="91" cy="70"/>
            </a:xfrm>
            <a:custGeom>
              <a:avLst/>
              <a:gdLst/>
              <a:ahLst/>
              <a:cxnLst>
                <a:cxn ang="0">
                  <a:pos x="152" y="16"/>
                </a:cxn>
                <a:cxn ang="0">
                  <a:pos x="48" y="16"/>
                </a:cxn>
                <a:cxn ang="0">
                  <a:pos x="32" y="0"/>
                </a:cxn>
                <a:cxn ang="0">
                  <a:pos x="8" y="24"/>
                </a:cxn>
                <a:cxn ang="0">
                  <a:pos x="0" y="64"/>
                </a:cxn>
                <a:cxn ang="0">
                  <a:pos x="0" y="104"/>
                </a:cxn>
                <a:cxn ang="0">
                  <a:pos x="16" y="144"/>
                </a:cxn>
                <a:cxn ang="0">
                  <a:pos x="184" y="144"/>
                </a:cxn>
              </a:cxnLst>
              <a:rect l="0" t="0" r="r" b="b"/>
              <a:pathLst>
                <a:path w="185" h="145">
                  <a:moveTo>
                    <a:pt x="152" y="16"/>
                  </a:moveTo>
                  <a:lnTo>
                    <a:pt x="48" y="16"/>
                  </a:lnTo>
                  <a:lnTo>
                    <a:pt x="32" y="0"/>
                  </a:lnTo>
                  <a:lnTo>
                    <a:pt x="8" y="24"/>
                  </a:lnTo>
                  <a:lnTo>
                    <a:pt x="0" y="64"/>
                  </a:lnTo>
                  <a:lnTo>
                    <a:pt x="0" y="104"/>
                  </a:lnTo>
                  <a:lnTo>
                    <a:pt x="16" y="144"/>
                  </a:lnTo>
                  <a:lnTo>
                    <a:pt x="184" y="144"/>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62710" name="Line 246"/>
            <p:cNvSpPr>
              <a:spLocks noChangeShapeType="1"/>
            </p:cNvSpPr>
            <p:nvPr/>
          </p:nvSpPr>
          <p:spPr bwMode="auto">
            <a:xfrm>
              <a:off x="575" y="1606"/>
              <a:ext cx="55" cy="0"/>
            </a:xfrm>
            <a:prstGeom prst="line">
              <a:avLst/>
            </a:prstGeom>
            <a:noFill/>
            <a:ln w="12700">
              <a:solidFill>
                <a:srgbClr val="000000"/>
              </a:solidFill>
              <a:round/>
            </a:ln>
            <a:effectLst/>
          </p:spPr>
          <p:txBody>
            <a:bodyPr wrap="none" anchor="ctr"/>
            <a:lstStyle/>
            <a:p>
              <a:endParaRPr lang="it-IT"/>
            </a:p>
          </p:txBody>
        </p:sp>
        <p:sp>
          <p:nvSpPr>
            <p:cNvPr id="62711" name="Line 247"/>
            <p:cNvSpPr>
              <a:spLocks noChangeShapeType="1"/>
            </p:cNvSpPr>
            <p:nvPr/>
          </p:nvSpPr>
          <p:spPr bwMode="auto">
            <a:xfrm flipV="1">
              <a:off x="575" y="1582"/>
              <a:ext cx="19" cy="27"/>
            </a:xfrm>
            <a:prstGeom prst="line">
              <a:avLst/>
            </a:prstGeom>
            <a:noFill/>
            <a:ln w="12700">
              <a:solidFill>
                <a:srgbClr val="000000"/>
              </a:solidFill>
              <a:round/>
            </a:ln>
            <a:effectLst/>
          </p:spPr>
          <p:txBody>
            <a:bodyPr wrap="none" anchor="ctr"/>
            <a:lstStyle/>
            <a:p>
              <a:endParaRPr lang="it-IT"/>
            </a:p>
          </p:txBody>
        </p:sp>
        <p:sp>
          <p:nvSpPr>
            <p:cNvPr id="62712" name="Line 248"/>
            <p:cNvSpPr>
              <a:spLocks noChangeShapeType="1"/>
            </p:cNvSpPr>
            <p:nvPr/>
          </p:nvSpPr>
          <p:spPr bwMode="auto">
            <a:xfrm>
              <a:off x="548" y="1598"/>
              <a:ext cx="0" cy="23"/>
            </a:xfrm>
            <a:prstGeom prst="line">
              <a:avLst/>
            </a:prstGeom>
            <a:noFill/>
            <a:ln w="12700">
              <a:solidFill>
                <a:srgbClr val="000000"/>
              </a:solidFill>
              <a:round/>
            </a:ln>
            <a:effectLst/>
          </p:spPr>
          <p:txBody>
            <a:bodyPr wrap="none" anchor="ctr"/>
            <a:lstStyle/>
            <a:p>
              <a:endParaRPr lang="it-IT"/>
            </a:p>
          </p:txBody>
        </p:sp>
        <p:sp>
          <p:nvSpPr>
            <p:cNvPr id="62713" name="Line 249"/>
            <p:cNvSpPr>
              <a:spLocks noChangeShapeType="1"/>
            </p:cNvSpPr>
            <p:nvPr/>
          </p:nvSpPr>
          <p:spPr bwMode="auto">
            <a:xfrm flipH="1">
              <a:off x="524" y="1598"/>
              <a:ext cx="24" cy="0"/>
            </a:xfrm>
            <a:prstGeom prst="line">
              <a:avLst/>
            </a:prstGeom>
            <a:noFill/>
            <a:ln w="12700">
              <a:solidFill>
                <a:srgbClr val="000000"/>
              </a:solidFill>
              <a:round/>
            </a:ln>
            <a:effectLst/>
          </p:spPr>
          <p:txBody>
            <a:bodyPr wrap="none" anchor="ctr"/>
            <a:lstStyle/>
            <a:p>
              <a:endParaRPr lang="it-IT"/>
            </a:p>
          </p:txBody>
        </p:sp>
        <p:sp>
          <p:nvSpPr>
            <p:cNvPr id="62714" name="Line 250"/>
            <p:cNvSpPr>
              <a:spLocks noChangeShapeType="1"/>
            </p:cNvSpPr>
            <p:nvPr/>
          </p:nvSpPr>
          <p:spPr bwMode="auto">
            <a:xfrm flipH="1">
              <a:off x="524" y="1625"/>
              <a:ext cx="24" cy="0"/>
            </a:xfrm>
            <a:prstGeom prst="line">
              <a:avLst/>
            </a:prstGeom>
            <a:noFill/>
            <a:ln w="12700">
              <a:solidFill>
                <a:srgbClr val="000000"/>
              </a:solidFill>
              <a:round/>
            </a:ln>
            <a:effectLst/>
          </p:spPr>
          <p:txBody>
            <a:bodyPr wrap="none" anchor="ctr"/>
            <a:lstStyle/>
            <a:p>
              <a:endParaRPr lang="it-IT"/>
            </a:p>
          </p:txBody>
        </p:sp>
        <p:sp>
          <p:nvSpPr>
            <p:cNvPr id="62715" name="Line 251"/>
            <p:cNvSpPr>
              <a:spLocks noChangeShapeType="1"/>
            </p:cNvSpPr>
            <p:nvPr/>
          </p:nvSpPr>
          <p:spPr bwMode="auto">
            <a:xfrm flipH="1">
              <a:off x="477" y="1602"/>
              <a:ext cx="47" cy="0"/>
            </a:xfrm>
            <a:prstGeom prst="line">
              <a:avLst/>
            </a:prstGeom>
            <a:noFill/>
            <a:ln w="12700">
              <a:solidFill>
                <a:srgbClr val="000000"/>
              </a:solidFill>
              <a:round/>
            </a:ln>
            <a:effectLst/>
          </p:spPr>
          <p:txBody>
            <a:bodyPr wrap="none" anchor="ctr"/>
            <a:lstStyle/>
            <a:p>
              <a:endParaRPr lang="it-IT"/>
            </a:p>
          </p:txBody>
        </p:sp>
        <p:sp>
          <p:nvSpPr>
            <p:cNvPr id="62716" name="Line 252"/>
            <p:cNvSpPr>
              <a:spLocks noChangeShapeType="1"/>
            </p:cNvSpPr>
            <p:nvPr/>
          </p:nvSpPr>
          <p:spPr bwMode="auto">
            <a:xfrm flipH="1">
              <a:off x="477" y="1621"/>
              <a:ext cx="47" cy="0"/>
            </a:xfrm>
            <a:prstGeom prst="line">
              <a:avLst/>
            </a:prstGeom>
            <a:noFill/>
            <a:ln w="12700">
              <a:solidFill>
                <a:srgbClr val="000000"/>
              </a:solidFill>
              <a:round/>
            </a:ln>
            <a:effectLst/>
          </p:spPr>
          <p:txBody>
            <a:bodyPr wrap="none" anchor="ctr"/>
            <a:lstStyle/>
            <a:p>
              <a:endParaRPr lang="it-IT"/>
            </a:p>
          </p:txBody>
        </p:sp>
        <p:sp>
          <p:nvSpPr>
            <p:cNvPr id="62717" name="Line 253"/>
            <p:cNvSpPr>
              <a:spLocks noChangeShapeType="1"/>
            </p:cNvSpPr>
            <p:nvPr/>
          </p:nvSpPr>
          <p:spPr bwMode="auto">
            <a:xfrm>
              <a:off x="493" y="1579"/>
              <a:ext cx="0" cy="19"/>
            </a:xfrm>
            <a:prstGeom prst="line">
              <a:avLst/>
            </a:prstGeom>
            <a:noFill/>
            <a:ln w="12700">
              <a:solidFill>
                <a:srgbClr val="000000"/>
              </a:solidFill>
              <a:round/>
            </a:ln>
            <a:effectLst/>
          </p:spPr>
          <p:txBody>
            <a:bodyPr wrap="none" anchor="ctr"/>
            <a:lstStyle/>
            <a:p>
              <a:endParaRPr lang="it-IT"/>
            </a:p>
          </p:txBody>
        </p:sp>
        <p:sp>
          <p:nvSpPr>
            <p:cNvPr id="62718" name="Line 254"/>
            <p:cNvSpPr>
              <a:spLocks noChangeShapeType="1"/>
            </p:cNvSpPr>
            <p:nvPr/>
          </p:nvSpPr>
          <p:spPr bwMode="auto">
            <a:xfrm>
              <a:off x="516" y="1579"/>
              <a:ext cx="0" cy="19"/>
            </a:xfrm>
            <a:prstGeom prst="line">
              <a:avLst/>
            </a:prstGeom>
            <a:noFill/>
            <a:ln w="12700">
              <a:solidFill>
                <a:srgbClr val="000000"/>
              </a:solidFill>
              <a:round/>
            </a:ln>
            <a:effectLst/>
          </p:spPr>
          <p:txBody>
            <a:bodyPr wrap="none" anchor="ctr"/>
            <a:lstStyle/>
            <a:p>
              <a:endParaRPr lang="it-IT"/>
            </a:p>
          </p:txBody>
        </p:sp>
        <p:sp>
          <p:nvSpPr>
            <p:cNvPr id="62719" name="Freeform 255"/>
            <p:cNvSpPr/>
            <p:nvPr/>
          </p:nvSpPr>
          <p:spPr bwMode="auto">
            <a:xfrm>
              <a:off x="491" y="1577"/>
              <a:ext cx="24" cy="8"/>
            </a:xfrm>
            <a:custGeom>
              <a:avLst/>
              <a:gdLst/>
              <a:ahLst/>
              <a:cxnLst>
                <a:cxn ang="0">
                  <a:pos x="0" y="0"/>
                </a:cxn>
                <a:cxn ang="0">
                  <a:pos x="16" y="16"/>
                </a:cxn>
                <a:cxn ang="0">
                  <a:pos x="32" y="16"/>
                </a:cxn>
                <a:cxn ang="0">
                  <a:pos x="48" y="0"/>
                </a:cxn>
              </a:cxnLst>
              <a:rect l="0" t="0" r="r" b="b"/>
              <a:pathLst>
                <a:path w="49" h="17">
                  <a:moveTo>
                    <a:pt x="0" y="0"/>
                  </a:moveTo>
                  <a:lnTo>
                    <a:pt x="16" y="16"/>
                  </a:lnTo>
                  <a:lnTo>
                    <a:pt x="32" y="16"/>
                  </a:lnTo>
                  <a:lnTo>
                    <a:pt x="48" y="0"/>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62720" name="Line 256"/>
            <p:cNvSpPr>
              <a:spLocks noChangeShapeType="1"/>
            </p:cNvSpPr>
            <p:nvPr/>
          </p:nvSpPr>
          <p:spPr bwMode="auto">
            <a:xfrm>
              <a:off x="509" y="1571"/>
              <a:ext cx="7" cy="8"/>
            </a:xfrm>
            <a:prstGeom prst="line">
              <a:avLst/>
            </a:prstGeom>
            <a:noFill/>
            <a:ln w="12700">
              <a:solidFill>
                <a:srgbClr val="000000"/>
              </a:solidFill>
              <a:round/>
            </a:ln>
            <a:effectLst/>
          </p:spPr>
          <p:txBody>
            <a:bodyPr wrap="none" anchor="ctr"/>
            <a:lstStyle/>
            <a:p>
              <a:endParaRPr lang="it-IT"/>
            </a:p>
          </p:txBody>
        </p:sp>
        <p:sp>
          <p:nvSpPr>
            <p:cNvPr id="62721" name="Freeform 257"/>
            <p:cNvSpPr/>
            <p:nvPr/>
          </p:nvSpPr>
          <p:spPr bwMode="auto">
            <a:xfrm>
              <a:off x="491" y="1569"/>
              <a:ext cx="16" cy="8"/>
            </a:xfrm>
            <a:custGeom>
              <a:avLst/>
              <a:gdLst/>
              <a:ahLst/>
              <a:cxnLst>
                <a:cxn ang="0">
                  <a:pos x="32" y="0"/>
                </a:cxn>
                <a:cxn ang="0">
                  <a:pos x="16" y="0"/>
                </a:cxn>
                <a:cxn ang="0">
                  <a:pos x="0" y="16"/>
                </a:cxn>
              </a:cxnLst>
              <a:rect l="0" t="0" r="r" b="b"/>
              <a:pathLst>
                <a:path w="33" h="17">
                  <a:moveTo>
                    <a:pt x="32" y="0"/>
                  </a:moveTo>
                  <a:lnTo>
                    <a:pt x="16" y="0"/>
                  </a:lnTo>
                  <a:lnTo>
                    <a:pt x="0" y="16"/>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62722" name="Line 258"/>
            <p:cNvSpPr>
              <a:spLocks noChangeShapeType="1"/>
            </p:cNvSpPr>
            <p:nvPr/>
          </p:nvSpPr>
          <p:spPr bwMode="auto">
            <a:xfrm>
              <a:off x="505" y="1586"/>
              <a:ext cx="0" cy="16"/>
            </a:xfrm>
            <a:prstGeom prst="line">
              <a:avLst/>
            </a:prstGeom>
            <a:noFill/>
            <a:ln w="12700">
              <a:solidFill>
                <a:srgbClr val="000000"/>
              </a:solidFill>
              <a:round/>
            </a:ln>
            <a:effectLst/>
          </p:spPr>
          <p:txBody>
            <a:bodyPr wrap="none" anchor="ctr"/>
            <a:lstStyle/>
            <a:p>
              <a:endParaRPr lang="it-IT"/>
            </a:p>
          </p:txBody>
        </p:sp>
        <p:sp>
          <p:nvSpPr>
            <p:cNvPr id="62723" name="Rectangle 259"/>
            <p:cNvSpPr>
              <a:spLocks noChangeArrowheads="1"/>
            </p:cNvSpPr>
            <p:nvPr/>
          </p:nvSpPr>
          <p:spPr bwMode="auto">
            <a:xfrm>
              <a:off x="501" y="1594"/>
              <a:ext cx="4" cy="8"/>
            </a:xfrm>
            <a:prstGeom prst="rect">
              <a:avLst/>
            </a:prstGeom>
            <a:solidFill>
              <a:srgbClr val="DADADA"/>
            </a:solidFill>
            <a:ln w="12700">
              <a:solidFill>
                <a:srgbClr val="000000"/>
              </a:solidFill>
              <a:miter lim="800000"/>
            </a:ln>
            <a:effectLst/>
          </p:spPr>
          <p:txBody>
            <a:bodyPr wrap="none" anchor="ctr"/>
            <a:lstStyle/>
            <a:p>
              <a:endParaRPr lang="it-IT"/>
            </a:p>
          </p:txBody>
        </p:sp>
        <p:sp>
          <p:nvSpPr>
            <p:cNvPr id="62724" name="Rectangle 260"/>
            <p:cNvSpPr>
              <a:spLocks noChangeArrowheads="1"/>
            </p:cNvSpPr>
            <p:nvPr/>
          </p:nvSpPr>
          <p:spPr bwMode="auto">
            <a:xfrm>
              <a:off x="493" y="1609"/>
              <a:ext cx="1" cy="1"/>
            </a:xfrm>
            <a:prstGeom prst="rect">
              <a:avLst/>
            </a:prstGeom>
            <a:solidFill>
              <a:srgbClr val="DADADA"/>
            </a:solidFill>
            <a:ln w="12700">
              <a:solidFill>
                <a:srgbClr val="000000"/>
              </a:solidFill>
              <a:miter lim="800000"/>
            </a:ln>
            <a:effectLst/>
          </p:spPr>
          <p:txBody>
            <a:bodyPr wrap="none" anchor="ctr"/>
            <a:lstStyle/>
            <a:p>
              <a:endParaRPr lang="it-IT"/>
            </a:p>
          </p:txBody>
        </p:sp>
        <p:sp>
          <p:nvSpPr>
            <p:cNvPr id="62725" name="Rectangle 261"/>
            <p:cNvSpPr>
              <a:spLocks noChangeArrowheads="1"/>
            </p:cNvSpPr>
            <p:nvPr/>
          </p:nvSpPr>
          <p:spPr bwMode="auto">
            <a:xfrm>
              <a:off x="501" y="1617"/>
              <a:ext cx="4" cy="1"/>
            </a:xfrm>
            <a:prstGeom prst="rect">
              <a:avLst/>
            </a:prstGeom>
            <a:solidFill>
              <a:srgbClr val="DADADA"/>
            </a:solidFill>
            <a:ln w="12700">
              <a:solidFill>
                <a:srgbClr val="000000"/>
              </a:solidFill>
              <a:miter lim="800000"/>
            </a:ln>
            <a:effectLst/>
          </p:spPr>
          <p:txBody>
            <a:bodyPr wrap="none" anchor="ctr"/>
            <a:lstStyle/>
            <a:p>
              <a:endParaRPr lang="it-IT"/>
            </a:p>
          </p:txBody>
        </p:sp>
        <p:sp>
          <p:nvSpPr>
            <p:cNvPr id="62726" name="Rectangle 262"/>
            <p:cNvSpPr>
              <a:spLocks noChangeArrowheads="1"/>
            </p:cNvSpPr>
            <p:nvPr/>
          </p:nvSpPr>
          <p:spPr bwMode="auto">
            <a:xfrm>
              <a:off x="513" y="1609"/>
              <a:ext cx="0" cy="1"/>
            </a:xfrm>
            <a:prstGeom prst="rect">
              <a:avLst/>
            </a:prstGeom>
            <a:solidFill>
              <a:srgbClr val="DADADA"/>
            </a:solidFill>
            <a:ln w="12700">
              <a:solidFill>
                <a:srgbClr val="000000"/>
              </a:solidFill>
              <a:miter lim="800000"/>
            </a:ln>
            <a:effectLst/>
          </p:spPr>
          <p:txBody>
            <a:bodyPr wrap="none" anchor="ctr"/>
            <a:lstStyle/>
            <a:p>
              <a:endParaRPr lang="it-IT"/>
            </a:p>
          </p:txBody>
        </p:sp>
        <p:sp>
          <p:nvSpPr>
            <p:cNvPr id="62727" name="Freeform 263"/>
            <p:cNvSpPr/>
            <p:nvPr/>
          </p:nvSpPr>
          <p:spPr bwMode="auto">
            <a:xfrm>
              <a:off x="448" y="1592"/>
              <a:ext cx="32" cy="8"/>
            </a:xfrm>
            <a:custGeom>
              <a:avLst/>
              <a:gdLst/>
              <a:ahLst/>
              <a:cxnLst>
                <a:cxn ang="0">
                  <a:pos x="64" y="16"/>
                </a:cxn>
                <a:cxn ang="0">
                  <a:pos x="64" y="0"/>
                </a:cxn>
                <a:cxn ang="0">
                  <a:pos x="0" y="0"/>
                </a:cxn>
              </a:cxnLst>
              <a:rect l="0" t="0" r="r" b="b"/>
              <a:pathLst>
                <a:path w="65" h="17">
                  <a:moveTo>
                    <a:pt x="64" y="16"/>
                  </a:moveTo>
                  <a:lnTo>
                    <a:pt x="64" y="0"/>
                  </a:lnTo>
                  <a:lnTo>
                    <a:pt x="0" y="0"/>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62728" name="Freeform 264"/>
            <p:cNvSpPr/>
            <p:nvPr/>
          </p:nvSpPr>
          <p:spPr bwMode="auto">
            <a:xfrm>
              <a:off x="448" y="1619"/>
              <a:ext cx="32" cy="4"/>
            </a:xfrm>
            <a:custGeom>
              <a:avLst/>
              <a:gdLst/>
              <a:ahLst/>
              <a:cxnLst>
                <a:cxn ang="0">
                  <a:pos x="64" y="0"/>
                </a:cxn>
                <a:cxn ang="0">
                  <a:pos x="64" y="8"/>
                </a:cxn>
                <a:cxn ang="0">
                  <a:pos x="0" y="8"/>
                </a:cxn>
              </a:cxnLst>
              <a:rect l="0" t="0" r="r" b="b"/>
              <a:pathLst>
                <a:path w="65" h="9">
                  <a:moveTo>
                    <a:pt x="64" y="0"/>
                  </a:moveTo>
                  <a:lnTo>
                    <a:pt x="64" y="8"/>
                  </a:lnTo>
                  <a:lnTo>
                    <a:pt x="0" y="8"/>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62729" name="Line 265"/>
            <p:cNvSpPr>
              <a:spLocks noChangeShapeType="1"/>
            </p:cNvSpPr>
            <p:nvPr/>
          </p:nvSpPr>
          <p:spPr bwMode="auto">
            <a:xfrm>
              <a:off x="450" y="1617"/>
              <a:ext cx="0" cy="4"/>
            </a:xfrm>
            <a:prstGeom prst="line">
              <a:avLst/>
            </a:prstGeom>
            <a:noFill/>
            <a:ln w="12700">
              <a:solidFill>
                <a:srgbClr val="000000"/>
              </a:solidFill>
              <a:round/>
            </a:ln>
            <a:effectLst/>
          </p:spPr>
          <p:txBody>
            <a:bodyPr wrap="none" anchor="ctr"/>
            <a:lstStyle/>
            <a:p>
              <a:endParaRPr lang="it-IT"/>
            </a:p>
          </p:txBody>
        </p:sp>
        <p:sp>
          <p:nvSpPr>
            <p:cNvPr id="62730" name="Line 266"/>
            <p:cNvSpPr>
              <a:spLocks noChangeShapeType="1"/>
            </p:cNvSpPr>
            <p:nvPr/>
          </p:nvSpPr>
          <p:spPr bwMode="auto">
            <a:xfrm flipV="1">
              <a:off x="450" y="1590"/>
              <a:ext cx="0" cy="12"/>
            </a:xfrm>
            <a:prstGeom prst="line">
              <a:avLst/>
            </a:prstGeom>
            <a:noFill/>
            <a:ln w="12700">
              <a:solidFill>
                <a:srgbClr val="000000"/>
              </a:solidFill>
              <a:round/>
            </a:ln>
            <a:effectLst/>
          </p:spPr>
          <p:txBody>
            <a:bodyPr wrap="none" anchor="ctr"/>
            <a:lstStyle/>
            <a:p>
              <a:endParaRPr lang="it-IT"/>
            </a:p>
          </p:txBody>
        </p:sp>
        <p:sp>
          <p:nvSpPr>
            <p:cNvPr id="62731" name="Line 267"/>
            <p:cNvSpPr>
              <a:spLocks noChangeShapeType="1"/>
            </p:cNvSpPr>
            <p:nvPr/>
          </p:nvSpPr>
          <p:spPr bwMode="auto">
            <a:xfrm flipH="1">
              <a:off x="419" y="1602"/>
              <a:ext cx="31" cy="0"/>
            </a:xfrm>
            <a:prstGeom prst="line">
              <a:avLst/>
            </a:prstGeom>
            <a:noFill/>
            <a:ln w="12700">
              <a:solidFill>
                <a:srgbClr val="000000"/>
              </a:solidFill>
              <a:round/>
            </a:ln>
            <a:effectLst/>
          </p:spPr>
          <p:txBody>
            <a:bodyPr wrap="none" anchor="ctr"/>
            <a:lstStyle/>
            <a:p>
              <a:endParaRPr lang="it-IT"/>
            </a:p>
          </p:txBody>
        </p:sp>
        <p:sp>
          <p:nvSpPr>
            <p:cNvPr id="62732" name="Line 268"/>
            <p:cNvSpPr>
              <a:spLocks noChangeShapeType="1"/>
            </p:cNvSpPr>
            <p:nvPr/>
          </p:nvSpPr>
          <p:spPr bwMode="auto">
            <a:xfrm flipH="1">
              <a:off x="419" y="1613"/>
              <a:ext cx="31" cy="0"/>
            </a:xfrm>
            <a:prstGeom prst="line">
              <a:avLst/>
            </a:prstGeom>
            <a:noFill/>
            <a:ln w="12700">
              <a:solidFill>
                <a:srgbClr val="000000"/>
              </a:solidFill>
              <a:round/>
            </a:ln>
            <a:effectLst/>
          </p:spPr>
          <p:txBody>
            <a:bodyPr wrap="none" anchor="ctr"/>
            <a:lstStyle/>
            <a:p>
              <a:endParaRPr lang="it-IT"/>
            </a:p>
          </p:txBody>
        </p:sp>
        <p:sp>
          <p:nvSpPr>
            <p:cNvPr id="62733" name="Freeform 269"/>
            <p:cNvSpPr/>
            <p:nvPr/>
          </p:nvSpPr>
          <p:spPr bwMode="auto">
            <a:xfrm>
              <a:off x="273" y="1623"/>
              <a:ext cx="207" cy="140"/>
            </a:xfrm>
            <a:custGeom>
              <a:avLst/>
              <a:gdLst/>
              <a:ahLst/>
              <a:cxnLst>
                <a:cxn ang="0">
                  <a:pos x="328" y="0"/>
                </a:cxn>
                <a:cxn ang="0">
                  <a:pos x="424" y="0"/>
                </a:cxn>
                <a:cxn ang="0">
                  <a:pos x="344" y="289"/>
                </a:cxn>
                <a:cxn ang="0">
                  <a:pos x="0" y="289"/>
                </a:cxn>
              </a:cxnLst>
              <a:rect l="0" t="0" r="r" b="b"/>
              <a:pathLst>
                <a:path w="425" h="290">
                  <a:moveTo>
                    <a:pt x="328" y="0"/>
                  </a:moveTo>
                  <a:lnTo>
                    <a:pt x="424" y="0"/>
                  </a:lnTo>
                  <a:lnTo>
                    <a:pt x="344" y="289"/>
                  </a:lnTo>
                  <a:lnTo>
                    <a:pt x="0" y="289"/>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62734" name="Freeform 270"/>
            <p:cNvSpPr/>
            <p:nvPr/>
          </p:nvSpPr>
          <p:spPr bwMode="auto">
            <a:xfrm>
              <a:off x="144" y="1739"/>
              <a:ext cx="98" cy="24"/>
            </a:xfrm>
            <a:custGeom>
              <a:avLst/>
              <a:gdLst/>
              <a:ahLst/>
              <a:cxnLst>
                <a:cxn ang="0">
                  <a:pos x="200" y="48"/>
                </a:cxn>
                <a:cxn ang="0">
                  <a:pos x="0" y="48"/>
                </a:cxn>
                <a:cxn ang="0">
                  <a:pos x="40" y="0"/>
                </a:cxn>
              </a:cxnLst>
              <a:rect l="0" t="0" r="r" b="b"/>
              <a:pathLst>
                <a:path w="201" h="49">
                  <a:moveTo>
                    <a:pt x="200" y="48"/>
                  </a:moveTo>
                  <a:lnTo>
                    <a:pt x="0" y="48"/>
                  </a:lnTo>
                  <a:lnTo>
                    <a:pt x="40" y="0"/>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62735" name="Freeform 271"/>
            <p:cNvSpPr/>
            <p:nvPr/>
          </p:nvSpPr>
          <p:spPr bwMode="auto">
            <a:xfrm>
              <a:off x="171" y="1623"/>
              <a:ext cx="153" cy="105"/>
            </a:xfrm>
            <a:custGeom>
              <a:avLst/>
              <a:gdLst/>
              <a:ahLst/>
              <a:cxnLst>
                <a:cxn ang="0">
                  <a:pos x="0" y="217"/>
                </a:cxn>
                <a:cxn ang="0">
                  <a:pos x="184" y="0"/>
                </a:cxn>
                <a:cxn ang="0">
                  <a:pos x="312" y="0"/>
                </a:cxn>
              </a:cxnLst>
              <a:rect l="0" t="0" r="r" b="b"/>
              <a:pathLst>
                <a:path w="313" h="218">
                  <a:moveTo>
                    <a:pt x="0" y="217"/>
                  </a:moveTo>
                  <a:lnTo>
                    <a:pt x="184" y="0"/>
                  </a:lnTo>
                  <a:lnTo>
                    <a:pt x="312" y="0"/>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62736" name="Freeform 272"/>
            <p:cNvSpPr/>
            <p:nvPr/>
          </p:nvSpPr>
          <p:spPr bwMode="auto">
            <a:xfrm>
              <a:off x="433" y="1615"/>
              <a:ext cx="12" cy="12"/>
            </a:xfrm>
            <a:custGeom>
              <a:avLst/>
              <a:gdLst/>
              <a:ahLst/>
              <a:cxnLst>
                <a:cxn ang="0">
                  <a:pos x="0" y="0"/>
                </a:cxn>
                <a:cxn ang="0">
                  <a:pos x="0" y="16"/>
                </a:cxn>
                <a:cxn ang="0">
                  <a:pos x="24" y="24"/>
                </a:cxn>
              </a:cxnLst>
              <a:rect l="0" t="0" r="r" b="b"/>
              <a:pathLst>
                <a:path w="25" h="25">
                  <a:moveTo>
                    <a:pt x="0" y="0"/>
                  </a:moveTo>
                  <a:lnTo>
                    <a:pt x="0" y="16"/>
                  </a:lnTo>
                  <a:lnTo>
                    <a:pt x="24" y="24"/>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62737" name="Freeform 273"/>
            <p:cNvSpPr/>
            <p:nvPr/>
          </p:nvSpPr>
          <p:spPr bwMode="auto">
            <a:xfrm>
              <a:off x="191" y="1724"/>
              <a:ext cx="31" cy="12"/>
            </a:xfrm>
            <a:custGeom>
              <a:avLst/>
              <a:gdLst/>
              <a:ahLst/>
              <a:cxnLst>
                <a:cxn ang="0">
                  <a:pos x="0" y="24"/>
                </a:cxn>
                <a:cxn ang="0">
                  <a:pos x="32" y="24"/>
                </a:cxn>
                <a:cxn ang="0">
                  <a:pos x="64" y="0"/>
                </a:cxn>
              </a:cxnLst>
              <a:rect l="0" t="0" r="r" b="b"/>
              <a:pathLst>
                <a:path w="65" h="25">
                  <a:moveTo>
                    <a:pt x="0" y="24"/>
                  </a:moveTo>
                  <a:lnTo>
                    <a:pt x="32" y="24"/>
                  </a:lnTo>
                  <a:lnTo>
                    <a:pt x="64" y="0"/>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62738" name="Line 274"/>
            <p:cNvSpPr>
              <a:spLocks noChangeShapeType="1"/>
            </p:cNvSpPr>
            <p:nvPr/>
          </p:nvSpPr>
          <p:spPr bwMode="auto">
            <a:xfrm>
              <a:off x="321" y="1640"/>
              <a:ext cx="12" cy="0"/>
            </a:xfrm>
            <a:prstGeom prst="line">
              <a:avLst/>
            </a:prstGeom>
            <a:noFill/>
            <a:ln w="12700">
              <a:solidFill>
                <a:srgbClr val="000000"/>
              </a:solidFill>
              <a:round/>
            </a:ln>
            <a:effectLst/>
          </p:spPr>
          <p:txBody>
            <a:bodyPr wrap="none" anchor="ctr"/>
            <a:lstStyle/>
            <a:p>
              <a:endParaRPr lang="it-IT"/>
            </a:p>
          </p:txBody>
        </p:sp>
        <p:sp>
          <p:nvSpPr>
            <p:cNvPr id="62739" name="Line 275"/>
            <p:cNvSpPr>
              <a:spLocks noChangeShapeType="1"/>
            </p:cNvSpPr>
            <p:nvPr/>
          </p:nvSpPr>
          <p:spPr bwMode="auto">
            <a:xfrm>
              <a:off x="407" y="1594"/>
              <a:ext cx="0" cy="0"/>
            </a:xfrm>
            <a:prstGeom prst="line">
              <a:avLst/>
            </a:prstGeom>
            <a:noFill/>
            <a:ln w="12700">
              <a:solidFill>
                <a:srgbClr val="000000"/>
              </a:solidFill>
              <a:round/>
            </a:ln>
            <a:effectLst/>
          </p:spPr>
          <p:txBody>
            <a:bodyPr wrap="none" anchor="ctr"/>
            <a:lstStyle/>
            <a:p>
              <a:endParaRPr lang="it-IT"/>
            </a:p>
          </p:txBody>
        </p:sp>
        <p:sp>
          <p:nvSpPr>
            <p:cNvPr id="62740" name="Line 276"/>
            <p:cNvSpPr>
              <a:spLocks noChangeShapeType="1"/>
            </p:cNvSpPr>
            <p:nvPr/>
          </p:nvSpPr>
          <p:spPr bwMode="auto">
            <a:xfrm>
              <a:off x="403" y="1598"/>
              <a:ext cx="0" cy="0"/>
            </a:xfrm>
            <a:prstGeom prst="line">
              <a:avLst/>
            </a:prstGeom>
            <a:noFill/>
            <a:ln w="12700">
              <a:solidFill>
                <a:srgbClr val="000000"/>
              </a:solidFill>
              <a:round/>
            </a:ln>
            <a:effectLst/>
          </p:spPr>
          <p:txBody>
            <a:bodyPr wrap="none" anchor="ctr"/>
            <a:lstStyle/>
            <a:p>
              <a:endParaRPr lang="it-IT"/>
            </a:p>
          </p:txBody>
        </p:sp>
        <p:sp>
          <p:nvSpPr>
            <p:cNvPr id="62741" name="Line 277"/>
            <p:cNvSpPr>
              <a:spLocks noChangeShapeType="1"/>
            </p:cNvSpPr>
            <p:nvPr/>
          </p:nvSpPr>
          <p:spPr bwMode="auto">
            <a:xfrm>
              <a:off x="481" y="1625"/>
              <a:ext cx="0" cy="391"/>
            </a:xfrm>
            <a:prstGeom prst="line">
              <a:avLst/>
            </a:prstGeom>
            <a:noFill/>
            <a:ln w="12700">
              <a:solidFill>
                <a:srgbClr val="000000"/>
              </a:solidFill>
              <a:round/>
            </a:ln>
            <a:effectLst/>
          </p:spPr>
          <p:txBody>
            <a:bodyPr wrap="none" anchor="ctr"/>
            <a:lstStyle/>
            <a:p>
              <a:endParaRPr lang="it-IT"/>
            </a:p>
          </p:txBody>
        </p:sp>
        <p:sp>
          <p:nvSpPr>
            <p:cNvPr id="62742" name="Line 278"/>
            <p:cNvSpPr>
              <a:spLocks noChangeShapeType="1"/>
            </p:cNvSpPr>
            <p:nvPr/>
          </p:nvSpPr>
          <p:spPr bwMode="auto">
            <a:xfrm>
              <a:off x="442" y="1764"/>
              <a:ext cx="0" cy="412"/>
            </a:xfrm>
            <a:prstGeom prst="line">
              <a:avLst/>
            </a:prstGeom>
            <a:noFill/>
            <a:ln w="12700">
              <a:solidFill>
                <a:srgbClr val="000000"/>
              </a:solidFill>
              <a:round/>
            </a:ln>
            <a:effectLst/>
          </p:spPr>
          <p:txBody>
            <a:bodyPr wrap="none" anchor="ctr"/>
            <a:lstStyle/>
            <a:p>
              <a:endParaRPr lang="it-IT"/>
            </a:p>
          </p:txBody>
        </p:sp>
        <p:sp>
          <p:nvSpPr>
            <p:cNvPr id="62743" name="Freeform 279"/>
            <p:cNvSpPr/>
            <p:nvPr/>
          </p:nvSpPr>
          <p:spPr bwMode="auto">
            <a:xfrm>
              <a:off x="144" y="1762"/>
              <a:ext cx="336" cy="416"/>
            </a:xfrm>
            <a:custGeom>
              <a:avLst/>
              <a:gdLst/>
              <a:ahLst/>
              <a:cxnLst>
                <a:cxn ang="0">
                  <a:pos x="688" y="530"/>
                </a:cxn>
                <a:cxn ang="0">
                  <a:pos x="608" y="860"/>
                </a:cxn>
                <a:cxn ang="0">
                  <a:pos x="0" y="860"/>
                </a:cxn>
                <a:cxn ang="0">
                  <a:pos x="0" y="0"/>
                </a:cxn>
              </a:cxnLst>
              <a:rect l="0" t="0" r="r" b="b"/>
              <a:pathLst>
                <a:path w="689" h="861">
                  <a:moveTo>
                    <a:pt x="688" y="530"/>
                  </a:moveTo>
                  <a:lnTo>
                    <a:pt x="608" y="860"/>
                  </a:lnTo>
                  <a:lnTo>
                    <a:pt x="0" y="860"/>
                  </a:lnTo>
                  <a:lnTo>
                    <a:pt x="0" y="0"/>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62744" name="Line 280"/>
            <p:cNvSpPr>
              <a:spLocks noChangeShapeType="1"/>
            </p:cNvSpPr>
            <p:nvPr/>
          </p:nvSpPr>
          <p:spPr bwMode="auto">
            <a:xfrm>
              <a:off x="481" y="1734"/>
              <a:ext cx="230" cy="0"/>
            </a:xfrm>
            <a:prstGeom prst="line">
              <a:avLst/>
            </a:prstGeom>
            <a:noFill/>
            <a:ln w="12700">
              <a:solidFill>
                <a:srgbClr val="000000"/>
              </a:solidFill>
              <a:round/>
            </a:ln>
            <a:effectLst/>
          </p:spPr>
          <p:txBody>
            <a:bodyPr wrap="none" anchor="ctr"/>
            <a:lstStyle/>
            <a:p>
              <a:endParaRPr lang="it-IT"/>
            </a:p>
          </p:txBody>
        </p:sp>
        <p:sp>
          <p:nvSpPr>
            <p:cNvPr id="62745" name="Line 281"/>
            <p:cNvSpPr>
              <a:spLocks noChangeShapeType="1"/>
            </p:cNvSpPr>
            <p:nvPr/>
          </p:nvSpPr>
          <p:spPr bwMode="auto">
            <a:xfrm>
              <a:off x="1480" y="1737"/>
              <a:ext cx="164" cy="0"/>
            </a:xfrm>
            <a:prstGeom prst="line">
              <a:avLst/>
            </a:prstGeom>
            <a:noFill/>
            <a:ln w="12700">
              <a:solidFill>
                <a:srgbClr val="000000"/>
              </a:solidFill>
              <a:round/>
            </a:ln>
            <a:effectLst/>
          </p:spPr>
          <p:txBody>
            <a:bodyPr wrap="none" anchor="ctr"/>
            <a:lstStyle/>
            <a:p>
              <a:endParaRPr lang="it-IT"/>
            </a:p>
          </p:txBody>
        </p:sp>
        <p:sp>
          <p:nvSpPr>
            <p:cNvPr id="62746" name="Line 282"/>
            <p:cNvSpPr>
              <a:spLocks noChangeShapeType="1"/>
            </p:cNvSpPr>
            <p:nvPr/>
          </p:nvSpPr>
          <p:spPr bwMode="auto">
            <a:xfrm>
              <a:off x="1702" y="1737"/>
              <a:ext cx="129" cy="0"/>
            </a:xfrm>
            <a:prstGeom prst="line">
              <a:avLst/>
            </a:prstGeom>
            <a:noFill/>
            <a:ln w="12700">
              <a:solidFill>
                <a:srgbClr val="000000"/>
              </a:solidFill>
              <a:round/>
            </a:ln>
            <a:effectLst/>
          </p:spPr>
          <p:txBody>
            <a:bodyPr wrap="none" anchor="ctr"/>
            <a:lstStyle/>
            <a:p>
              <a:endParaRPr lang="it-IT"/>
            </a:p>
          </p:txBody>
        </p:sp>
        <p:sp>
          <p:nvSpPr>
            <p:cNvPr id="62747" name="Freeform 283"/>
            <p:cNvSpPr/>
            <p:nvPr/>
          </p:nvSpPr>
          <p:spPr bwMode="auto">
            <a:xfrm>
              <a:off x="1103" y="1588"/>
              <a:ext cx="20" cy="5"/>
            </a:xfrm>
            <a:custGeom>
              <a:avLst/>
              <a:gdLst/>
              <a:ahLst/>
              <a:cxnLst>
                <a:cxn ang="0">
                  <a:pos x="0" y="8"/>
                </a:cxn>
                <a:cxn ang="0">
                  <a:pos x="32" y="8"/>
                </a:cxn>
                <a:cxn ang="0">
                  <a:pos x="40" y="0"/>
                </a:cxn>
              </a:cxnLst>
              <a:rect l="0" t="0" r="r" b="b"/>
              <a:pathLst>
                <a:path w="41" h="9">
                  <a:moveTo>
                    <a:pt x="0" y="8"/>
                  </a:moveTo>
                  <a:lnTo>
                    <a:pt x="32" y="8"/>
                  </a:lnTo>
                  <a:lnTo>
                    <a:pt x="40" y="0"/>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62748" name="Line 284"/>
            <p:cNvSpPr>
              <a:spLocks noChangeShapeType="1"/>
            </p:cNvSpPr>
            <p:nvPr/>
          </p:nvSpPr>
          <p:spPr bwMode="auto">
            <a:xfrm flipV="1">
              <a:off x="548" y="1575"/>
              <a:ext cx="27" cy="27"/>
            </a:xfrm>
            <a:prstGeom prst="line">
              <a:avLst/>
            </a:prstGeom>
            <a:noFill/>
            <a:ln w="12700">
              <a:solidFill>
                <a:srgbClr val="000000"/>
              </a:solidFill>
              <a:round/>
            </a:ln>
            <a:effectLst/>
          </p:spPr>
          <p:txBody>
            <a:bodyPr wrap="none" anchor="ctr"/>
            <a:lstStyle/>
            <a:p>
              <a:endParaRPr lang="it-IT"/>
            </a:p>
          </p:txBody>
        </p:sp>
        <p:sp>
          <p:nvSpPr>
            <p:cNvPr id="62749" name="Line 285"/>
            <p:cNvSpPr>
              <a:spLocks noChangeShapeType="1"/>
            </p:cNvSpPr>
            <p:nvPr/>
          </p:nvSpPr>
          <p:spPr bwMode="auto">
            <a:xfrm>
              <a:off x="548" y="1625"/>
              <a:ext cx="23" cy="23"/>
            </a:xfrm>
            <a:prstGeom prst="line">
              <a:avLst/>
            </a:prstGeom>
            <a:noFill/>
            <a:ln w="12700">
              <a:solidFill>
                <a:srgbClr val="000000"/>
              </a:solidFill>
              <a:round/>
            </a:ln>
            <a:effectLst/>
          </p:spPr>
          <p:txBody>
            <a:bodyPr wrap="none" anchor="ctr"/>
            <a:lstStyle/>
            <a:p>
              <a:endParaRPr lang="it-IT"/>
            </a:p>
          </p:txBody>
        </p:sp>
        <p:sp>
          <p:nvSpPr>
            <p:cNvPr id="62750" name="Oval 286"/>
            <p:cNvSpPr>
              <a:spLocks noChangeArrowheads="1"/>
            </p:cNvSpPr>
            <p:nvPr/>
          </p:nvSpPr>
          <p:spPr bwMode="auto">
            <a:xfrm>
              <a:off x="598" y="1594"/>
              <a:ext cx="20" cy="1"/>
            </a:xfrm>
            <a:prstGeom prst="ellipse">
              <a:avLst/>
            </a:prstGeom>
            <a:solidFill>
              <a:srgbClr val="DADADA"/>
            </a:solidFill>
            <a:ln w="12700">
              <a:solidFill>
                <a:srgbClr val="000000"/>
              </a:solidFill>
              <a:round/>
            </a:ln>
            <a:effectLst/>
          </p:spPr>
          <p:txBody>
            <a:bodyPr wrap="none" anchor="ctr"/>
            <a:lstStyle/>
            <a:p>
              <a:endParaRPr lang="it-IT"/>
            </a:p>
          </p:txBody>
        </p:sp>
        <p:sp>
          <p:nvSpPr>
            <p:cNvPr id="62751" name="Line 287"/>
            <p:cNvSpPr>
              <a:spLocks noChangeShapeType="1"/>
            </p:cNvSpPr>
            <p:nvPr/>
          </p:nvSpPr>
          <p:spPr bwMode="auto">
            <a:xfrm>
              <a:off x="1417" y="1482"/>
              <a:ext cx="0" cy="0"/>
            </a:xfrm>
            <a:prstGeom prst="line">
              <a:avLst/>
            </a:prstGeom>
            <a:noFill/>
            <a:ln w="12700">
              <a:solidFill>
                <a:srgbClr val="000000"/>
              </a:solidFill>
              <a:round/>
            </a:ln>
            <a:effectLst/>
          </p:spPr>
          <p:txBody>
            <a:bodyPr wrap="none" anchor="ctr"/>
            <a:lstStyle/>
            <a:p>
              <a:endParaRPr lang="it-IT"/>
            </a:p>
          </p:txBody>
        </p:sp>
        <p:sp>
          <p:nvSpPr>
            <p:cNvPr id="62752" name="Line 288"/>
            <p:cNvSpPr>
              <a:spLocks noChangeShapeType="1"/>
            </p:cNvSpPr>
            <p:nvPr/>
          </p:nvSpPr>
          <p:spPr bwMode="auto">
            <a:xfrm>
              <a:off x="1636" y="1334"/>
              <a:ext cx="0" cy="0"/>
            </a:xfrm>
            <a:prstGeom prst="line">
              <a:avLst/>
            </a:prstGeom>
            <a:noFill/>
            <a:ln w="12700">
              <a:solidFill>
                <a:srgbClr val="000000"/>
              </a:solidFill>
              <a:round/>
            </a:ln>
            <a:effectLst/>
          </p:spPr>
          <p:txBody>
            <a:bodyPr wrap="none" anchor="ctr"/>
            <a:lstStyle/>
            <a:p>
              <a:endParaRPr lang="it-IT"/>
            </a:p>
          </p:txBody>
        </p:sp>
        <p:sp>
          <p:nvSpPr>
            <p:cNvPr id="62753" name="Line 289"/>
            <p:cNvSpPr>
              <a:spLocks noChangeShapeType="1"/>
            </p:cNvSpPr>
            <p:nvPr/>
          </p:nvSpPr>
          <p:spPr bwMode="auto">
            <a:xfrm>
              <a:off x="1651" y="1020"/>
              <a:ext cx="0" cy="97"/>
            </a:xfrm>
            <a:prstGeom prst="line">
              <a:avLst/>
            </a:prstGeom>
            <a:noFill/>
            <a:ln w="12700">
              <a:solidFill>
                <a:srgbClr val="000000"/>
              </a:solidFill>
              <a:round/>
            </a:ln>
            <a:effectLst/>
          </p:spPr>
          <p:txBody>
            <a:bodyPr wrap="none" anchor="ctr"/>
            <a:lstStyle/>
            <a:p>
              <a:endParaRPr lang="it-IT"/>
            </a:p>
          </p:txBody>
        </p:sp>
        <p:sp>
          <p:nvSpPr>
            <p:cNvPr id="62754" name="Arc 290"/>
            <p:cNvSpPr/>
            <p:nvPr/>
          </p:nvSpPr>
          <p:spPr bwMode="auto">
            <a:xfrm>
              <a:off x="1551" y="1334"/>
              <a:ext cx="31" cy="0"/>
            </a:xfrm>
            <a:custGeom>
              <a:avLst/>
              <a:gdLst>
                <a:gd name="G0" fmla="+- 21600 0 0"/>
                <a:gd name="G1" fmla="+- 21600 0 0"/>
                <a:gd name="G2" fmla="+- 21600 0 0"/>
                <a:gd name="T0" fmla="*/ 43200 w 43200"/>
                <a:gd name="T1" fmla="*/ 21600 h 43200"/>
                <a:gd name="T2" fmla="*/ 43200 w 43200"/>
                <a:gd name="T3" fmla="*/ 21600 h 43200"/>
                <a:gd name="T4" fmla="*/ 21600 w 43200"/>
                <a:gd name="T5" fmla="*/ 21600 h 43200"/>
              </a:gdLst>
              <a:ahLst/>
              <a:cxnLst>
                <a:cxn ang="0">
                  <a:pos x="T0" y="T1"/>
                </a:cxn>
                <a:cxn ang="0">
                  <a:pos x="T2" y="T3"/>
                </a:cxn>
                <a:cxn ang="0">
                  <a:pos x="T4" y="T5"/>
                </a:cxn>
              </a:cxnLst>
              <a:rect l="0" t="0" r="r" b="b"/>
              <a:pathLst>
                <a:path w="43200" h="43200" fill="none" extrusionOk="0">
                  <a:moveTo>
                    <a:pt x="43200" y="21600"/>
                  </a:moveTo>
                  <a:cubicBezTo>
                    <a:pt x="43200" y="33529"/>
                    <a:pt x="33529" y="43200"/>
                    <a:pt x="21600" y="43200"/>
                  </a:cubicBezTo>
                  <a:cubicBezTo>
                    <a:pt x="9670" y="43200"/>
                    <a:pt x="0" y="33529"/>
                    <a:pt x="0" y="21600"/>
                  </a:cubicBezTo>
                  <a:cubicBezTo>
                    <a:pt x="0" y="9670"/>
                    <a:pt x="9670" y="0"/>
                    <a:pt x="21600" y="0"/>
                  </a:cubicBezTo>
                  <a:cubicBezTo>
                    <a:pt x="33529" y="-1"/>
                    <a:pt x="43199" y="9670"/>
                    <a:pt x="43200" y="21599"/>
                  </a:cubicBezTo>
                </a:path>
                <a:path w="43200" h="43200" stroke="0" extrusionOk="0">
                  <a:moveTo>
                    <a:pt x="43200" y="21600"/>
                  </a:moveTo>
                  <a:cubicBezTo>
                    <a:pt x="43200" y="33529"/>
                    <a:pt x="33529" y="43200"/>
                    <a:pt x="21600" y="43200"/>
                  </a:cubicBezTo>
                  <a:cubicBezTo>
                    <a:pt x="9670" y="43200"/>
                    <a:pt x="0" y="33529"/>
                    <a:pt x="0" y="21600"/>
                  </a:cubicBezTo>
                  <a:cubicBezTo>
                    <a:pt x="0" y="9670"/>
                    <a:pt x="9670" y="0"/>
                    <a:pt x="21600" y="0"/>
                  </a:cubicBezTo>
                  <a:cubicBezTo>
                    <a:pt x="33529" y="-1"/>
                    <a:pt x="43199" y="9670"/>
                    <a:pt x="43200" y="21599"/>
                  </a:cubicBezTo>
                  <a:lnTo>
                    <a:pt x="21600" y="21600"/>
                  </a:lnTo>
                  <a:close/>
                </a:path>
              </a:pathLst>
            </a:custGeom>
            <a:solidFill>
              <a:srgbClr val="DADADA"/>
            </a:solidFill>
            <a:ln w="12700" cap="rnd">
              <a:solidFill>
                <a:srgbClr val="000000"/>
              </a:solidFill>
              <a:round/>
            </a:ln>
            <a:effectLst/>
          </p:spPr>
          <p:txBody>
            <a:bodyPr wrap="none" anchor="ctr"/>
            <a:lstStyle/>
            <a:p>
              <a:endParaRPr lang="it-IT"/>
            </a:p>
          </p:txBody>
        </p:sp>
        <p:sp>
          <p:nvSpPr>
            <p:cNvPr id="62755" name="Arc 291"/>
            <p:cNvSpPr/>
            <p:nvPr/>
          </p:nvSpPr>
          <p:spPr bwMode="auto">
            <a:xfrm>
              <a:off x="1621" y="1334"/>
              <a:ext cx="15" cy="0"/>
            </a:xfrm>
            <a:custGeom>
              <a:avLst/>
              <a:gdLst>
                <a:gd name="G0" fmla="+- 21600 0 0"/>
                <a:gd name="G1" fmla="+- 21600 0 0"/>
                <a:gd name="G2" fmla="+- 21600 0 0"/>
                <a:gd name="T0" fmla="*/ 43200 w 43200"/>
                <a:gd name="T1" fmla="*/ 21600 h 43200"/>
                <a:gd name="T2" fmla="*/ 43200 w 43200"/>
                <a:gd name="T3" fmla="*/ 21600 h 43200"/>
                <a:gd name="T4" fmla="*/ 21600 w 43200"/>
                <a:gd name="T5" fmla="*/ 21600 h 43200"/>
              </a:gdLst>
              <a:ahLst/>
              <a:cxnLst>
                <a:cxn ang="0">
                  <a:pos x="T0" y="T1"/>
                </a:cxn>
                <a:cxn ang="0">
                  <a:pos x="T2" y="T3"/>
                </a:cxn>
                <a:cxn ang="0">
                  <a:pos x="T4" y="T5"/>
                </a:cxn>
              </a:cxnLst>
              <a:rect l="0" t="0" r="r" b="b"/>
              <a:pathLst>
                <a:path w="43200" h="43200" fill="none" extrusionOk="0">
                  <a:moveTo>
                    <a:pt x="43200" y="21600"/>
                  </a:moveTo>
                  <a:cubicBezTo>
                    <a:pt x="43200" y="33529"/>
                    <a:pt x="33529" y="43200"/>
                    <a:pt x="21600" y="43200"/>
                  </a:cubicBezTo>
                  <a:cubicBezTo>
                    <a:pt x="9670" y="43200"/>
                    <a:pt x="0" y="33529"/>
                    <a:pt x="0" y="21600"/>
                  </a:cubicBezTo>
                  <a:cubicBezTo>
                    <a:pt x="0" y="9670"/>
                    <a:pt x="9670" y="0"/>
                    <a:pt x="21600" y="0"/>
                  </a:cubicBezTo>
                  <a:cubicBezTo>
                    <a:pt x="33529" y="-1"/>
                    <a:pt x="43199" y="9670"/>
                    <a:pt x="43200" y="21599"/>
                  </a:cubicBezTo>
                </a:path>
                <a:path w="43200" h="43200" stroke="0" extrusionOk="0">
                  <a:moveTo>
                    <a:pt x="43200" y="21600"/>
                  </a:moveTo>
                  <a:cubicBezTo>
                    <a:pt x="43200" y="33529"/>
                    <a:pt x="33529" y="43200"/>
                    <a:pt x="21600" y="43200"/>
                  </a:cubicBezTo>
                  <a:cubicBezTo>
                    <a:pt x="9670" y="43200"/>
                    <a:pt x="0" y="33529"/>
                    <a:pt x="0" y="21600"/>
                  </a:cubicBezTo>
                  <a:cubicBezTo>
                    <a:pt x="0" y="9670"/>
                    <a:pt x="9670" y="0"/>
                    <a:pt x="21600" y="0"/>
                  </a:cubicBezTo>
                  <a:cubicBezTo>
                    <a:pt x="33529" y="-1"/>
                    <a:pt x="43199" y="9670"/>
                    <a:pt x="43200" y="21599"/>
                  </a:cubicBezTo>
                  <a:lnTo>
                    <a:pt x="21600" y="21600"/>
                  </a:lnTo>
                  <a:close/>
                </a:path>
              </a:pathLst>
            </a:custGeom>
            <a:solidFill>
              <a:srgbClr val="DADADA"/>
            </a:solidFill>
            <a:ln w="12700" cap="rnd">
              <a:solidFill>
                <a:srgbClr val="000000"/>
              </a:solidFill>
              <a:round/>
            </a:ln>
            <a:effectLst/>
          </p:spPr>
          <p:txBody>
            <a:bodyPr wrap="none" anchor="ctr"/>
            <a:lstStyle/>
            <a:p>
              <a:endParaRPr lang="it-IT"/>
            </a:p>
          </p:txBody>
        </p:sp>
        <p:sp>
          <p:nvSpPr>
            <p:cNvPr id="62756" name="Arc 292"/>
            <p:cNvSpPr/>
            <p:nvPr/>
          </p:nvSpPr>
          <p:spPr bwMode="auto">
            <a:xfrm>
              <a:off x="1671" y="815"/>
              <a:ext cx="534" cy="516"/>
            </a:xfrm>
            <a:custGeom>
              <a:avLst/>
              <a:gdLst>
                <a:gd name="G0" fmla="+- 0 0 0"/>
                <a:gd name="G1" fmla="+- 20 0 0"/>
                <a:gd name="G2" fmla="+- 21600 0 0"/>
                <a:gd name="T0" fmla="*/ 21600 w 21600"/>
                <a:gd name="T1" fmla="*/ 0 h 21620"/>
                <a:gd name="T2" fmla="*/ 0 w 21600"/>
                <a:gd name="T3" fmla="*/ 21620 h 21620"/>
                <a:gd name="T4" fmla="*/ 0 w 21600"/>
                <a:gd name="T5" fmla="*/ 20 h 21620"/>
              </a:gdLst>
              <a:ahLst/>
              <a:cxnLst>
                <a:cxn ang="0">
                  <a:pos x="T0" y="T1"/>
                </a:cxn>
                <a:cxn ang="0">
                  <a:pos x="T2" y="T3"/>
                </a:cxn>
                <a:cxn ang="0">
                  <a:pos x="T4" y="T5"/>
                </a:cxn>
              </a:cxnLst>
              <a:rect l="0" t="0" r="r" b="b"/>
              <a:pathLst>
                <a:path w="21600" h="21620" fill="none" extrusionOk="0">
                  <a:moveTo>
                    <a:pt x="21599" y="0"/>
                  </a:moveTo>
                  <a:cubicBezTo>
                    <a:pt x="21599" y="6"/>
                    <a:pt x="21600" y="13"/>
                    <a:pt x="21600" y="20"/>
                  </a:cubicBezTo>
                  <a:cubicBezTo>
                    <a:pt x="21600" y="11949"/>
                    <a:pt x="11929" y="21619"/>
                    <a:pt x="0" y="21620"/>
                  </a:cubicBezTo>
                </a:path>
                <a:path w="21600" h="21620" stroke="0" extrusionOk="0">
                  <a:moveTo>
                    <a:pt x="21599" y="0"/>
                  </a:moveTo>
                  <a:cubicBezTo>
                    <a:pt x="21599" y="6"/>
                    <a:pt x="21600" y="13"/>
                    <a:pt x="21600" y="20"/>
                  </a:cubicBezTo>
                  <a:cubicBezTo>
                    <a:pt x="21600" y="11949"/>
                    <a:pt x="11929" y="21619"/>
                    <a:pt x="0" y="21620"/>
                  </a:cubicBezTo>
                  <a:lnTo>
                    <a:pt x="0" y="20"/>
                  </a:lnTo>
                  <a:close/>
                </a:path>
              </a:pathLst>
            </a:custGeom>
            <a:solidFill>
              <a:schemeClr val="bg1"/>
            </a:solidFill>
            <a:ln w="12700" cap="rnd">
              <a:solidFill>
                <a:srgbClr val="000000"/>
              </a:solidFill>
              <a:round/>
            </a:ln>
            <a:effectLst/>
          </p:spPr>
          <p:txBody>
            <a:bodyPr wrap="none" anchor="ctr"/>
            <a:lstStyle/>
            <a:p>
              <a:endParaRPr lang="it-IT"/>
            </a:p>
          </p:txBody>
        </p:sp>
        <p:sp>
          <p:nvSpPr>
            <p:cNvPr id="62757" name="Arc 293"/>
            <p:cNvSpPr/>
            <p:nvPr/>
          </p:nvSpPr>
          <p:spPr bwMode="auto">
            <a:xfrm>
              <a:off x="1671" y="795"/>
              <a:ext cx="487" cy="485"/>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solidFill>
              <a:srgbClr val="DADADA"/>
            </a:solidFill>
            <a:ln w="12700" cap="rnd">
              <a:solidFill>
                <a:srgbClr val="000000"/>
              </a:solidFill>
              <a:round/>
            </a:ln>
            <a:effectLst/>
          </p:spPr>
          <p:txBody>
            <a:bodyPr wrap="none" anchor="ctr"/>
            <a:lstStyle/>
            <a:p>
              <a:endParaRPr lang="it-IT"/>
            </a:p>
          </p:txBody>
        </p:sp>
        <p:sp>
          <p:nvSpPr>
            <p:cNvPr id="62758" name="Arc 294"/>
            <p:cNvSpPr/>
            <p:nvPr/>
          </p:nvSpPr>
          <p:spPr bwMode="auto">
            <a:xfrm>
              <a:off x="1675" y="815"/>
              <a:ext cx="394" cy="388"/>
            </a:xfrm>
            <a:custGeom>
              <a:avLst/>
              <a:gdLst>
                <a:gd name="G0" fmla="+- 0 0 0"/>
                <a:gd name="G1" fmla="+- 27 0 0"/>
                <a:gd name="G2" fmla="+- 21600 0 0"/>
                <a:gd name="T0" fmla="*/ 21600 w 21600"/>
                <a:gd name="T1" fmla="*/ 0 h 21627"/>
                <a:gd name="T2" fmla="*/ 0 w 21600"/>
                <a:gd name="T3" fmla="*/ 21627 h 21627"/>
                <a:gd name="T4" fmla="*/ 0 w 21600"/>
                <a:gd name="T5" fmla="*/ 27 h 21627"/>
              </a:gdLst>
              <a:ahLst/>
              <a:cxnLst>
                <a:cxn ang="0">
                  <a:pos x="T0" y="T1"/>
                </a:cxn>
                <a:cxn ang="0">
                  <a:pos x="T2" y="T3"/>
                </a:cxn>
                <a:cxn ang="0">
                  <a:pos x="T4" y="T5"/>
                </a:cxn>
              </a:cxnLst>
              <a:rect l="0" t="0" r="r" b="b"/>
              <a:pathLst>
                <a:path w="21600" h="21627" fill="none" extrusionOk="0">
                  <a:moveTo>
                    <a:pt x="21599" y="0"/>
                  </a:moveTo>
                  <a:cubicBezTo>
                    <a:pt x="21599" y="9"/>
                    <a:pt x="21600" y="18"/>
                    <a:pt x="21600" y="27"/>
                  </a:cubicBezTo>
                  <a:cubicBezTo>
                    <a:pt x="21600" y="11956"/>
                    <a:pt x="11929" y="21626"/>
                    <a:pt x="0" y="21627"/>
                  </a:cubicBezTo>
                </a:path>
                <a:path w="21600" h="21627" stroke="0" extrusionOk="0">
                  <a:moveTo>
                    <a:pt x="21599" y="0"/>
                  </a:moveTo>
                  <a:cubicBezTo>
                    <a:pt x="21599" y="9"/>
                    <a:pt x="21600" y="18"/>
                    <a:pt x="21600" y="27"/>
                  </a:cubicBezTo>
                  <a:cubicBezTo>
                    <a:pt x="21600" y="11956"/>
                    <a:pt x="11929" y="21626"/>
                    <a:pt x="0" y="21627"/>
                  </a:cubicBezTo>
                  <a:lnTo>
                    <a:pt x="0" y="27"/>
                  </a:lnTo>
                  <a:close/>
                </a:path>
              </a:pathLst>
            </a:custGeom>
            <a:solidFill>
              <a:srgbClr val="DADADA"/>
            </a:solidFill>
            <a:ln w="12700" cap="rnd">
              <a:solidFill>
                <a:srgbClr val="000000"/>
              </a:solidFill>
              <a:round/>
            </a:ln>
            <a:effectLst/>
          </p:spPr>
          <p:txBody>
            <a:bodyPr wrap="none" anchor="ctr"/>
            <a:lstStyle/>
            <a:p>
              <a:endParaRPr lang="it-IT"/>
            </a:p>
          </p:txBody>
        </p:sp>
        <p:sp>
          <p:nvSpPr>
            <p:cNvPr id="62759" name="Arc 295"/>
            <p:cNvSpPr/>
            <p:nvPr/>
          </p:nvSpPr>
          <p:spPr bwMode="auto">
            <a:xfrm>
              <a:off x="1671" y="803"/>
              <a:ext cx="448" cy="454"/>
            </a:xfrm>
            <a:custGeom>
              <a:avLst/>
              <a:gdLst>
                <a:gd name="G0" fmla="+- 0 0 0"/>
                <a:gd name="G1" fmla="+- 23 0 0"/>
                <a:gd name="G2" fmla="+- 21600 0 0"/>
                <a:gd name="T0" fmla="*/ 21600 w 21600"/>
                <a:gd name="T1" fmla="*/ 0 h 21623"/>
                <a:gd name="T2" fmla="*/ 0 w 21600"/>
                <a:gd name="T3" fmla="*/ 21623 h 21623"/>
                <a:gd name="T4" fmla="*/ 0 w 21600"/>
                <a:gd name="T5" fmla="*/ 23 h 21623"/>
              </a:gdLst>
              <a:ahLst/>
              <a:cxnLst>
                <a:cxn ang="0">
                  <a:pos x="T0" y="T1"/>
                </a:cxn>
                <a:cxn ang="0">
                  <a:pos x="T2" y="T3"/>
                </a:cxn>
                <a:cxn ang="0">
                  <a:pos x="T4" y="T5"/>
                </a:cxn>
              </a:cxnLst>
              <a:rect l="0" t="0" r="r" b="b"/>
              <a:pathLst>
                <a:path w="21600" h="21623" fill="none" extrusionOk="0">
                  <a:moveTo>
                    <a:pt x="21599" y="0"/>
                  </a:moveTo>
                  <a:cubicBezTo>
                    <a:pt x="21599" y="7"/>
                    <a:pt x="21600" y="15"/>
                    <a:pt x="21600" y="23"/>
                  </a:cubicBezTo>
                  <a:cubicBezTo>
                    <a:pt x="21600" y="11952"/>
                    <a:pt x="11929" y="21622"/>
                    <a:pt x="0" y="21623"/>
                  </a:cubicBezTo>
                </a:path>
                <a:path w="21600" h="21623" stroke="0" extrusionOk="0">
                  <a:moveTo>
                    <a:pt x="21599" y="0"/>
                  </a:moveTo>
                  <a:cubicBezTo>
                    <a:pt x="21599" y="7"/>
                    <a:pt x="21600" y="15"/>
                    <a:pt x="21600" y="23"/>
                  </a:cubicBezTo>
                  <a:cubicBezTo>
                    <a:pt x="21600" y="11952"/>
                    <a:pt x="11929" y="21622"/>
                    <a:pt x="0" y="21623"/>
                  </a:cubicBezTo>
                  <a:lnTo>
                    <a:pt x="0" y="23"/>
                  </a:lnTo>
                  <a:close/>
                </a:path>
              </a:pathLst>
            </a:custGeom>
            <a:solidFill>
              <a:schemeClr val="bg1"/>
            </a:solidFill>
            <a:ln w="12700" cap="rnd">
              <a:solidFill>
                <a:srgbClr val="000000"/>
              </a:solidFill>
              <a:round/>
            </a:ln>
            <a:effectLst/>
          </p:spPr>
          <p:txBody>
            <a:bodyPr wrap="none" anchor="ctr"/>
            <a:lstStyle/>
            <a:p>
              <a:endParaRPr lang="it-IT"/>
            </a:p>
          </p:txBody>
        </p:sp>
        <p:sp>
          <p:nvSpPr>
            <p:cNvPr id="62760" name="Line 296"/>
            <p:cNvSpPr>
              <a:spLocks noChangeShapeType="1"/>
            </p:cNvSpPr>
            <p:nvPr/>
          </p:nvSpPr>
          <p:spPr bwMode="auto">
            <a:xfrm>
              <a:off x="1698" y="1264"/>
              <a:ext cx="0" cy="8"/>
            </a:xfrm>
            <a:prstGeom prst="line">
              <a:avLst/>
            </a:prstGeom>
            <a:noFill/>
            <a:ln w="12700">
              <a:solidFill>
                <a:srgbClr val="DADADA"/>
              </a:solidFill>
              <a:round/>
            </a:ln>
            <a:effectLst/>
          </p:spPr>
          <p:txBody>
            <a:bodyPr wrap="none" anchor="ctr"/>
            <a:lstStyle/>
            <a:p>
              <a:endParaRPr lang="it-IT"/>
            </a:p>
          </p:txBody>
        </p:sp>
        <p:sp>
          <p:nvSpPr>
            <p:cNvPr id="62761" name="Line 297"/>
            <p:cNvSpPr>
              <a:spLocks noChangeShapeType="1"/>
            </p:cNvSpPr>
            <p:nvPr/>
          </p:nvSpPr>
          <p:spPr bwMode="auto">
            <a:xfrm flipV="1">
              <a:off x="1698" y="1237"/>
              <a:ext cx="0" cy="20"/>
            </a:xfrm>
            <a:prstGeom prst="line">
              <a:avLst/>
            </a:prstGeom>
            <a:noFill/>
            <a:ln w="12700">
              <a:solidFill>
                <a:srgbClr val="DADADA"/>
              </a:solidFill>
              <a:round/>
            </a:ln>
            <a:effectLst/>
          </p:spPr>
          <p:txBody>
            <a:bodyPr wrap="none" anchor="ctr"/>
            <a:lstStyle/>
            <a:p>
              <a:endParaRPr lang="it-IT"/>
            </a:p>
          </p:txBody>
        </p:sp>
        <p:sp>
          <p:nvSpPr>
            <p:cNvPr id="62762" name="Line 298"/>
            <p:cNvSpPr>
              <a:spLocks noChangeShapeType="1"/>
            </p:cNvSpPr>
            <p:nvPr/>
          </p:nvSpPr>
          <p:spPr bwMode="auto">
            <a:xfrm>
              <a:off x="1739" y="1234"/>
              <a:ext cx="0" cy="11"/>
            </a:xfrm>
            <a:prstGeom prst="line">
              <a:avLst/>
            </a:prstGeom>
            <a:noFill/>
            <a:ln w="12700">
              <a:solidFill>
                <a:srgbClr val="DADADA"/>
              </a:solidFill>
              <a:round/>
            </a:ln>
            <a:effectLst/>
          </p:spPr>
          <p:txBody>
            <a:bodyPr wrap="none" anchor="ctr"/>
            <a:lstStyle/>
            <a:p>
              <a:endParaRPr lang="it-IT"/>
            </a:p>
          </p:txBody>
        </p:sp>
        <p:sp>
          <p:nvSpPr>
            <p:cNvPr id="62763" name="Line 299"/>
            <p:cNvSpPr>
              <a:spLocks noChangeShapeType="1"/>
            </p:cNvSpPr>
            <p:nvPr/>
          </p:nvSpPr>
          <p:spPr bwMode="auto">
            <a:xfrm>
              <a:off x="1774" y="1222"/>
              <a:ext cx="0" cy="19"/>
            </a:xfrm>
            <a:prstGeom prst="line">
              <a:avLst/>
            </a:prstGeom>
            <a:noFill/>
            <a:ln w="12700">
              <a:solidFill>
                <a:srgbClr val="DADADA"/>
              </a:solidFill>
              <a:round/>
            </a:ln>
            <a:effectLst/>
          </p:spPr>
          <p:txBody>
            <a:bodyPr wrap="none" anchor="ctr"/>
            <a:lstStyle/>
            <a:p>
              <a:endParaRPr lang="it-IT"/>
            </a:p>
          </p:txBody>
        </p:sp>
        <p:sp>
          <p:nvSpPr>
            <p:cNvPr id="62764" name="Line 300"/>
            <p:cNvSpPr>
              <a:spLocks noChangeShapeType="1"/>
            </p:cNvSpPr>
            <p:nvPr/>
          </p:nvSpPr>
          <p:spPr bwMode="auto">
            <a:xfrm>
              <a:off x="1745" y="1261"/>
              <a:ext cx="0" cy="3"/>
            </a:xfrm>
            <a:prstGeom prst="line">
              <a:avLst/>
            </a:prstGeom>
            <a:noFill/>
            <a:ln w="12700">
              <a:solidFill>
                <a:srgbClr val="DADADA"/>
              </a:solidFill>
              <a:round/>
            </a:ln>
            <a:effectLst/>
          </p:spPr>
          <p:txBody>
            <a:bodyPr wrap="none" anchor="ctr"/>
            <a:lstStyle/>
            <a:p>
              <a:endParaRPr lang="it-IT"/>
            </a:p>
          </p:txBody>
        </p:sp>
        <p:sp>
          <p:nvSpPr>
            <p:cNvPr id="62765" name="Line 301"/>
            <p:cNvSpPr>
              <a:spLocks noChangeShapeType="1"/>
            </p:cNvSpPr>
            <p:nvPr/>
          </p:nvSpPr>
          <p:spPr bwMode="auto">
            <a:xfrm>
              <a:off x="1780" y="1249"/>
              <a:ext cx="0" cy="12"/>
            </a:xfrm>
            <a:prstGeom prst="line">
              <a:avLst/>
            </a:prstGeom>
            <a:noFill/>
            <a:ln w="12700">
              <a:solidFill>
                <a:srgbClr val="DADADA"/>
              </a:solidFill>
              <a:round/>
            </a:ln>
            <a:effectLst/>
          </p:spPr>
          <p:txBody>
            <a:bodyPr wrap="none" anchor="ctr"/>
            <a:lstStyle/>
            <a:p>
              <a:endParaRPr lang="it-IT"/>
            </a:p>
          </p:txBody>
        </p:sp>
        <p:sp>
          <p:nvSpPr>
            <p:cNvPr id="62766" name="Line 302"/>
            <p:cNvSpPr>
              <a:spLocks noChangeShapeType="1"/>
            </p:cNvSpPr>
            <p:nvPr/>
          </p:nvSpPr>
          <p:spPr bwMode="auto">
            <a:xfrm>
              <a:off x="1757" y="1311"/>
              <a:ext cx="0" cy="8"/>
            </a:xfrm>
            <a:prstGeom prst="line">
              <a:avLst/>
            </a:prstGeom>
            <a:noFill/>
            <a:ln w="12700">
              <a:solidFill>
                <a:srgbClr val="DADADA"/>
              </a:solidFill>
              <a:round/>
            </a:ln>
            <a:effectLst/>
          </p:spPr>
          <p:txBody>
            <a:bodyPr wrap="none" anchor="ctr"/>
            <a:lstStyle/>
            <a:p>
              <a:endParaRPr lang="it-IT"/>
            </a:p>
          </p:txBody>
        </p:sp>
        <p:sp>
          <p:nvSpPr>
            <p:cNvPr id="62767" name="Line 303"/>
            <p:cNvSpPr>
              <a:spLocks noChangeShapeType="1"/>
            </p:cNvSpPr>
            <p:nvPr/>
          </p:nvSpPr>
          <p:spPr bwMode="auto">
            <a:xfrm>
              <a:off x="1792" y="1303"/>
              <a:ext cx="0" cy="8"/>
            </a:xfrm>
            <a:prstGeom prst="line">
              <a:avLst/>
            </a:prstGeom>
            <a:noFill/>
            <a:ln w="12700">
              <a:solidFill>
                <a:srgbClr val="DADADA"/>
              </a:solidFill>
              <a:round/>
            </a:ln>
            <a:effectLst/>
          </p:spPr>
          <p:txBody>
            <a:bodyPr wrap="none" anchor="ctr"/>
            <a:lstStyle/>
            <a:p>
              <a:endParaRPr lang="it-IT"/>
            </a:p>
          </p:txBody>
        </p:sp>
        <p:sp>
          <p:nvSpPr>
            <p:cNvPr id="62768" name="Line 304"/>
            <p:cNvSpPr>
              <a:spLocks noChangeShapeType="1"/>
            </p:cNvSpPr>
            <p:nvPr/>
          </p:nvSpPr>
          <p:spPr bwMode="auto">
            <a:xfrm>
              <a:off x="1733" y="1191"/>
              <a:ext cx="4" cy="8"/>
            </a:xfrm>
            <a:prstGeom prst="line">
              <a:avLst/>
            </a:prstGeom>
            <a:noFill/>
            <a:ln w="12700">
              <a:solidFill>
                <a:srgbClr val="000000"/>
              </a:solidFill>
              <a:round/>
            </a:ln>
            <a:effectLst/>
          </p:spPr>
          <p:txBody>
            <a:bodyPr wrap="none" anchor="ctr"/>
            <a:lstStyle/>
            <a:p>
              <a:endParaRPr lang="it-IT"/>
            </a:p>
          </p:txBody>
        </p:sp>
        <p:sp>
          <p:nvSpPr>
            <p:cNvPr id="62769" name="Line 305"/>
            <p:cNvSpPr>
              <a:spLocks noChangeShapeType="1"/>
            </p:cNvSpPr>
            <p:nvPr/>
          </p:nvSpPr>
          <p:spPr bwMode="auto">
            <a:xfrm>
              <a:off x="1767" y="1179"/>
              <a:ext cx="0" cy="12"/>
            </a:xfrm>
            <a:prstGeom prst="line">
              <a:avLst/>
            </a:prstGeom>
            <a:noFill/>
            <a:ln w="12700">
              <a:solidFill>
                <a:srgbClr val="000000"/>
              </a:solidFill>
              <a:round/>
            </a:ln>
            <a:effectLst/>
          </p:spPr>
          <p:txBody>
            <a:bodyPr wrap="none" anchor="ctr"/>
            <a:lstStyle/>
            <a:p>
              <a:endParaRPr lang="it-IT"/>
            </a:p>
          </p:txBody>
        </p:sp>
        <p:sp>
          <p:nvSpPr>
            <p:cNvPr id="62770" name="Line 306"/>
            <p:cNvSpPr>
              <a:spLocks noChangeShapeType="1"/>
            </p:cNvSpPr>
            <p:nvPr/>
          </p:nvSpPr>
          <p:spPr bwMode="auto">
            <a:xfrm>
              <a:off x="1698" y="1194"/>
              <a:ext cx="0" cy="5"/>
            </a:xfrm>
            <a:prstGeom prst="line">
              <a:avLst/>
            </a:prstGeom>
            <a:noFill/>
            <a:ln w="12700">
              <a:solidFill>
                <a:srgbClr val="000000"/>
              </a:solidFill>
              <a:round/>
            </a:ln>
            <a:effectLst/>
          </p:spPr>
          <p:txBody>
            <a:bodyPr wrap="none" anchor="ctr"/>
            <a:lstStyle/>
            <a:p>
              <a:endParaRPr lang="it-IT"/>
            </a:p>
          </p:txBody>
        </p:sp>
        <p:sp>
          <p:nvSpPr>
            <p:cNvPr id="62771" name="Line 307"/>
            <p:cNvSpPr>
              <a:spLocks noChangeShapeType="1"/>
            </p:cNvSpPr>
            <p:nvPr/>
          </p:nvSpPr>
          <p:spPr bwMode="auto">
            <a:xfrm>
              <a:off x="1702" y="1259"/>
              <a:ext cx="0" cy="0"/>
            </a:xfrm>
            <a:prstGeom prst="line">
              <a:avLst/>
            </a:prstGeom>
            <a:noFill/>
            <a:ln w="12700">
              <a:solidFill>
                <a:srgbClr val="000000"/>
              </a:solidFill>
              <a:round/>
            </a:ln>
            <a:effectLst/>
          </p:spPr>
          <p:txBody>
            <a:bodyPr wrap="none" anchor="ctr"/>
            <a:lstStyle/>
            <a:p>
              <a:endParaRPr lang="it-IT"/>
            </a:p>
          </p:txBody>
        </p:sp>
        <p:sp>
          <p:nvSpPr>
            <p:cNvPr id="62772" name="Line 308"/>
            <p:cNvSpPr>
              <a:spLocks noChangeShapeType="1"/>
            </p:cNvSpPr>
            <p:nvPr/>
          </p:nvSpPr>
          <p:spPr bwMode="auto">
            <a:xfrm flipV="1">
              <a:off x="1698" y="1331"/>
              <a:ext cx="0" cy="57"/>
            </a:xfrm>
            <a:prstGeom prst="line">
              <a:avLst/>
            </a:prstGeom>
            <a:noFill/>
            <a:ln w="12700">
              <a:solidFill>
                <a:srgbClr val="000000"/>
              </a:solidFill>
              <a:round/>
            </a:ln>
            <a:effectLst/>
          </p:spPr>
          <p:txBody>
            <a:bodyPr wrap="none" anchor="ctr"/>
            <a:lstStyle/>
            <a:p>
              <a:endParaRPr lang="it-IT"/>
            </a:p>
          </p:txBody>
        </p:sp>
        <p:sp>
          <p:nvSpPr>
            <p:cNvPr id="62773" name="Line 309"/>
            <p:cNvSpPr>
              <a:spLocks noChangeShapeType="1"/>
            </p:cNvSpPr>
            <p:nvPr/>
          </p:nvSpPr>
          <p:spPr bwMode="auto">
            <a:xfrm flipV="1">
              <a:off x="1698" y="1261"/>
              <a:ext cx="0" cy="23"/>
            </a:xfrm>
            <a:prstGeom prst="line">
              <a:avLst/>
            </a:prstGeom>
            <a:noFill/>
            <a:ln w="12700">
              <a:solidFill>
                <a:srgbClr val="000000"/>
              </a:solidFill>
              <a:round/>
            </a:ln>
            <a:effectLst/>
          </p:spPr>
          <p:txBody>
            <a:bodyPr wrap="none" anchor="ctr"/>
            <a:lstStyle/>
            <a:p>
              <a:endParaRPr lang="it-IT"/>
            </a:p>
          </p:txBody>
        </p:sp>
        <p:sp>
          <p:nvSpPr>
            <p:cNvPr id="62774" name="Line 310"/>
            <p:cNvSpPr>
              <a:spLocks noChangeShapeType="1"/>
            </p:cNvSpPr>
            <p:nvPr/>
          </p:nvSpPr>
          <p:spPr bwMode="auto">
            <a:xfrm>
              <a:off x="1698" y="1528"/>
              <a:ext cx="0" cy="11"/>
            </a:xfrm>
            <a:prstGeom prst="line">
              <a:avLst/>
            </a:prstGeom>
            <a:noFill/>
            <a:ln w="12700">
              <a:solidFill>
                <a:srgbClr val="000000"/>
              </a:solidFill>
              <a:round/>
            </a:ln>
            <a:effectLst/>
          </p:spPr>
          <p:txBody>
            <a:bodyPr wrap="none" anchor="ctr"/>
            <a:lstStyle/>
            <a:p>
              <a:endParaRPr lang="it-IT"/>
            </a:p>
          </p:txBody>
        </p:sp>
        <p:sp>
          <p:nvSpPr>
            <p:cNvPr id="62775" name="Arc 311"/>
            <p:cNvSpPr/>
            <p:nvPr/>
          </p:nvSpPr>
          <p:spPr bwMode="auto">
            <a:xfrm>
              <a:off x="1625" y="1257"/>
              <a:ext cx="39" cy="0"/>
            </a:xfrm>
            <a:custGeom>
              <a:avLst/>
              <a:gdLst>
                <a:gd name="G0" fmla="+- 21600 0 0"/>
                <a:gd name="G1" fmla="+- 21600 0 0"/>
                <a:gd name="G2" fmla="+- 21600 0 0"/>
                <a:gd name="T0" fmla="*/ 43200 w 43200"/>
                <a:gd name="T1" fmla="*/ 21600 h 43200"/>
                <a:gd name="T2" fmla="*/ 43200 w 43200"/>
                <a:gd name="T3" fmla="*/ 21600 h 43200"/>
                <a:gd name="T4" fmla="*/ 21600 w 43200"/>
                <a:gd name="T5" fmla="*/ 21600 h 43200"/>
              </a:gdLst>
              <a:ahLst/>
              <a:cxnLst>
                <a:cxn ang="0">
                  <a:pos x="T0" y="T1"/>
                </a:cxn>
                <a:cxn ang="0">
                  <a:pos x="T2" y="T3"/>
                </a:cxn>
                <a:cxn ang="0">
                  <a:pos x="T4" y="T5"/>
                </a:cxn>
              </a:cxnLst>
              <a:rect l="0" t="0" r="r" b="b"/>
              <a:pathLst>
                <a:path w="43200" h="43200" fill="none" extrusionOk="0">
                  <a:moveTo>
                    <a:pt x="43200" y="21600"/>
                  </a:moveTo>
                  <a:cubicBezTo>
                    <a:pt x="43200" y="33529"/>
                    <a:pt x="33529" y="43200"/>
                    <a:pt x="21600" y="43200"/>
                  </a:cubicBezTo>
                  <a:cubicBezTo>
                    <a:pt x="9670" y="43200"/>
                    <a:pt x="0" y="33529"/>
                    <a:pt x="0" y="21600"/>
                  </a:cubicBezTo>
                  <a:cubicBezTo>
                    <a:pt x="0" y="9670"/>
                    <a:pt x="9670" y="0"/>
                    <a:pt x="21600" y="0"/>
                  </a:cubicBezTo>
                  <a:cubicBezTo>
                    <a:pt x="33529" y="-1"/>
                    <a:pt x="43199" y="9670"/>
                    <a:pt x="43200" y="21599"/>
                  </a:cubicBezTo>
                </a:path>
                <a:path w="43200" h="43200" stroke="0" extrusionOk="0">
                  <a:moveTo>
                    <a:pt x="43200" y="21600"/>
                  </a:moveTo>
                  <a:cubicBezTo>
                    <a:pt x="43200" y="33529"/>
                    <a:pt x="33529" y="43200"/>
                    <a:pt x="21600" y="43200"/>
                  </a:cubicBezTo>
                  <a:cubicBezTo>
                    <a:pt x="9670" y="43200"/>
                    <a:pt x="0" y="33529"/>
                    <a:pt x="0" y="21600"/>
                  </a:cubicBezTo>
                  <a:cubicBezTo>
                    <a:pt x="0" y="9670"/>
                    <a:pt x="9670" y="0"/>
                    <a:pt x="21600" y="0"/>
                  </a:cubicBezTo>
                  <a:cubicBezTo>
                    <a:pt x="33529" y="-1"/>
                    <a:pt x="43199" y="9670"/>
                    <a:pt x="43200" y="21599"/>
                  </a:cubicBezTo>
                  <a:lnTo>
                    <a:pt x="21600" y="21600"/>
                  </a:lnTo>
                  <a:close/>
                </a:path>
              </a:pathLst>
            </a:custGeom>
            <a:solidFill>
              <a:srgbClr val="DADADA"/>
            </a:solidFill>
            <a:ln w="12700" cap="rnd">
              <a:solidFill>
                <a:srgbClr val="000000"/>
              </a:solidFill>
              <a:round/>
            </a:ln>
            <a:effectLst/>
          </p:spPr>
          <p:txBody>
            <a:bodyPr wrap="none" anchor="ctr"/>
            <a:lstStyle/>
            <a:p>
              <a:endParaRPr lang="it-IT"/>
            </a:p>
          </p:txBody>
        </p:sp>
        <p:sp>
          <p:nvSpPr>
            <p:cNvPr id="62776" name="Line 312"/>
            <p:cNvSpPr>
              <a:spLocks noChangeShapeType="1"/>
            </p:cNvSpPr>
            <p:nvPr/>
          </p:nvSpPr>
          <p:spPr bwMode="auto">
            <a:xfrm flipH="1">
              <a:off x="1620" y="1284"/>
              <a:ext cx="28" cy="0"/>
            </a:xfrm>
            <a:prstGeom prst="line">
              <a:avLst/>
            </a:prstGeom>
            <a:noFill/>
            <a:ln w="12700">
              <a:solidFill>
                <a:srgbClr val="000000"/>
              </a:solidFill>
              <a:round/>
            </a:ln>
            <a:effectLst/>
          </p:spPr>
          <p:txBody>
            <a:bodyPr wrap="none" anchor="ctr"/>
            <a:lstStyle/>
            <a:p>
              <a:endParaRPr lang="it-IT"/>
            </a:p>
          </p:txBody>
        </p:sp>
        <p:sp>
          <p:nvSpPr>
            <p:cNvPr id="62777" name="Arc 313"/>
            <p:cNvSpPr/>
            <p:nvPr/>
          </p:nvSpPr>
          <p:spPr bwMode="auto">
            <a:xfrm>
              <a:off x="1613" y="1261"/>
              <a:ext cx="8" cy="12"/>
            </a:xfrm>
            <a:custGeom>
              <a:avLst/>
              <a:gdLst>
                <a:gd name="G0" fmla="+- 21600 0 0"/>
                <a:gd name="G1" fmla="+- 21558 0 0"/>
                <a:gd name="G2" fmla="+- 21600 0 0"/>
                <a:gd name="T0" fmla="*/ 0 w 21600"/>
                <a:gd name="T1" fmla="*/ 21558 h 21558"/>
                <a:gd name="T2" fmla="*/ 20253 w 21600"/>
                <a:gd name="T3" fmla="*/ 0 h 21558"/>
                <a:gd name="T4" fmla="*/ 21600 w 21600"/>
                <a:gd name="T5" fmla="*/ 21558 h 21558"/>
              </a:gdLst>
              <a:ahLst/>
              <a:cxnLst>
                <a:cxn ang="0">
                  <a:pos x="T0" y="T1"/>
                </a:cxn>
                <a:cxn ang="0">
                  <a:pos x="T2" y="T3"/>
                </a:cxn>
                <a:cxn ang="0">
                  <a:pos x="T4" y="T5"/>
                </a:cxn>
              </a:cxnLst>
              <a:rect l="0" t="0" r="r" b="b"/>
              <a:pathLst>
                <a:path w="21600" h="21558" fill="none" extrusionOk="0">
                  <a:moveTo>
                    <a:pt x="0" y="21558"/>
                  </a:moveTo>
                  <a:cubicBezTo>
                    <a:pt x="0" y="10151"/>
                    <a:pt x="8868" y="711"/>
                    <a:pt x="20253" y="0"/>
                  </a:cubicBezTo>
                </a:path>
                <a:path w="21600" h="21558" stroke="0" extrusionOk="0">
                  <a:moveTo>
                    <a:pt x="0" y="21558"/>
                  </a:moveTo>
                  <a:cubicBezTo>
                    <a:pt x="0" y="10151"/>
                    <a:pt x="8868" y="711"/>
                    <a:pt x="20253" y="0"/>
                  </a:cubicBezTo>
                  <a:lnTo>
                    <a:pt x="21600" y="21558"/>
                  </a:lnTo>
                  <a:close/>
                </a:path>
              </a:pathLst>
            </a:custGeom>
            <a:solidFill>
              <a:srgbClr val="DADADA"/>
            </a:solidFill>
            <a:ln w="12700" cap="rnd">
              <a:solidFill>
                <a:srgbClr val="000000"/>
              </a:solidFill>
              <a:round/>
            </a:ln>
            <a:effectLst/>
          </p:spPr>
          <p:txBody>
            <a:bodyPr wrap="none" anchor="ctr"/>
            <a:lstStyle/>
            <a:p>
              <a:endParaRPr lang="it-IT"/>
            </a:p>
          </p:txBody>
        </p:sp>
        <p:sp>
          <p:nvSpPr>
            <p:cNvPr id="62778" name="Arc 314"/>
            <p:cNvSpPr/>
            <p:nvPr/>
          </p:nvSpPr>
          <p:spPr bwMode="auto">
            <a:xfrm>
              <a:off x="1613" y="1268"/>
              <a:ext cx="12" cy="12"/>
            </a:xfrm>
            <a:custGeom>
              <a:avLst/>
              <a:gdLst>
                <a:gd name="G0" fmla="+- 21600 0 0"/>
                <a:gd name="G1" fmla="+- 0 0 0"/>
                <a:gd name="G2" fmla="+- 21600 0 0"/>
                <a:gd name="T0" fmla="*/ 21600 w 21600"/>
                <a:gd name="T1" fmla="*/ 21600 h 21600"/>
                <a:gd name="T2" fmla="*/ 0 w 21600"/>
                <a:gd name="T3" fmla="*/ 0 h 21600"/>
                <a:gd name="T4" fmla="*/ 21600 w 21600"/>
                <a:gd name="T5" fmla="*/ 0 h 21600"/>
              </a:gdLst>
              <a:ahLst/>
              <a:cxnLst>
                <a:cxn ang="0">
                  <a:pos x="T0" y="T1"/>
                </a:cxn>
                <a:cxn ang="0">
                  <a:pos x="T2" y="T3"/>
                </a:cxn>
                <a:cxn ang="0">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solidFill>
              <a:srgbClr val="DADADA"/>
            </a:solidFill>
            <a:ln w="12700" cap="rnd">
              <a:solidFill>
                <a:srgbClr val="000000"/>
              </a:solidFill>
              <a:round/>
            </a:ln>
            <a:effectLst/>
          </p:spPr>
          <p:txBody>
            <a:bodyPr wrap="none" anchor="ctr"/>
            <a:lstStyle/>
            <a:p>
              <a:endParaRPr lang="it-IT"/>
            </a:p>
          </p:txBody>
        </p:sp>
        <p:sp>
          <p:nvSpPr>
            <p:cNvPr id="62779" name="Arc 315"/>
            <p:cNvSpPr/>
            <p:nvPr/>
          </p:nvSpPr>
          <p:spPr bwMode="auto">
            <a:xfrm>
              <a:off x="1554" y="1211"/>
              <a:ext cx="16" cy="11"/>
            </a:xfrm>
            <a:custGeom>
              <a:avLst/>
              <a:gdLst>
                <a:gd name="G0" fmla="+- 21600 0 0"/>
                <a:gd name="G1" fmla="+- 21589 0 0"/>
                <a:gd name="G2" fmla="+- 21600 0 0"/>
                <a:gd name="T0" fmla="*/ 0 w 21600"/>
                <a:gd name="T1" fmla="*/ 21589 h 21589"/>
                <a:gd name="T2" fmla="*/ 20925 w 21600"/>
                <a:gd name="T3" fmla="*/ 0 h 21589"/>
                <a:gd name="T4" fmla="*/ 21600 w 21600"/>
                <a:gd name="T5" fmla="*/ 21589 h 21589"/>
              </a:gdLst>
              <a:ahLst/>
              <a:cxnLst>
                <a:cxn ang="0">
                  <a:pos x="T0" y="T1"/>
                </a:cxn>
                <a:cxn ang="0">
                  <a:pos x="T2" y="T3"/>
                </a:cxn>
                <a:cxn ang="0">
                  <a:pos x="T4" y="T5"/>
                </a:cxn>
              </a:cxnLst>
              <a:rect l="0" t="0" r="r" b="b"/>
              <a:pathLst>
                <a:path w="21600" h="21589" fill="none" extrusionOk="0">
                  <a:moveTo>
                    <a:pt x="0" y="21589"/>
                  </a:moveTo>
                  <a:cubicBezTo>
                    <a:pt x="0" y="9922"/>
                    <a:pt x="9264" y="364"/>
                    <a:pt x="20924" y="-1"/>
                  </a:cubicBezTo>
                </a:path>
                <a:path w="21600" h="21589" stroke="0" extrusionOk="0">
                  <a:moveTo>
                    <a:pt x="0" y="21589"/>
                  </a:moveTo>
                  <a:cubicBezTo>
                    <a:pt x="0" y="9922"/>
                    <a:pt x="9264" y="364"/>
                    <a:pt x="20924" y="-1"/>
                  </a:cubicBezTo>
                  <a:lnTo>
                    <a:pt x="21600" y="21589"/>
                  </a:lnTo>
                  <a:close/>
                </a:path>
              </a:pathLst>
            </a:custGeom>
            <a:solidFill>
              <a:srgbClr val="DADADA"/>
            </a:solidFill>
            <a:ln w="12700" cap="rnd">
              <a:solidFill>
                <a:srgbClr val="000000"/>
              </a:solidFill>
              <a:round/>
            </a:ln>
            <a:effectLst/>
          </p:spPr>
          <p:txBody>
            <a:bodyPr wrap="none" anchor="ctr"/>
            <a:lstStyle/>
            <a:p>
              <a:endParaRPr lang="it-IT"/>
            </a:p>
          </p:txBody>
        </p:sp>
        <p:sp>
          <p:nvSpPr>
            <p:cNvPr id="62780" name="Line 316"/>
            <p:cNvSpPr>
              <a:spLocks noChangeShapeType="1"/>
            </p:cNvSpPr>
            <p:nvPr/>
          </p:nvSpPr>
          <p:spPr bwMode="auto">
            <a:xfrm>
              <a:off x="1554" y="1222"/>
              <a:ext cx="0" cy="101"/>
            </a:xfrm>
            <a:prstGeom prst="line">
              <a:avLst/>
            </a:prstGeom>
            <a:noFill/>
            <a:ln w="12700">
              <a:solidFill>
                <a:srgbClr val="000000"/>
              </a:solidFill>
              <a:round/>
            </a:ln>
            <a:effectLst/>
          </p:spPr>
          <p:txBody>
            <a:bodyPr wrap="none" anchor="ctr"/>
            <a:lstStyle/>
            <a:p>
              <a:endParaRPr lang="it-IT"/>
            </a:p>
          </p:txBody>
        </p:sp>
        <p:sp>
          <p:nvSpPr>
            <p:cNvPr id="62781" name="Arc 317"/>
            <p:cNvSpPr/>
            <p:nvPr/>
          </p:nvSpPr>
          <p:spPr bwMode="auto">
            <a:xfrm>
              <a:off x="1554" y="1323"/>
              <a:ext cx="16" cy="8"/>
            </a:xfrm>
            <a:custGeom>
              <a:avLst/>
              <a:gdLst>
                <a:gd name="G0" fmla="+- 21600 0 0"/>
                <a:gd name="G1" fmla="+- 1307 0 0"/>
                <a:gd name="G2" fmla="+- 21600 0 0"/>
                <a:gd name="T0" fmla="*/ 21600 w 21600"/>
                <a:gd name="T1" fmla="*/ 22907 h 22907"/>
                <a:gd name="T2" fmla="*/ 40 w 21600"/>
                <a:gd name="T3" fmla="*/ 0 h 22907"/>
                <a:gd name="T4" fmla="*/ 21600 w 21600"/>
                <a:gd name="T5" fmla="*/ 1307 h 22907"/>
              </a:gdLst>
              <a:ahLst/>
              <a:cxnLst>
                <a:cxn ang="0">
                  <a:pos x="T0" y="T1"/>
                </a:cxn>
                <a:cxn ang="0">
                  <a:pos x="T2" y="T3"/>
                </a:cxn>
                <a:cxn ang="0">
                  <a:pos x="T4" y="T5"/>
                </a:cxn>
              </a:cxnLst>
              <a:rect l="0" t="0" r="r" b="b"/>
              <a:pathLst>
                <a:path w="21600" h="22907" fill="none" extrusionOk="0">
                  <a:moveTo>
                    <a:pt x="21600" y="22907"/>
                  </a:moveTo>
                  <a:cubicBezTo>
                    <a:pt x="9670" y="22907"/>
                    <a:pt x="0" y="13236"/>
                    <a:pt x="0" y="1307"/>
                  </a:cubicBezTo>
                  <a:cubicBezTo>
                    <a:pt x="-1" y="871"/>
                    <a:pt x="13" y="435"/>
                    <a:pt x="39" y="-1"/>
                  </a:cubicBezTo>
                </a:path>
                <a:path w="21600" h="22907" stroke="0" extrusionOk="0">
                  <a:moveTo>
                    <a:pt x="21600" y="22907"/>
                  </a:moveTo>
                  <a:cubicBezTo>
                    <a:pt x="9670" y="22907"/>
                    <a:pt x="0" y="13236"/>
                    <a:pt x="0" y="1307"/>
                  </a:cubicBezTo>
                  <a:cubicBezTo>
                    <a:pt x="-1" y="871"/>
                    <a:pt x="13" y="435"/>
                    <a:pt x="39" y="-1"/>
                  </a:cubicBezTo>
                  <a:lnTo>
                    <a:pt x="21600" y="1307"/>
                  </a:lnTo>
                  <a:close/>
                </a:path>
              </a:pathLst>
            </a:custGeom>
            <a:solidFill>
              <a:srgbClr val="DADADA"/>
            </a:solidFill>
            <a:ln w="12700" cap="rnd">
              <a:solidFill>
                <a:srgbClr val="000000"/>
              </a:solidFill>
              <a:round/>
            </a:ln>
            <a:effectLst/>
          </p:spPr>
          <p:txBody>
            <a:bodyPr wrap="none" anchor="ctr"/>
            <a:lstStyle/>
            <a:p>
              <a:endParaRPr lang="it-IT"/>
            </a:p>
          </p:txBody>
        </p:sp>
        <p:sp>
          <p:nvSpPr>
            <p:cNvPr id="62782" name="Line 318"/>
            <p:cNvSpPr>
              <a:spLocks noChangeShapeType="1"/>
            </p:cNvSpPr>
            <p:nvPr/>
          </p:nvSpPr>
          <p:spPr bwMode="auto">
            <a:xfrm>
              <a:off x="1566" y="1329"/>
              <a:ext cx="0" cy="0"/>
            </a:xfrm>
            <a:prstGeom prst="line">
              <a:avLst/>
            </a:prstGeom>
            <a:noFill/>
            <a:ln w="12700">
              <a:solidFill>
                <a:srgbClr val="DADADA"/>
              </a:solidFill>
              <a:round/>
            </a:ln>
            <a:effectLst/>
          </p:spPr>
          <p:txBody>
            <a:bodyPr wrap="none" anchor="ctr"/>
            <a:lstStyle/>
            <a:p>
              <a:endParaRPr lang="it-IT"/>
            </a:p>
          </p:txBody>
        </p:sp>
        <p:sp>
          <p:nvSpPr>
            <p:cNvPr id="62783" name="Oval 319"/>
            <p:cNvSpPr>
              <a:spLocks noChangeArrowheads="1"/>
            </p:cNvSpPr>
            <p:nvPr/>
          </p:nvSpPr>
          <p:spPr bwMode="auto">
            <a:xfrm>
              <a:off x="1874" y="1187"/>
              <a:ext cx="50" cy="50"/>
            </a:xfrm>
            <a:prstGeom prst="ellipse">
              <a:avLst/>
            </a:prstGeom>
            <a:solidFill>
              <a:srgbClr val="DADADA"/>
            </a:solidFill>
            <a:ln w="12700">
              <a:solidFill>
                <a:srgbClr val="000000"/>
              </a:solidFill>
              <a:round/>
            </a:ln>
            <a:effectLst/>
          </p:spPr>
          <p:txBody>
            <a:bodyPr wrap="none" anchor="ctr"/>
            <a:lstStyle/>
            <a:p>
              <a:endParaRPr lang="it-IT"/>
            </a:p>
          </p:txBody>
        </p:sp>
        <p:sp>
          <p:nvSpPr>
            <p:cNvPr id="62784" name="Line 320"/>
            <p:cNvSpPr>
              <a:spLocks noChangeShapeType="1"/>
            </p:cNvSpPr>
            <p:nvPr/>
          </p:nvSpPr>
          <p:spPr bwMode="auto">
            <a:xfrm flipV="1">
              <a:off x="1878" y="1191"/>
              <a:ext cx="27" cy="23"/>
            </a:xfrm>
            <a:prstGeom prst="line">
              <a:avLst/>
            </a:prstGeom>
            <a:noFill/>
            <a:ln w="12700">
              <a:solidFill>
                <a:srgbClr val="DADADA"/>
              </a:solidFill>
              <a:round/>
            </a:ln>
            <a:effectLst/>
          </p:spPr>
          <p:txBody>
            <a:bodyPr wrap="none" anchor="ctr"/>
            <a:lstStyle/>
            <a:p>
              <a:endParaRPr lang="it-IT"/>
            </a:p>
          </p:txBody>
        </p:sp>
        <p:sp>
          <p:nvSpPr>
            <p:cNvPr id="62785" name="Line 321"/>
            <p:cNvSpPr>
              <a:spLocks noChangeShapeType="1"/>
            </p:cNvSpPr>
            <p:nvPr/>
          </p:nvSpPr>
          <p:spPr bwMode="auto">
            <a:xfrm>
              <a:off x="1889" y="1201"/>
              <a:ext cx="0" cy="0"/>
            </a:xfrm>
            <a:prstGeom prst="line">
              <a:avLst/>
            </a:prstGeom>
            <a:noFill/>
            <a:ln w="12700">
              <a:solidFill>
                <a:srgbClr val="DADADA"/>
              </a:solidFill>
              <a:round/>
            </a:ln>
            <a:effectLst/>
          </p:spPr>
          <p:txBody>
            <a:bodyPr wrap="none" anchor="ctr"/>
            <a:lstStyle/>
            <a:p>
              <a:endParaRPr lang="it-IT"/>
            </a:p>
          </p:txBody>
        </p:sp>
        <p:sp>
          <p:nvSpPr>
            <p:cNvPr id="62786" name="Line 322"/>
            <p:cNvSpPr>
              <a:spLocks noChangeShapeType="1"/>
            </p:cNvSpPr>
            <p:nvPr/>
          </p:nvSpPr>
          <p:spPr bwMode="auto">
            <a:xfrm>
              <a:off x="1909" y="1192"/>
              <a:ext cx="0" cy="0"/>
            </a:xfrm>
            <a:prstGeom prst="line">
              <a:avLst/>
            </a:prstGeom>
            <a:noFill/>
            <a:ln w="12700">
              <a:solidFill>
                <a:srgbClr val="DADADA"/>
              </a:solidFill>
              <a:round/>
            </a:ln>
            <a:effectLst/>
          </p:spPr>
          <p:txBody>
            <a:bodyPr wrap="none" anchor="ctr"/>
            <a:lstStyle/>
            <a:p>
              <a:endParaRPr lang="it-IT"/>
            </a:p>
          </p:txBody>
        </p:sp>
        <p:sp>
          <p:nvSpPr>
            <p:cNvPr id="62787" name="Line 323"/>
            <p:cNvSpPr>
              <a:spLocks noChangeShapeType="1"/>
            </p:cNvSpPr>
            <p:nvPr/>
          </p:nvSpPr>
          <p:spPr bwMode="auto">
            <a:xfrm flipV="1">
              <a:off x="1901" y="1210"/>
              <a:ext cx="23" cy="20"/>
            </a:xfrm>
            <a:prstGeom prst="line">
              <a:avLst/>
            </a:prstGeom>
            <a:noFill/>
            <a:ln w="12700">
              <a:solidFill>
                <a:srgbClr val="DADADA"/>
              </a:solidFill>
              <a:round/>
            </a:ln>
            <a:effectLst/>
          </p:spPr>
          <p:txBody>
            <a:bodyPr wrap="none" anchor="ctr"/>
            <a:lstStyle/>
            <a:p>
              <a:endParaRPr lang="it-IT"/>
            </a:p>
          </p:txBody>
        </p:sp>
        <p:sp>
          <p:nvSpPr>
            <p:cNvPr id="62788" name="Line 324"/>
            <p:cNvSpPr>
              <a:spLocks noChangeShapeType="1"/>
            </p:cNvSpPr>
            <p:nvPr/>
          </p:nvSpPr>
          <p:spPr bwMode="auto">
            <a:xfrm>
              <a:off x="1901" y="1212"/>
              <a:ext cx="0" cy="0"/>
            </a:xfrm>
            <a:prstGeom prst="line">
              <a:avLst/>
            </a:prstGeom>
            <a:noFill/>
            <a:ln w="12700">
              <a:solidFill>
                <a:srgbClr val="DADADA"/>
              </a:solidFill>
              <a:round/>
            </a:ln>
            <a:effectLst/>
          </p:spPr>
          <p:txBody>
            <a:bodyPr wrap="none" anchor="ctr"/>
            <a:lstStyle/>
            <a:p>
              <a:endParaRPr lang="it-IT"/>
            </a:p>
          </p:txBody>
        </p:sp>
        <p:sp>
          <p:nvSpPr>
            <p:cNvPr id="62789" name="Arc 325"/>
            <p:cNvSpPr/>
            <p:nvPr/>
          </p:nvSpPr>
          <p:spPr bwMode="auto">
            <a:xfrm>
              <a:off x="275" y="1648"/>
              <a:ext cx="148" cy="109"/>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solidFill>
              <a:srgbClr val="DADADA"/>
            </a:solidFill>
            <a:ln w="12700" cap="rnd">
              <a:solidFill>
                <a:srgbClr val="000000"/>
              </a:solidFill>
              <a:round/>
            </a:ln>
            <a:effectLst/>
          </p:spPr>
          <p:txBody>
            <a:bodyPr wrap="none" anchor="ctr"/>
            <a:lstStyle/>
            <a:p>
              <a:endParaRPr lang="it-IT"/>
            </a:p>
          </p:txBody>
        </p:sp>
        <p:sp>
          <p:nvSpPr>
            <p:cNvPr id="62790" name="Arc 326"/>
            <p:cNvSpPr/>
            <p:nvPr/>
          </p:nvSpPr>
          <p:spPr bwMode="auto">
            <a:xfrm>
              <a:off x="431" y="1629"/>
              <a:ext cx="11" cy="15"/>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solidFill>
              <a:srgbClr val="DADADA"/>
            </a:solidFill>
            <a:ln w="12700" cap="rnd">
              <a:solidFill>
                <a:srgbClr val="000000"/>
              </a:solidFill>
              <a:round/>
            </a:ln>
            <a:effectLst/>
          </p:spPr>
          <p:txBody>
            <a:bodyPr wrap="none" anchor="ctr"/>
            <a:lstStyle/>
            <a:p>
              <a:endParaRPr lang="it-IT"/>
            </a:p>
          </p:txBody>
        </p:sp>
        <p:sp>
          <p:nvSpPr>
            <p:cNvPr id="62791" name="Arc 327"/>
            <p:cNvSpPr/>
            <p:nvPr/>
          </p:nvSpPr>
          <p:spPr bwMode="auto">
            <a:xfrm>
              <a:off x="427" y="1640"/>
              <a:ext cx="4" cy="4"/>
            </a:xfrm>
            <a:custGeom>
              <a:avLst/>
              <a:gdLst>
                <a:gd name="G0" fmla="+- 21600 0 0"/>
                <a:gd name="G1" fmla="+- 0 0 0"/>
                <a:gd name="G2" fmla="+- 21600 0 0"/>
                <a:gd name="T0" fmla="*/ 21600 w 21600"/>
                <a:gd name="T1" fmla="*/ 21600 h 21600"/>
                <a:gd name="T2" fmla="*/ 0 w 21600"/>
                <a:gd name="T3" fmla="*/ 0 h 21600"/>
                <a:gd name="T4" fmla="*/ 21600 w 21600"/>
                <a:gd name="T5" fmla="*/ 0 h 21600"/>
              </a:gdLst>
              <a:ahLst/>
              <a:cxnLst>
                <a:cxn ang="0">
                  <a:pos x="T0" y="T1"/>
                </a:cxn>
                <a:cxn ang="0">
                  <a:pos x="T2" y="T3"/>
                </a:cxn>
                <a:cxn ang="0">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solidFill>
              <a:srgbClr val="DADADA"/>
            </a:solidFill>
            <a:ln w="12700" cap="rnd">
              <a:solidFill>
                <a:srgbClr val="000000"/>
              </a:solidFill>
              <a:round/>
            </a:ln>
            <a:effectLst/>
          </p:spPr>
          <p:txBody>
            <a:bodyPr wrap="none" anchor="ctr"/>
            <a:lstStyle/>
            <a:p>
              <a:endParaRPr lang="it-IT"/>
            </a:p>
          </p:txBody>
        </p:sp>
        <p:sp>
          <p:nvSpPr>
            <p:cNvPr id="62792" name="Arc 328"/>
            <p:cNvSpPr/>
            <p:nvPr/>
          </p:nvSpPr>
          <p:spPr bwMode="auto">
            <a:xfrm>
              <a:off x="400" y="1625"/>
              <a:ext cx="12" cy="11"/>
            </a:xfrm>
            <a:custGeom>
              <a:avLst/>
              <a:gdLst>
                <a:gd name="G0" fmla="+- 21600 0 0"/>
                <a:gd name="G1" fmla="+- 0 0 0"/>
                <a:gd name="G2" fmla="+- 21600 0 0"/>
                <a:gd name="T0" fmla="*/ 21600 w 21600"/>
                <a:gd name="T1" fmla="*/ 21600 h 21600"/>
                <a:gd name="T2" fmla="*/ 0 w 21600"/>
                <a:gd name="T3" fmla="*/ 0 h 21600"/>
                <a:gd name="T4" fmla="*/ 21600 w 21600"/>
                <a:gd name="T5" fmla="*/ 0 h 21600"/>
              </a:gdLst>
              <a:ahLst/>
              <a:cxnLst>
                <a:cxn ang="0">
                  <a:pos x="T0" y="T1"/>
                </a:cxn>
                <a:cxn ang="0">
                  <a:pos x="T2" y="T3"/>
                </a:cxn>
                <a:cxn ang="0">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solidFill>
              <a:srgbClr val="DADADA"/>
            </a:solidFill>
            <a:ln w="12700" cap="rnd">
              <a:solidFill>
                <a:srgbClr val="000000"/>
              </a:solidFill>
              <a:round/>
            </a:ln>
            <a:effectLst/>
          </p:spPr>
          <p:txBody>
            <a:bodyPr wrap="none" anchor="ctr"/>
            <a:lstStyle/>
            <a:p>
              <a:endParaRPr lang="it-IT"/>
            </a:p>
          </p:txBody>
        </p:sp>
        <p:sp>
          <p:nvSpPr>
            <p:cNvPr id="62793" name="Arc 329"/>
            <p:cNvSpPr/>
            <p:nvPr/>
          </p:nvSpPr>
          <p:spPr bwMode="auto">
            <a:xfrm>
              <a:off x="407" y="1621"/>
              <a:ext cx="12" cy="15"/>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solidFill>
              <a:srgbClr val="DADADA"/>
            </a:solidFill>
            <a:ln w="12700" cap="rnd">
              <a:solidFill>
                <a:srgbClr val="000000"/>
              </a:solidFill>
              <a:round/>
            </a:ln>
            <a:effectLst/>
          </p:spPr>
          <p:txBody>
            <a:bodyPr wrap="none" anchor="ctr"/>
            <a:lstStyle/>
            <a:p>
              <a:endParaRPr lang="it-IT"/>
            </a:p>
          </p:txBody>
        </p:sp>
        <p:sp>
          <p:nvSpPr>
            <p:cNvPr id="62794" name="Arc 330"/>
            <p:cNvSpPr/>
            <p:nvPr/>
          </p:nvSpPr>
          <p:spPr bwMode="auto">
            <a:xfrm>
              <a:off x="411" y="1618"/>
              <a:ext cx="8" cy="7"/>
            </a:xfrm>
            <a:custGeom>
              <a:avLst/>
              <a:gdLst>
                <a:gd name="G0" fmla="+- 1347 0 0"/>
                <a:gd name="G1" fmla="+- 21600 0 0"/>
                <a:gd name="G2" fmla="+- 21600 0 0"/>
                <a:gd name="T0" fmla="*/ 0 w 22947"/>
                <a:gd name="T1" fmla="*/ 42 h 21600"/>
                <a:gd name="T2" fmla="*/ 22947 w 22947"/>
                <a:gd name="T3" fmla="*/ 21600 h 21600"/>
                <a:gd name="T4" fmla="*/ 1347 w 22947"/>
                <a:gd name="T5" fmla="*/ 21600 h 21600"/>
              </a:gdLst>
              <a:ahLst/>
              <a:cxnLst>
                <a:cxn ang="0">
                  <a:pos x="T0" y="T1"/>
                </a:cxn>
                <a:cxn ang="0">
                  <a:pos x="T2" y="T3"/>
                </a:cxn>
                <a:cxn ang="0">
                  <a:pos x="T4" y="T5"/>
                </a:cxn>
              </a:cxnLst>
              <a:rect l="0" t="0" r="r" b="b"/>
              <a:pathLst>
                <a:path w="22947" h="21600" fill="none" extrusionOk="0">
                  <a:moveTo>
                    <a:pt x="0" y="42"/>
                  </a:moveTo>
                  <a:cubicBezTo>
                    <a:pt x="448" y="14"/>
                    <a:pt x="897" y="-1"/>
                    <a:pt x="1347" y="0"/>
                  </a:cubicBezTo>
                  <a:cubicBezTo>
                    <a:pt x="13276" y="0"/>
                    <a:pt x="22947" y="9670"/>
                    <a:pt x="22947" y="21600"/>
                  </a:cubicBezTo>
                </a:path>
                <a:path w="22947" h="21600" stroke="0" extrusionOk="0">
                  <a:moveTo>
                    <a:pt x="0" y="42"/>
                  </a:moveTo>
                  <a:cubicBezTo>
                    <a:pt x="448" y="14"/>
                    <a:pt x="897" y="-1"/>
                    <a:pt x="1347" y="0"/>
                  </a:cubicBezTo>
                  <a:cubicBezTo>
                    <a:pt x="13276" y="0"/>
                    <a:pt x="22947" y="9670"/>
                    <a:pt x="22947" y="21600"/>
                  </a:cubicBezTo>
                  <a:lnTo>
                    <a:pt x="1347" y="21600"/>
                  </a:lnTo>
                  <a:close/>
                </a:path>
              </a:pathLst>
            </a:custGeom>
            <a:solidFill>
              <a:srgbClr val="DADADA"/>
            </a:solidFill>
            <a:ln w="12700" cap="rnd">
              <a:solidFill>
                <a:srgbClr val="000000"/>
              </a:solidFill>
              <a:round/>
            </a:ln>
            <a:effectLst/>
          </p:spPr>
          <p:txBody>
            <a:bodyPr wrap="none" anchor="ctr"/>
            <a:lstStyle/>
            <a:p>
              <a:endParaRPr lang="it-IT"/>
            </a:p>
          </p:txBody>
        </p:sp>
        <p:sp>
          <p:nvSpPr>
            <p:cNvPr id="62795" name="Arc 331"/>
            <p:cNvSpPr/>
            <p:nvPr/>
          </p:nvSpPr>
          <p:spPr bwMode="auto">
            <a:xfrm>
              <a:off x="377" y="1591"/>
              <a:ext cx="11" cy="19"/>
            </a:xfrm>
            <a:custGeom>
              <a:avLst/>
              <a:gdLst>
                <a:gd name="G0" fmla="+- 21600 0 0"/>
                <a:gd name="G1" fmla="+- 21581 0 0"/>
                <a:gd name="G2" fmla="+- 21600 0 0"/>
                <a:gd name="T0" fmla="*/ 0 w 21600"/>
                <a:gd name="T1" fmla="*/ 21581 h 21581"/>
                <a:gd name="T2" fmla="*/ 20701 w 21600"/>
                <a:gd name="T3" fmla="*/ 0 h 21581"/>
                <a:gd name="T4" fmla="*/ 21600 w 21600"/>
                <a:gd name="T5" fmla="*/ 21581 h 21581"/>
              </a:gdLst>
              <a:ahLst/>
              <a:cxnLst>
                <a:cxn ang="0">
                  <a:pos x="T0" y="T1"/>
                </a:cxn>
                <a:cxn ang="0">
                  <a:pos x="T2" y="T3"/>
                </a:cxn>
                <a:cxn ang="0">
                  <a:pos x="T4" y="T5"/>
                </a:cxn>
              </a:cxnLst>
              <a:rect l="0" t="0" r="r" b="b"/>
              <a:pathLst>
                <a:path w="21600" h="21581" fill="none" extrusionOk="0">
                  <a:moveTo>
                    <a:pt x="0" y="21581"/>
                  </a:moveTo>
                  <a:cubicBezTo>
                    <a:pt x="0" y="10001"/>
                    <a:pt x="9131" y="481"/>
                    <a:pt x="20700" y="-1"/>
                  </a:cubicBezTo>
                </a:path>
                <a:path w="21600" h="21581" stroke="0" extrusionOk="0">
                  <a:moveTo>
                    <a:pt x="0" y="21581"/>
                  </a:moveTo>
                  <a:cubicBezTo>
                    <a:pt x="0" y="10001"/>
                    <a:pt x="9131" y="481"/>
                    <a:pt x="20700" y="-1"/>
                  </a:cubicBezTo>
                  <a:lnTo>
                    <a:pt x="21600" y="21581"/>
                  </a:lnTo>
                  <a:close/>
                </a:path>
              </a:pathLst>
            </a:custGeom>
            <a:solidFill>
              <a:srgbClr val="DADADA"/>
            </a:solidFill>
            <a:ln w="12700" cap="rnd">
              <a:solidFill>
                <a:srgbClr val="000000"/>
              </a:solidFill>
              <a:round/>
            </a:ln>
            <a:effectLst/>
          </p:spPr>
          <p:txBody>
            <a:bodyPr wrap="none" anchor="ctr"/>
            <a:lstStyle/>
            <a:p>
              <a:endParaRPr lang="it-IT"/>
            </a:p>
          </p:txBody>
        </p:sp>
        <p:sp>
          <p:nvSpPr>
            <p:cNvPr id="62796" name="Arc 332"/>
            <p:cNvSpPr/>
            <p:nvPr/>
          </p:nvSpPr>
          <p:spPr bwMode="auto">
            <a:xfrm>
              <a:off x="330" y="1614"/>
              <a:ext cx="50" cy="23"/>
            </a:xfrm>
            <a:custGeom>
              <a:avLst/>
              <a:gdLst>
                <a:gd name="G0" fmla="+- 21600 0 0"/>
                <a:gd name="G1" fmla="+- 21599 0 0"/>
                <a:gd name="G2" fmla="+- 21600 0 0"/>
                <a:gd name="T0" fmla="*/ 0 w 21600"/>
                <a:gd name="T1" fmla="*/ 21599 h 21599"/>
                <a:gd name="T2" fmla="*/ 21392 w 21600"/>
                <a:gd name="T3" fmla="*/ 0 h 21599"/>
                <a:gd name="T4" fmla="*/ 21600 w 21600"/>
                <a:gd name="T5" fmla="*/ 21599 h 21599"/>
              </a:gdLst>
              <a:ahLst/>
              <a:cxnLst>
                <a:cxn ang="0">
                  <a:pos x="T0" y="T1"/>
                </a:cxn>
                <a:cxn ang="0">
                  <a:pos x="T2" y="T3"/>
                </a:cxn>
                <a:cxn ang="0">
                  <a:pos x="T4" y="T5"/>
                </a:cxn>
              </a:cxnLst>
              <a:rect l="0" t="0" r="r" b="b"/>
              <a:pathLst>
                <a:path w="21600" h="21599" fill="none" extrusionOk="0">
                  <a:moveTo>
                    <a:pt x="0" y="21599"/>
                  </a:moveTo>
                  <a:cubicBezTo>
                    <a:pt x="0" y="9750"/>
                    <a:pt x="9544" y="114"/>
                    <a:pt x="21392" y="0"/>
                  </a:cubicBezTo>
                </a:path>
                <a:path w="21600" h="21599" stroke="0" extrusionOk="0">
                  <a:moveTo>
                    <a:pt x="0" y="21599"/>
                  </a:moveTo>
                  <a:cubicBezTo>
                    <a:pt x="0" y="9750"/>
                    <a:pt x="9544" y="114"/>
                    <a:pt x="21392" y="0"/>
                  </a:cubicBezTo>
                  <a:lnTo>
                    <a:pt x="21600" y="21599"/>
                  </a:lnTo>
                  <a:close/>
                </a:path>
              </a:pathLst>
            </a:custGeom>
            <a:solidFill>
              <a:srgbClr val="DADADA"/>
            </a:solidFill>
            <a:ln w="12700" cap="rnd">
              <a:solidFill>
                <a:srgbClr val="000000"/>
              </a:solidFill>
              <a:round/>
            </a:ln>
            <a:effectLst/>
          </p:spPr>
          <p:txBody>
            <a:bodyPr wrap="none" anchor="ctr"/>
            <a:lstStyle/>
            <a:p>
              <a:endParaRPr lang="it-IT"/>
            </a:p>
          </p:txBody>
        </p:sp>
        <p:sp>
          <p:nvSpPr>
            <p:cNvPr id="62797" name="Arc 333"/>
            <p:cNvSpPr/>
            <p:nvPr/>
          </p:nvSpPr>
          <p:spPr bwMode="auto">
            <a:xfrm>
              <a:off x="318" y="1625"/>
              <a:ext cx="8" cy="12"/>
            </a:xfrm>
            <a:custGeom>
              <a:avLst/>
              <a:gdLst>
                <a:gd name="G0" fmla="+- 21600 0 0"/>
                <a:gd name="G1" fmla="+- 21558 0 0"/>
                <a:gd name="G2" fmla="+- 21600 0 0"/>
                <a:gd name="T0" fmla="*/ 0 w 21600"/>
                <a:gd name="T1" fmla="*/ 21558 h 21558"/>
                <a:gd name="T2" fmla="*/ 20253 w 21600"/>
                <a:gd name="T3" fmla="*/ 0 h 21558"/>
                <a:gd name="T4" fmla="*/ 21600 w 21600"/>
                <a:gd name="T5" fmla="*/ 21558 h 21558"/>
              </a:gdLst>
              <a:ahLst/>
              <a:cxnLst>
                <a:cxn ang="0">
                  <a:pos x="T0" y="T1"/>
                </a:cxn>
                <a:cxn ang="0">
                  <a:pos x="T2" y="T3"/>
                </a:cxn>
                <a:cxn ang="0">
                  <a:pos x="T4" y="T5"/>
                </a:cxn>
              </a:cxnLst>
              <a:rect l="0" t="0" r="r" b="b"/>
              <a:pathLst>
                <a:path w="21600" h="21558" fill="none" extrusionOk="0">
                  <a:moveTo>
                    <a:pt x="0" y="21558"/>
                  </a:moveTo>
                  <a:cubicBezTo>
                    <a:pt x="0" y="10151"/>
                    <a:pt x="8868" y="711"/>
                    <a:pt x="20253" y="0"/>
                  </a:cubicBezTo>
                </a:path>
                <a:path w="21600" h="21558" stroke="0" extrusionOk="0">
                  <a:moveTo>
                    <a:pt x="0" y="21558"/>
                  </a:moveTo>
                  <a:cubicBezTo>
                    <a:pt x="0" y="10151"/>
                    <a:pt x="8868" y="711"/>
                    <a:pt x="20253" y="0"/>
                  </a:cubicBezTo>
                  <a:lnTo>
                    <a:pt x="21600" y="21558"/>
                  </a:lnTo>
                  <a:close/>
                </a:path>
              </a:pathLst>
            </a:custGeom>
            <a:solidFill>
              <a:srgbClr val="DADADA"/>
            </a:solidFill>
            <a:ln w="12700" cap="rnd">
              <a:solidFill>
                <a:srgbClr val="000000"/>
              </a:solidFill>
              <a:round/>
            </a:ln>
            <a:effectLst/>
          </p:spPr>
          <p:txBody>
            <a:bodyPr wrap="none" anchor="ctr"/>
            <a:lstStyle/>
            <a:p>
              <a:endParaRPr lang="it-IT"/>
            </a:p>
          </p:txBody>
        </p:sp>
        <p:sp>
          <p:nvSpPr>
            <p:cNvPr id="62798" name="Line 334"/>
            <p:cNvSpPr>
              <a:spLocks noChangeShapeType="1"/>
            </p:cNvSpPr>
            <p:nvPr/>
          </p:nvSpPr>
          <p:spPr bwMode="auto">
            <a:xfrm flipV="1">
              <a:off x="325" y="1606"/>
              <a:ext cx="8" cy="23"/>
            </a:xfrm>
            <a:prstGeom prst="line">
              <a:avLst/>
            </a:prstGeom>
            <a:noFill/>
            <a:ln w="12700">
              <a:solidFill>
                <a:srgbClr val="000000"/>
              </a:solidFill>
              <a:round/>
            </a:ln>
            <a:effectLst/>
          </p:spPr>
          <p:txBody>
            <a:bodyPr wrap="none" anchor="ctr"/>
            <a:lstStyle/>
            <a:p>
              <a:endParaRPr lang="it-IT"/>
            </a:p>
          </p:txBody>
        </p:sp>
        <p:sp>
          <p:nvSpPr>
            <p:cNvPr id="62799" name="Arc 335"/>
            <p:cNvSpPr/>
            <p:nvPr/>
          </p:nvSpPr>
          <p:spPr bwMode="auto">
            <a:xfrm>
              <a:off x="329" y="1610"/>
              <a:ext cx="9" cy="8"/>
            </a:xfrm>
            <a:custGeom>
              <a:avLst/>
              <a:gdLst>
                <a:gd name="G0" fmla="+- 1347 0 0"/>
                <a:gd name="G1" fmla="+- 21600 0 0"/>
                <a:gd name="G2" fmla="+- 21600 0 0"/>
                <a:gd name="T0" fmla="*/ 0 w 22947"/>
                <a:gd name="T1" fmla="*/ 42 h 21600"/>
                <a:gd name="T2" fmla="*/ 22947 w 22947"/>
                <a:gd name="T3" fmla="*/ 21600 h 21600"/>
                <a:gd name="T4" fmla="*/ 1347 w 22947"/>
                <a:gd name="T5" fmla="*/ 21600 h 21600"/>
              </a:gdLst>
              <a:ahLst/>
              <a:cxnLst>
                <a:cxn ang="0">
                  <a:pos x="T0" y="T1"/>
                </a:cxn>
                <a:cxn ang="0">
                  <a:pos x="T2" y="T3"/>
                </a:cxn>
                <a:cxn ang="0">
                  <a:pos x="T4" y="T5"/>
                </a:cxn>
              </a:cxnLst>
              <a:rect l="0" t="0" r="r" b="b"/>
              <a:pathLst>
                <a:path w="22947" h="21600" fill="none" extrusionOk="0">
                  <a:moveTo>
                    <a:pt x="0" y="42"/>
                  </a:moveTo>
                  <a:cubicBezTo>
                    <a:pt x="448" y="14"/>
                    <a:pt x="897" y="-1"/>
                    <a:pt x="1347" y="0"/>
                  </a:cubicBezTo>
                  <a:cubicBezTo>
                    <a:pt x="13276" y="0"/>
                    <a:pt x="22947" y="9670"/>
                    <a:pt x="22947" y="21600"/>
                  </a:cubicBezTo>
                </a:path>
                <a:path w="22947" h="21600" stroke="0" extrusionOk="0">
                  <a:moveTo>
                    <a:pt x="0" y="42"/>
                  </a:moveTo>
                  <a:cubicBezTo>
                    <a:pt x="448" y="14"/>
                    <a:pt x="897" y="-1"/>
                    <a:pt x="1347" y="0"/>
                  </a:cubicBezTo>
                  <a:cubicBezTo>
                    <a:pt x="13276" y="0"/>
                    <a:pt x="22947" y="9670"/>
                    <a:pt x="22947" y="21600"/>
                  </a:cubicBezTo>
                  <a:lnTo>
                    <a:pt x="1347" y="21600"/>
                  </a:lnTo>
                  <a:close/>
                </a:path>
              </a:pathLst>
            </a:custGeom>
            <a:solidFill>
              <a:srgbClr val="DADADA"/>
            </a:solidFill>
            <a:ln w="12700" cap="rnd">
              <a:solidFill>
                <a:srgbClr val="000000"/>
              </a:solidFill>
              <a:round/>
            </a:ln>
            <a:effectLst/>
          </p:spPr>
          <p:txBody>
            <a:bodyPr wrap="none" anchor="ctr"/>
            <a:lstStyle/>
            <a:p>
              <a:endParaRPr lang="it-IT"/>
            </a:p>
          </p:txBody>
        </p:sp>
        <p:sp>
          <p:nvSpPr>
            <p:cNvPr id="62800" name="Arc 336"/>
            <p:cNvSpPr/>
            <p:nvPr/>
          </p:nvSpPr>
          <p:spPr bwMode="auto">
            <a:xfrm>
              <a:off x="291" y="1641"/>
              <a:ext cx="31" cy="27"/>
            </a:xfrm>
            <a:custGeom>
              <a:avLst/>
              <a:gdLst>
                <a:gd name="G0" fmla="+- 21597 0 0"/>
                <a:gd name="G1" fmla="+- 21597 0 0"/>
                <a:gd name="G2" fmla="+- 21600 0 0"/>
                <a:gd name="T0" fmla="*/ 0 w 21597"/>
                <a:gd name="T1" fmla="*/ 21215 h 21597"/>
                <a:gd name="T2" fmla="*/ 21262 w 21597"/>
                <a:gd name="T3" fmla="*/ 0 h 21597"/>
                <a:gd name="T4" fmla="*/ 21597 w 21597"/>
                <a:gd name="T5" fmla="*/ 21597 h 21597"/>
              </a:gdLst>
              <a:ahLst/>
              <a:cxnLst>
                <a:cxn ang="0">
                  <a:pos x="T0" y="T1"/>
                </a:cxn>
                <a:cxn ang="0">
                  <a:pos x="T2" y="T3"/>
                </a:cxn>
                <a:cxn ang="0">
                  <a:pos x="T4" y="T5"/>
                </a:cxn>
              </a:cxnLst>
              <a:rect l="0" t="0" r="r" b="b"/>
              <a:pathLst>
                <a:path w="21597" h="21597" fill="none" extrusionOk="0">
                  <a:moveTo>
                    <a:pt x="0" y="21215"/>
                  </a:moveTo>
                  <a:cubicBezTo>
                    <a:pt x="206" y="9566"/>
                    <a:pt x="9613" y="180"/>
                    <a:pt x="21261" y="-1"/>
                  </a:cubicBezTo>
                </a:path>
                <a:path w="21597" h="21597" stroke="0" extrusionOk="0">
                  <a:moveTo>
                    <a:pt x="0" y="21215"/>
                  </a:moveTo>
                  <a:cubicBezTo>
                    <a:pt x="206" y="9566"/>
                    <a:pt x="9613" y="180"/>
                    <a:pt x="21261" y="-1"/>
                  </a:cubicBezTo>
                  <a:lnTo>
                    <a:pt x="21597" y="21597"/>
                  </a:lnTo>
                  <a:close/>
                </a:path>
              </a:pathLst>
            </a:custGeom>
            <a:solidFill>
              <a:srgbClr val="DADADA"/>
            </a:solidFill>
            <a:ln w="12700" cap="rnd">
              <a:solidFill>
                <a:srgbClr val="000000"/>
              </a:solidFill>
              <a:round/>
            </a:ln>
            <a:effectLst/>
          </p:spPr>
          <p:txBody>
            <a:bodyPr wrap="none" anchor="ctr"/>
            <a:lstStyle/>
            <a:p>
              <a:endParaRPr lang="it-IT"/>
            </a:p>
          </p:txBody>
        </p:sp>
        <p:sp>
          <p:nvSpPr>
            <p:cNvPr id="62801" name="Arc 337"/>
            <p:cNvSpPr/>
            <p:nvPr/>
          </p:nvSpPr>
          <p:spPr bwMode="auto">
            <a:xfrm>
              <a:off x="224" y="1672"/>
              <a:ext cx="78" cy="54"/>
            </a:xfrm>
            <a:custGeom>
              <a:avLst/>
              <a:gdLst>
                <a:gd name="G0" fmla="+- 21599 0 0"/>
                <a:gd name="G1" fmla="+- 21600 0 0"/>
                <a:gd name="G2" fmla="+- 21600 0 0"/>
                <a:gd name="T0" fmla="*/ 0 w 21599"/>
                <a:gd name="T1" fmla="*/ 21408 h 21600"/>
                <a:gd name="T2" fmla="*/ 21465 w 21599"/>
                <a:gd name="T3" fmla="*/ 0 h 21600"/>
                <a:gd name="T4" fmla="*/ 21599 w 21599"/>
                <a:gd name="T5" fmla="*/ 21600 h 21600"/>
              </a:gdLst>
              <a:ahLst/>
              <a:cxnLst>
                <a:cxn ang="0">
                  <a:pos x="T0" y="T1"/>
                </a:cxn>
                <a:cxn ang="0">
                  <a:pos x="T2" y="T3"/>
                </a:cxn>
                <a:cxn ang="0">
                  <a:pos x="T4" y="T5"/>
                </a:cxn>
              </a:cxnLst>
              <a:rect l="0" t="0" r="r" b="b"/>
              <a:pathLst>
                <a:path w="21599" h="21600" fill="none" extrusionOk="0">
                  <a:moveTo>
                    <a:pt x="-1" y="21407"/>
                  </a:moveTo>
                  <a:cubicBezTo>
                    <a:pt x="104" y="9606"/>
                    <a:pt x="9662" y="73"/>
                    <a:pt x="21465" y="0"/>
                  </a:cubicBezTo>
                </a:path>
                <a:path w="21599" h="21600" stroke="0" extrusionOk="0">
                  <a:moveTo>
                    <a:pt x="-1" y="21407"/>
                  </a:moveTo>
                  <a:cubicBezTo>
                    <a:pt x="104" y="9606"/>
                    <a:pt x="9662" y="73"/>
                    <a:pt x="21465" y="0"/>
                  </a:cubicBezTo>
                  <a:lnTo>
                    <a:pt x="21599" y="21600"/>
                  </a:lnTo>
                  <a:close/>
                </a:path>
              </a:pathLst>
            </a:custGeom>
            <a:solidFill>
              <a:srgbClr val="DADADA"/>
            </a:solidFill>
            <a:ln w="12700" cap="rnd">
              <a:solidFill>
                <a:srgbClr val="000000"/>
              </a:solidFill>
              <a:round/>
            </a:ln>
            <a:effectLst/>
          </p:spPr>
          <p:txBody>
            <a:bodyPr wrap="none" anchor="ctr"/>
            <a:lstStyle/>
            <a:p>
              <a:endParaRPr lang="it-IT"/>
            </a:p>
          </p:txBody>
        </p:sp>
        <p:sp>
          <p:nvSpPr>
            <p:cNvPr id="62802" name="Arc 338"/>
            <p:cNvSpPr/>
            <p:nvPr/>
          </p:nvSpPr>
          <p:spPr bwMode="auto">
            <a:xfrm>
              <a:off x="392" y="1571"/>
              <a:ext cx="24" cy="24"/>
            </a:xfrm>
            <a:custGeom>
              <a:avLst/>
              <a:gdLst>
                <a:gd name="G0" fmla="+- 21600 0 0"/>
                <a:gd name="G1" fmla="+- 21595 0 0"/>
                <a:gd name="G2" fmla="+- 21600 0 0"/>
                <a:gd name="T0" fmla="*/ 0 w 21600"/>
                <a:gd name="T1" fmla="*/ 21595 h 21595"/>
                <a:gd name="T2" fmla="*/ 21150 w 21600"/>
                <a:gd name="T3" fmla="*/ 0 h 21595"/>
                <a:gd name="T4" fmla="*/ 21600 w 21600"/>
                <a:gd name="T5" fmla="*/ 21595 h 21595"/>
              </a:gdLst>
              <a:ahLst/>
              <a:cxnLst>
                <a:cxn ang="0">
                  <a:pos x="T0" y="T1"/>
                </a:cxn>
                <a:cxn ang="0">
                  <a:pos x="T2" y="T3"/>
                </a:cxn>
                <a:cxn ang="0">
                  <a:pos x="T4" y="T5"/>
                </a:cxn>
              </a:cxnLst>
              <a:rect l="0" t="0" r="r" b="b"/>
              <a:pathLst>
                <a:path w="21600" h="21595" fill="none" extrusionOk="0">
                  <a:moveTo>
                    <a:pt x="0" y="21595"/>
                  </a:moveTo>
                  <a:cubicBezTo>
                    <a:pt x="0" y="9841"/>
                    <a:pt x="9398" y="244"/>
                    <a:pt x="21149" y="-1"/>
                  </a:cubicBezTo>
                </a:path>
                <a:path w="21600" h="21595" stroke="0" extrusionOk="0">
                  <a:moveTo>
                    <a:pt x="0" y="21595"/>
                  </a:moveTo>
                  <a:cubicBezTo>
                    <a:pt x="0" y="9841"/>
                    <a:pt x="9398" y="244"/>
                    <a:pt x="21149" y="-1"/>
                  </a:cubicBezTo>
                  <a:lnTo>
                    <a:pt x="21600" y="21595"/>
                  </a:lnTo>
                  <a:close/>
                </a:path>
              </a:pathLst>
            </a:custGeom>
            <a:solidFill>
              <a:srgbClr val="DADADA"/>
            </a:solidFill>
            <a:ln w="12700" cap="rnd">
              <a:solidFill>
                <a:srgbClr val="000000"/>
              </a:solidFill>
              <a:round/>
            </a:ln>
            <a:effectLst/>
          </p:spPr>
          <p:txBody>
            <a:bodyPr wrap="none" anchor="ctr"/>
            <a:lstStyle/>
            <a:p>
              <a:endParaRPr lang="it-IT"/>
            </a:p>
          </p:txBody>
        </p:sp>
        <p:sp>
          <p:nvSpPr>
            <p:cNvPr id="62803" name="Line 339"/>
            <p:cNvSpPr>
              <a:spLocks noChangeShapeType="1"/>
            </p:cNvSpPr>
            <p:nvPr/>
          </p:nvSpPr>
          <p:spPr bwMode="auto">
            <a:xfrm>
              <a:off x="2166" y="803"/>
              <a:ext cx="0" cy="39"/>
            </a:xfrm>
            <a:prstGeom prst="line">
              <a:avLst/>
            </a:prstGeom>
            <a:noFill/>
            <a:ln w="12700">
              <a:solidFill>
                <a:srgbClr val="DADADA"/>
              </a:solidFill>
              <a:round/>
            </a:ln>
            <a:effectLst/>
          </p:spPr>
          <p:txBody>
            <a:bodyPr wrap="none" anchor="ctr"/>
            <a:lstStyle/>
            <a:p>
              <a:endParaRPr lang="it-IT"/>
            </a:p>
          </p:txBody>
        </p:sp>
        <p:sp>
          <p:nvSpPr>
            <p:cNvPr id="62804" name="Line 340"/>
            <p:cNvSpPr>
              <a:spLocks noChangeShapeType="1"/>
            </p:cNvSpPr>
            <p:nvPr/>
          </p:nvSpPr>
          <p:spPr bwMode="auto">
            <a:xfrm>
              <a:off x="2213" y="799"/>
              <a:ext cx="0" cy="32"/>
            </a:xfrm>
            <a:prstGeom prst="line">
              <a:avLst/>
            </a:prstGeom>
            <a:noFill/>
            <a:ln w="12700">
              <a:solidFill>
                <a:srgbClr val="DADADA"/>
              </a:solidFill>
              <a:round/>
            </a:ln>
            <a:effectLst/>
          </p:spPr>
          <p:txBody>
            <a:bodyPr wrap="none" anchor="ctr"/>
            <a:lstStyle/>
            <a:p>
              <a:endParaRPr lang="it-IT"/>
            </a:p>
          </p:txBody>
        </p:sp>
        <p:sp>
          <p:nvSpPr>
            <p:cNvPr id="62805" name="Line 341"/>
            <p:cNvSpPr>
              <a:spLocks noChangeShapeType="1"/>
            </p:cNvSpPr>
            <p:nvPr/>
          </p:nvSpPr>
          <p:spPr bwMode="auto">
            <a:xfrm>
              <a:off x="2209" y="799"/>
              <a:ext cx="0" cy="16"/>
            </a:xfrm>
            <a:prstGeom prst="line">
              <a:avLst/>
            </a:prstGeom>
            <a:noFill/>
            <a:ln w="12700">
              <a:solidFill>
                <a:srgbClr val="000000"/>
              </a:solidFill>
              <a:round/>
            </a:ln>
            <a:effectLst/>
          </p:spPr>
          <p:txBody>
            <a:bodyPr wrap="none" anchor="ctr"/>
            <a:lstStyle/>
            <a:p>
              <a:endParaRPr lang="it-IT"/>
            </a:p>
          </p:txBody>
        </p:sp>
        <p:sp>
          <p:nvSpPr>
            <p:cNvPr id="62806" name="Line 342"/>
            <p:cNvSpPr>
              <a:spLocks noChangeShapeType="1"/>
            </p:cNvSpPr>
            <p:nvPr/>
          </p:nvSpPr>
          <p:spPr bwMode="auto">
            <a:xfrm>
              <a:off x="2209" y="807"/>
              <a:ext cx="4" cy="0"/>
            </a:xfrm>
            <a:prstGeom prst="line">
              <a:avLst/>
            </a:prstGeom>
            <a:noFill/>
            <a:ln w="12700">
              <a:solidFill>
                <a:srgbClr val="000000"/>
              </a:solidFill>
              <a:round/>
            </a:ln>
            <a:effectLst/>
          </p:spPr>
          <p:txBody>
            <a:bodyPr wrap="none" anchor="ctr"/>
            <a:lstStyle/>
            <a:p>
              <a:endParaRPr lang="it-IT"/>
            </a:p>
          </p:txBody>
        </p:sp>
        <p:sp>
          <p:nvSpPr>
            <p:cNvPr id="62807" name="Line 343"/>
            <p:cNvSpPr>
              <a:spLocks noChangeShapeType="1"/>
            </p:cNvSpPr>
            <p:nvPr/>
          </p:nvSpPr>
          <p:spPr bwMode="auto">
            <a:xfrm>
              <a:off x="2162" y="799"/>
              <a:ext cx="4" cy="0"/>
            </a:xfrm>
            <a:prstGeom prst="line">
              <a:avLst/>
            </a:prstGeom>
            <a:noFill/>
            <a:ln w="12700">
              <a:solidFill>
                <a:srgbClr val="000000"/>
              </a:solidFill>
              <a:round/>
            </a:ln>
            <a:effectLst/>
          </p:spPr>
          <p:txBody>
            <a:bodyPr wrap="none" anchor="ctr"/>
            <a:lstStyle/>
            <a:p>
              <a:endParaRPr lang="it-IT"/>
            </a:p>
          </p:txBody>
        </p:sp>
        <p:sp>
          <p:nvSpPr>
            <p:cNvPr id="62808" name="Line 344"/>
            <p:cNvSpPr>
              <a:spLocks noChangeShapeType="1"/>
            </p:cNvSpPr>
            <p:nvPr/>
          </p:nvSpPr>
          <p:spPr bwMode="auto">
            <a:xfrm>
              <a:off x="2123" y="799"/>
              <a:ext cx="0" cy="8"/>
            </a:xfrm>
            <a:prstGeom prst="line">
              <a:avLst/>
            </a:prstGeom>
            <a:noFill/>
            <a:ln w="12700">
              <a:solidFill>
                <a:srgbClr val="000000"/>
              </a:solidFill>
              <a:round/>
            </a:ln>
            <a:effectLst/>
          </p:spPr>
          <p:txBody>
            <a:bodyPr wrap="none" anchor="ctr"/>
            <a:lstStyle/>
            <a:p>
              <a:endParaRPr lang="it-IT"/>
            </a:p>
          </p:txBody>
        </p:sp>
        <p:sp>
          <p:nvSpPr>
            <p:cNvPr id="62809" name="Arc 345"/>
            <p:cNvSpPr/>
            <p:nvPr/>
          </p:nvSpPr>
          <p:spPr bwMode="auto">
            <a:xfrm>
              <a:off x="1679" y="823"/>
              <a:ext cx="390" cy="380"/>
            </a:xfrm>
            <a:custGeom>
              <a:avLst/>
              <a:gdLst>
                <a:gd name="G0" fmla="+- 0 0 0"/>
                <a:gd name="G1" fmla="+- 27 0 0"/>
                <a:gd name="G2" fmla="+- 21600 0 0"/>
                <a:gd name="T0" fmla="*/ 21600 w 21600"/>
                <a:gd name="T1" fmla="*/ 0 h 21627"/>
                <a:gd name="T2" fmla="*/ 0 w 21600"/>
                <a:gd name="T3" fmla="*/ 21627 h 21627"/>
                <a:gd name="T4" fmla="*/ 0 w 21600"/>
                <a:gd name="T5" fmla="*/ 27 h 21627"/>
              </a:gdLst>
              <a:ahLst/>
              <a:cxnLst>
                <a:cxn ang="0">
                  <a:pos x="T0" y="T1"/>
                </a:cxn>
                <a:cxn ang="0">
                  <a:pos x="T2" y="T3"/>
                </a:cxn>
                <a:cxn ang="0">
                  <a:pos x="T4" y="T5"/>
                </a:cxn>
              </a:cxnLst>
              <a:rect l="0" t="0" r="r" b="b"/>
              <a:pathLst>
                <a:path w="21600" h="21627" fill="none" extrusionOk="0">
                  <a:moveTo>
                    <a:pt x="21599" y="0"/>
                  </a:moveTo>
                  <a:cubicBezTo>
                    <a:pt x="21599" y="9"/>
                    <a:pt x="21600" y="18"/>
                    <a:pt x="21600" y="27"/>
                  </a:cubicBezTo>
                  <a:cubicBezTo>
                    <a:pt x="21600" y="11956"/>
                    <a:pt x="11929" y="21626"/>
                    <a:pt x="0" y="21627"/>
                  </a:cubicBezTo>
                </a:path>
                <a:path w="21600" h="21627" stroke="0" extrusionOk="0">
                  <a:moveTo>
                    <a:pt x="21599" y="0"/>
                  </a:moveTo>
                  <a:cubicBezTo>
                    <a:pt x="21599" y="9"/>
                    <a:pt x="21600" y="18"/>
                    <a:pt x="21600" y="27"/>
                  </a:cubicBezTo>
                  <a:cubicBezTo>
                    <a:pt x="21600" y="11956"/>
                    <a:pt x="11929" y="21626"/>
                    <a:pt x="0" y="21627"/>
                  </a:cubicBezTo>
                  <a:lnTo>
                    <a:pt x="0" y="27"/>
                  </a:lnTo>
                  <a:close/>
                </a:path>
              </a:pathLst>
            </a:custGeom>
            <a:solidFill>
              <a:schemeClr val="tx1"/>
            </a:solidFill>
            <a:ln w="12700" cap="rnd">
              <a:solidFill>
                <a:srgbClr val="000000"/>
              </a:solidFill>
              <a:round/>
            </a:ln>
            <a:effectLst/>
          </p:spPr>
          <p:txBody>
            <a:bodyPr wrap="none" anchor="ctr"/>
            <a:lstStyle/>
            <a:p>
              <a:endParaRPr lang="it-IT"/>
            </a:p>
          </p:txBody>
        </p:sp>
        <p:sp>
          <p:nvSpPr>
            <p:cNvPr id="62810" name="Line 346"/>
            <p:cNvSpPr>
              <a:spLocks noChangeShapeType="1"/>
            </p:cNvSpPr>
            <p:nvPr/>
          </p:nvSpPr>
          <p:spPr bwMode="auto">
            <a:xfrm>
              <a:off x="2073" y="799"/>
              <a:ext cx="0" cy="43"/>
            </a:xfrm>
            <a:prstGeom prst="line">
              <a:avLst/>
            </a:prstGeom>
            <a:noFill/>
            <a:ln w="12700">
              <a:solidFill>
                <a:srgbClr val="000000"/>
              </a:solidFill>
              <a:round/>
            </a:ln>
            <a:effectLst/>
          </p:spPr>
          <p:txBody>
            <a:bodyPr wrap="none" anchor="ctr"/>
            <a:lstStyle/>
            <a:p>
              <a:endParaRPr lang="it-IT"/>
            </a:p>
          </p:txBody>
        </p:sp>
        <p:sp>
          <p:nvSpPr>
            <p:cNvPr id="62811" name="Freeform 347"/>
            <p:cNvSpPr/>
            <p:nvPr/>
          </p:nvSpPr>
          <p:spPr bwMode="auto">
            <a:xfrm>
              <a:off x="2071" y="797"/>
              <a:ext cx="51" cy="48"/>
            </a:xfrm>
            <a:custGeom>
              <a:avLst/>
              <a:gdLst/>
              <a:ahLst/>
              <a:cxnLst>
                <a:cxn ang="0">
                  <a:pos x="0" y="0"/>
                </a:cxn>
                <a:cxn ang="0">
                  <a:pos x="104" y="0"/>
                </a:cxn>
                <a:cxn ang="0">
                  <a:pos x="104" y="97"/>
                </a:cxn>
              </a:cxnLst>
              <a:rect l="0" t="0" r="r" b="b"/>
              <a:pathLst>
                <a:path w="105" h="98">
                  <a:moveTo>
                    <a:pt x="0" y="0"/>
                  </a:moveTo>
                  <a:lnTo>
                    <a:pt x="104" y="0"/>
                  </a:lnTo>
                  <a:lnTo>
                    <a:pt x="104" y="97"/>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62812" name="Line 348"/>
            <p:cNvSpPr>
              <a:spLocks noChangeShapeType="1"/>
            </p:cNvSpPr>
            <p:nvPr/>
          </p:nvSpPr>
          <p:spPr bwMode="auto">
            <a:xfrm flipH="1">
              <a:off x="2119" y="807"/>
              <a:ext cx="39" cy="0"/>
            </a:xfrm>
            <a:prstGeom prst="line">
              <a:avLst/>
            </a:prstGeom>
            <a:noFill/>
            <a:ln w="12700">
              <a:solidFill>
                <a:srgbClr val="000000"/>
              </a:solidFill>
              <a:round/>
            </a:ln>
            <a:effectLst/>
          </p:spPr>
          <p:txBody>
            <a:bodyPr wrap="none" anchor="ctr"/>
            <a:lstStyle/>
            <a:p>
              <a:endParaRPr lang="it-IT"/>
            </a:p>
          </p:txBody>
        </p:sp>
        <p:sp>
          <p:nvSpPr>
            <p:cNvPr id="62813" name="Line 349"/>
            <p:cNvSpPr>
              <a:spLocks noChangeShapeType="1"/>
            </p:cNvSpPr>
            <p:nvPr/>
          </p:nvSpPr>
          <p:spPr bwMode="auto">
            <a:xfrm flipH="1">
              <a:off x="2119" y="838"/>
              <a:ext cx="43" cy="0"/>
            </a:xfrm>
            <a:prstGeom prst="line">
              <a:avLst/>
            </a:prstGeom>
            <a:noFill/>
            <a:ln w="12700">
              <a:solidFill>
                <a:srgbClr val="000000"/>
              </a:solidFill>
              <a:round/>
            </a:ln>
            <a:effectLst/>
          </p:spPr>
          <p:txBody>
            <a:bodyPr wrap="none" anchor="ctr"/>
            <a:lstStyle/>
            <a:p>
              <a:endParaRPr lang="it-IT"/>
            </a:p>
          </p:txBody>
        </p:sp>
        <p:sp>
          <p:nvSpPr>
            <p:cNvPr id="62814" name="Line 350"/>
            <p:cNvSpPr>
              <a:spLocks noChangeShapeType="1"/>
            </p:cNvSpPr>
            <p:nvPr/>
          </p:nvSpPr>
          <p:spPr bwMode="auto">
            <a:xfrm flipH="1">
              <a:off x="1726" y="807"/>
              <a:ext cx="347" cy="0"/>
            </a:xfrm>
            <a:prstGeom prst="line">
              <a:avLst/>
            </a:prstGeom>
            <a:noFill/>
            <a:ln w="12700">
              <a:solidFill>
                <a:srgbClr val="000000"/>
              </a:solidFill>
              <a:round/>
            </a:ln>
            <a:effectLst/>
          </p:spPr>
          <p:txBody>
            <a:bodyPr wrap="none" anchor="ctr"/>
            <a:lstStyle/>
            <a:p>
              <a:endParaRPr lang="it-IT"/>
            </a:p>
          </p:txBody>
        </p:sp>
        <p:sp>
          <p:nvSpPr>
            <p:cNvPr id="62815" name="Line 351"/>
            <p:cNvSpPr>
              <a:spLocks noChangeShapeType="1"/>
            </p:cNvSpPr>
            <p:nvPr/>
          </p:nvSpPr>
          <p:spPr bwMode="auto">
            <a:xfrm>
              <a:off x="1729" y="838"/>
              <a:ext cx="340" cy="0"/>
            </a:xfrm>
            <a:prstGeom prst="line">
              <a:avLst/>
            </a:prstGeom>
            <a:noFill/>
            <a:ln w="12700">
              <a:solidFill>
                <a:srgbClr val="000000"/>
              </a:solidFill>
              <a:round/>
            </a:ln>
            <a:effectLst/>
          </p:spPr>
          <p:txBody>
            <a:bodyPr wrap="none" anchor="ctr"/>
            <a:lstStyle/>
            <a:p>
              <a:endParaRPr lang="it-IT"/>
            </a:p>
          </p:txBody>
        </p:sp>
        <p:sp>
          <p:nvSpPr>
            <p:cNvPr id="62816" name="Freeform 352"/>
            <p:cNvSpPr/>
            <p:nvPr/>
          </p:nvSpPr>
          <p:spPr bwMode="auto">
            <a:xfrm>
              <a:off x="1622" y="789"/>
              <a:ext cx="106" cy="67"/>
            </a:xfrm>
            <a:custGeom>
              <a:avLst/>
              <a:gdLst/>
              <a:ahLst/>
              <a:cxnLst>
                <a:cxn ang="0">
                  <a:pos x="0" y="0"/>
                </a:cxn>
                <a:cxn ang="0">
                  <a:pos x="216" y="0"/>
                </a:cxn>
                <a:cxn ang="0">
                  <a:pos x="216" y="137"/>
                </a:cxn>
                <a:cxn ang="0">
                  <a:pos x="0" y="137"/>
                </a:cxn>
              </a:cxnLst>
              <a:rect l="0" t="0" r="r" b="b"/>
              <a:pathLst>
                <a:path w="217" h="138">
                  <a:moveTo>
                    <a:pt x="0" y="0"/>
                  </a:moveTo>
                  <a:lnTo>
                    <a:pt x="216" y="0"/>
                  </a:lnTo>
                  <a:lnTo>
                    <a:pt x="216" y="137"/>
                  </a:lnTo>
                  <a:lnTo>
                    <a:pt x="0" y="137"/>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62817" name="Line 353"/>
            <p:cNvSpPr>
              <a:spLocks noChangeShapeType="1"/>
            </p:cNvSpPr>
            <p:nvPr/>
          </p:nvSpPr>
          <p:spPr bwMode="auto">
            <a:xfrm>
              <a:off x="1624" y="791"/>
              <a:ext cx="0" cy="63"/>
            </a:xfrm>
            <a:prstGeom prst="line">
              <a:avLst/>
            </a:prstGeom>
            <a:noFill/>
            <a:ln w="12700">
              <a:solidFill>
                <a:srgbClr val="000000"/>
              </a:solidFill>
              <a:round/>
            </a:ln>
            <a:effectLst/>
          </p:spPr>
          <p:txBody>
            <a:bodyPr wrap="none" anchor="ctr"/>
            <a:lstStyle/>
            <a:p>
              <a:endParaRPr lang="it-IT"/>
            </a:p>
          </p:txBody>
        </p:sp>
        <p:sp>
          <p:nvSpPr>
            <p:cNvPr id="62818" name="Line 354"/>
            <p:cNvSpPr>
              <a:spLocks noChangeShapeType="1"/>
            </p:cNvSpPr>
            <p:nvPr/>
          </p:nvSpPr>
          <p:spPr bwMode="auto">
            <a:xfrm>
              <a:off x="1605" y="776"/>
              <a:ext cx="0" cy="70"/>
            </a:xfrm>
            <a:prstGeom prst="line">
              <a:avLst/>
            </a:prstGeom>
            <a:noFill/>
            <a:ln w="12700">
              <a:solidFill>
                <a:srgbClr val="000000"/>
              </a:solidFill>
              <a:round/>
            </a:ln>
            <a:effectLst/>
          </p:spPr>
          <p:txBody>
            <a:bodyPr wrap="none" anchor="ctr"/>
            <a:lstStyle/>
            <a:p>
              <a:endParaRPr lang="it-IT"/>
            </a:p>
          </p:txBody>
        </p:sp>
        <p:sp>
          <p:nvSpPr>
            <p:cNvPr id="62819" name="Line 355"/>
            <p:cNvSpPr>
              <a:spLocks noChangeShapeType="1"/>
            </p:cNvSpPr>
            <p:nvPr/>
          </p:nvSpPr>
          <p:spPr bwMode="auto">
            <a:xfrm>
              <a:off x="1605" y="776"/>
              <a:ext cx="109" cy="0"/>
            </a:xfrm>
            <a:prstGeom prst="line">
              <a:avLst/>
            </a:prstGeom>
            <a:noFill/>
            <a:ln w="12700">
              <a:solidFill>
                <a:srgbClr val="000000"/>
              </a:solidFill>
              <a:round/>
            </a:ln>
            <a:effectLst/>
          </p:spPr>
          <p:txBody>
            <a:bodyPr wrap="none" anchor="ctr"/>
            <a:lstStyle/>
            <a:p>
              <a:endParaRPr lang="it-IT"/>
            </a:p>
          </p:txBody>
        </p:sp>
        <p:sp>
          <p:nvSpPr>
            <p:cNvPr id="62820" name="Line 356"/>
            <p:cNvSpPr>
              <a:spLocks noChangeShapeType="1"/>
            </p:cNvSpPr>
            <p:nvPr/>
          </p:nvSpPr>
          <p:spPr bwMode="auto">
            <a:xfrm>
              <a:off x="1605" y="776"/>
              <a:ext cx="19" cy="15"/>
            </a:xfrm>
            <a:prstGeom prst="line">
              <a:avLst/>
            </a:prstGeom>
            <a:noFill/>
            <a:ln w="12700">
              <a:solidFill>
                <a:srgbClr val="000000"/>
              </a:solidFill>
              <a:round/>
            </a:ln>
            <a:effectLst/>
          </p:spPr>
          <p:txBody>
            <a:bodyPr wrap="none" anchor="ctr"/>
            <a:lstStyle/>
            <a:p>
              <a:endParaRPr lang="it-IT"/>
            </a:p>
          </p:txBody>
        </p:sp>
        <p:sp>
          <p:nvSpPr>
            <p:cNvPr id="62821" name="Line 357"/>
            <p:cNvSpPr>
              <a:spLocks noChangeShapeType="1"/>
            </p:cNvSpPr>
            <p:nvPr/>
          </p:nvSpPr>
          <p:spPr bwMode="auto">
            <a:xfrm>
              <a:off x="1605" y="850"/>
              <a:ext cx="19" cy="8"/>
            </a:xfrm>
            <a:prstGeom prst="line">
              <a:avLst/>
            </a:prstGeom>
            <a:noFill/>
            <a:ln w="12700">
              <a:solidFill>
                <a:srgbClr val="000000"/>
              </a:solidFill>
              <a:round/>
            </a:ln>
            <a:effectLst/>
          </p:spPr>
          <p:txBody>
            <a:bodyPr wrap="none" anchor="ctr"/>
            <a:lstStyle/>
            <a:p>
              <a:endParaRPr lang="it-IT"/>
            </a:p>
          </p:txBody>
        </p:sp>
        <p:sp>
          <p:nvSpPr>
            <p:cNvPr id="62822" name="Line 358"/>
            <p:cNvSpPr>
              <a:spLocks noChangeShapeType="1"/>
            </p:cNvSpPr>
            <p:nvPr/>
          </p:nvSpPr>
          <p:spPr bwMode="auto">
            <a:xfrm>
              <a:off x="1718" y="776"/>
              <a:ext cx="11" cy="15"/>
            </a:xfrm>
            <a:prstGeom prst="line">
              <a:avLst/>
            </a:prstGeom>
            <a:noFill/>
            <a:ln w="12700">
              <a:solidFill>
                <a:srgbClr val="000000"/>
              </a:solidFill>
              <a:round/>
            </a:ln>
            <a:effectLst/>
          </p:spPr>
          <p:txBody>
            <a:bodyPr wrap="none" anchor="ctr"/>
            <a:lstStyle/>
            <a:p>
              <a:endParaRPr lang="it-IT"/>
            </a:p>
          </p:txBody>
        </p:sp>
        <p:sp>
          <p:nvSpPr>
            <p:cNvPr id="62823" name="Line 359"/>
            <p:cNvSpPr>
              <a:spLocks noChangeShapeType="1"/>
            </p:cNvSpPr>
            <p:nvPr/>
          </p:nvSpPr>
          <p:spPr bwMode="auto">
            <a:xfrm>
              <a:off x="1698" y="858"/>
              <a:ext cx="0" cy="345"/>
            </a:xfrm>
            <a:prstGeom prst="line">
              <a:avLst/>
            </a:prstGeom>
            <a:noFill/>
            <a:ln w="12700">
              <a:solidFill>
                <a:srgbClr val="000000"/>
              </a:solidFill>
              <a:round/>
            </a:ln>
            <a:effectLst/>
          </p:spPr>
          <p:txBody>
            <a:bodyPr wrap="none" anchor="ctr"/>
            <a:lstStyle/>
            <a:p>
              <a:endParaRPr lang="it-IT"/>
            </a:p>
          </p:txBody>
        </p:sp>
        <p:sp>
          <p:nvSpPr>
            <p:cNvPr id="62824" name="Line 360"/>
            <p:cNvSpPr>
              <a:spLocks noChangeShapeType="1"/>
            </p:cNvSpPr>
            <p:nvPr/>
          </p:nvSpPr>
          <p:spPr bwMode="auto">
            <a:xfrm>
              <a:off x="1780" y="1245"/>
              <a:ext cx="0" cy="0"/>
            </a:xfrm>
            <a:prstGeom prst="line">
              <a:avLst/>
            </a:prstGeom>
            <a:noFill/>
            <a:ln w="12700">
              <a:solidFill>
                <a:srgbClr val="000000"/>
              </a:solidFill>
              <a:round/>
            </a:ln>
            <a:effectLst/>
          </p:spPr>
          <p:txBody>
            <a:bodyPr wrap="none" anchor="ctr"/>
            <a:lstStyle/>
            <a:p>
              <a:endParaRPr lang="it-IT"/>
            </a:p>
          </p:txBody>
        </p:sp>
        <p:sp>
          <p:nvSpPr>
            <p:cNvPr id="62825" name="Line 361"/>
            <p:cNvSpPr>
              <a:spLocks noChangeShapeType="1"/>
            </p:cNvSpPr>
            <p:nvPr/>
          </p:nvSpPr>
          <p:spPr bwMode="auto">
            <a:xfrm flipV="1">
              <a:off x="1669" y="852"/>
              <a:ext cx="16" cy="705"/>
            </a:xfrm>
            <a:prstGeom prst="line">
              <a:avLst/>
            </a:prstGeom>
            <a:noFill/>
            <a:ln w="25400">
              <a:solidFill>
                <a:srgbClr val="000000"/>
              </a:solidFill>
              <a:round/>
            </a:ln>
            <a:effectLst/>
          </p:spPr>
          <p:txBody>
            <a:bodyPr wrap="none" anchor="ctr"/>
            <a:lstStyle/>
            <a:p>
              <a:endParaRPr lang="it-IT"/>
            </a:p>
          </p:txBody>
        </p:sp>
        <p:sp>
          <p:nvSpPr>
            <p:cNvPr id="62826" name="Line 362"/>
            <p:cNvSpPr>
              <a:spLocks noChangeShapeType="1"/>
            </p:cNvSpPr>
            <p:nvPr/>
          </p:nvSpPr>
          <p:spPr bwMode="auto">
            <a:xfrm flipH="1">
              <a:off x="1792" y="1319"/>
              <a:ext cx="8" cy="0"/>
            </a:xfrm>
            <a:prstGeom prst="line">
              <a:avLst/>
            </a:prstGeom>
            <a:noFill/>
            <a:ln w="12700">
              <a:solidFill>
                <a:srgbClr val="000000"/>
              </a:solidFill>
              <a:round/>
            </a:ln>
            <a:effectLst/>
          </p:spPr>
          <p:txBody>
            <a:bodyPr wrap="none" anchor="ctr"/>
            <a:lstStyle/>
            <a:p>
              <a:endParaRPr lang="it-IT"/>
            </a:p>
          </p:txBody>
        </p:sp>
        <p:sp>
          <p:nvSpPr>
            <p:cNvPr id="62827" name="Line 363"/>
            <p:cNvSpPr>
              <a:spLocks noChangeShapeType="1"/>
            </p:cNvSpPr>
            <p:nvPr/>
          </p:nvSpPr>
          <p:spPr bwMode="auto">
            <a:xfrm>
              <a:off x="1566" y="1329"/>
              <a:ext cx="0" cy="0"/>
            </a:xfrm>
            <a:prstGeom prst="line">
              <a:avLst/>
            </a:prstGeom>
            <a:noFill/>
            <a:ln w="12700">
              <a:solidFill>
                <a:srgbClr val="DADADA"/>
              </a:solidFill>
              <a:round/>
            </a:ln>
            <a:effectLst/>
          </p:spPr>
          <p:txBody>
            <a:bodyPr wrap="none" anchor="ctr"/>
            <a:lstStyle/>
            <a:p>
              <a:endParaRPr lang="it-IT"/>
            </a:p>
          </p:txBody>
        </p:sp>
        <p:sp>
          <p:nvSpPr>
            <p:cNvPr id="62828" name="Line 364"/>
            <p:cNvSpPr>
              <a:spLocks noChangeShapeType="1"/>
            </p:cNvSpPr>
            <p:nvPr/>
          </p:nvSpPr>
          <p:spPr bwMode="auto">
            <a:xfrm flipH="1" flipV="1">
              <a:off x="162" y="1722"/>
              <a:ext cx="35" cy="19"/>
            </a:xfrm>
            <a:prstGeom prst="line">
              <a:avLst/>
            </a:prstGeom>
            <a:noFill/>
            <a:ln w="12700">
              <a:solidFill>
                <a:srgbClr val="000000"/>
              </a:solidFill>
              <a:round/>
            </a:ln>
            <a:effectLst/>
          </p:spPr>
          <p:txBody>
            <a:bodyPr wrap="none" anchor="ctr"/>
            <a:lstStyle/>
            <a:p>
              <a:endParaRPr lang="it-IT"/>
            </a:p>
          </p:txBody>
        </p:sp>
        <p:sp>
          <p:nvSpPr>
            <p:cNvPr id="62829" name="Arc 365"/>
            <p:cNvSpPr/>
            <p:nvPr/>
          </p:nvSpPr>
          <p:spPr bwMode="auto">
            <a:xfrm>
              <a:off x="158" y="1726"/>
              <a:ext cx="8" cy="4"/>
            </a:xfrm>
            <a:custGeom>
              <a:avLst/>
              <a:gdLst>
                <a:gd name="G0" fmla="+- 21600 0 0"/>
                <a:gd name="G1" fmla="+- 21558 0 0"/>
                <a:gd name="G2" fmla="+- 21600 0 0"/>
                <a:gd name="T0" fmla="*/ 0 w 21600"/>
                <a:gd name="T1" fmla="*/ 21558 h 21558"/>
                <a:gd name="T2" fmla="*/ 20253 w 21600"/>
                <a:gd name="T3" fmla="*/ 0 h 21558"/>
                <a:gd name="T4" fmla="*/ 21600 w 21600"/>
                <a:gd name="T5" fmla="*/ 21558 h 21558"/>
              </a:gdLst>
              <a:ahLst/>
              <a:cxnLst>
                <a:cxn ang="0">
                  <a:pos x="T0" y="T1"/>
                </a:cxn>
                <a:cxn ang="0">
                  <a:pos x="T2" y="T3"/>
                </a:cxn>
                <a:cxn ang="0">
                  <a:pos x="T4" y="T5"/>
                </a:cxn>
              </a:cxnLst>
              <a:rect l="0" t="0" r="r" b="b"/>
              <a:pathLst>
                <a:path w="21600" h="21558" fill="none" extrusionOk="0">
                  <a:moveTo>
                    <a:pt x="0" y="21558"/>
                  </a:moveTo>
                  <a:cubicBezTo>
                    <a:pt x="0" y="10151"/>
                    <a:pt x="8868" y="711"/>
                    <a:pt x="20253" y="0"/>
                  </a:cubicBezTo>
                </a:path>
                <a:path w="21600" h="21558" stroke="0" extrusionOk="0">
                  <a:moveTo>
                    <a:pt x="0" y="21558"/>
                  </a:moveTo>
                  <a:cubicBezTo>
                    <a:pt x="0" y="10151"/>
                    <a:pt x="8868" y="711"/>
                    <a:pt x="20253" y="0"/>
                  </a:cubicBezTo>
                  <a:lnTo>
                    <a:pt x="21600" y="21558"/>
                  </a:lnTo>
                  <a:close/>
                </a:path>
              </a:pathLst>
            </a:custGeom>
            <a:solidFill>
              <a:srgbClr val="DADADA"/>
            </a:solidFill>
            <a:ln w="12700" cap="rnd">
              <a:solidFill>
                <a:srgbClr val="000000"/>
              </a:solidFill>
              <a:round/>
            </a:ln>
            <a:effectLst/>
          </p:spPr>
          <p:txBody>
            <a:bodyPr wrap="none" anchor="ctr"/>
            <a:lstStyle/>
            <a:p>
              <a:endParaRPr lang="it-IT"/>
            </a:p>
          </p:txBody>
        </p:sp>
        <p:sp>
          <p:nvSpPr>
            <p:cNvPr id="62830" name="Line 366"/>
            <p:cNvSpPr>
              <a:spLocks noChangeShapeType="1"/>
            </p:cNvSpPr>
            <p:nvPr/>
          </p:nvSpPr>
          <p:spPr bwMode="auto">
            <a:xfrm>
              <a:off x="158" y="1730"/>
              <a:ext cx="43" cy="27"/>
            </a:xfrm>
            <a:prstGeom prst="line">
              <a:avLst/>
            </a:prstGeom>
            <a:noFill/>
            <a:ln w="12700">
              <a:solidFill>
                <a:srgbClr val="000000"/>
              </a:solidFill>
              <a:round/>
            </a:ln>
            <a:effectLst/>
          </p:spPr>
          <p:txBody>
            <a:bodyPr wrap="none" anchor="ctr"/>
            <a:lstStyle/>
            <a:p>
              <a:endParaRPr lang="it-IT"/>
            </a:p>
          </p:txBody>
        </p:sp>
        <p:sp>
          <p:nvSpPr>
            <p:cNvPr id="62831" name="Arc 367"/>
            <p:cNvSpPr/>
            <p:nvPr/>
          </p:nvSpPr>
          <p:spPr bwMode="auto">
            <a:xfrm>
              <a:off x="197" y="1757"/>
              <a:ext cx="12" cy="8"/>
            </a:xfrm>
            <a:custGeom>
              <a:avLst/>
              <a:gdLst>
                <a:gd name="G0" fmla="+- 899 0 0"/>
                <a:gd name="G1" fmla="+- 21600 0 0"/>
                <a:gd name="G2" fmla="+- 21600 0 0"/>
                <a:gd name="T0" fmla="*/ 0 w 22499"/>
                <a:gd name="T1" fmla="*/ 19 h 21600"/>
                <a:gd name="T2" fmla="*/ 22499 w 22499"/>
                <a:gd name="T3" fmla="*/ 21600 h 21600"/>
                <a:gd name="T4" fmla="*/ 899 w 22499"/>
                <a:gd name="T5" fmla="*/ 21600 h 21600"/>
              </a:gdLst>
              <a:ahLst/>
              <a:cxnLst>
                <a:cxn ang="0">
                  <a:pos x="T0" y="T1"/>
                </a:cxn>
                <a:cxn ang="0">
                  <a:pos x="T2" y="T3"/>
                </a:cxn>
                <a:cxn ang="0">
                  <a:pos x="T4" y="T5"/>
                </a:cxn>
              </a:cxnLst>
              <a:rect l="0" t="0" r="r" b="b"/>
              <a:pathLst>
                <a:path w="22499" h="21600" fill="none" extrusionOk="0">
                  <a:moveTo>
                    <a:pt x="-1" y="18"/>
                  </a:moveTo>
                  <a:cubicBezTo>
                    <a:pt x="299" y="6"/>
                    <a:pt x="599" y="-1"/>
                    <a:pt x="899" y="0"/>
                  </a:cubicBezTo>
                  <a:cubicBezTo>
                    <a:pt x="12828" y="0"/>
                    <a:pt x="22499" y="9670"/>
                    <a:pt x="22499" y="21600"/>
                  </a:cubicBezTo>
                </a:path>
                <a:path w="22499" h="21600" stroke="0" extrusionOk="0">
                  <a:moveTo>
                    <a:pt x="-1" y="18"/>
                  </a:moveTo>
                  <a:cubicBezTo>
                    <a:pt x="299" y="6"/>
                    <a:pt x="599" y="-1"/>
                    <a:pt x="899" y="0"/>
                  </a:cubicBezTo>
                  <a:cubicBezTo>
                    <a:pt x="12828" y="0"/>
                    <a:pt x="22499" y="9670"/>
                    <a:pt x="22499" y="21600"/>
                  </a:cubicBezTo>
                  <a:lnTo>
                    <a:pt x="899" y="21600"/>
                  </a:lnTo>
                  <a:close/>
                </a:path>
              </a:pathLst>
            </a:custGeom>
            <a:solidFill>
              <a:srgbClr val="DADADA"/>
            </a:solidFill>
            <a:ln w="12700" cap="rnd">
              <a:solidFill>
                <a:srgbClr val="000000"/>
              </a:solidFill>
              <a:round/>
            </a:ln>
            <a:effectLst/>
          </p:spPr>
          <p:txBody>
            <a:bodyPr wrap="none" anchor="ctr"/>
            <a:lstStyle/>
            <a:p>
              <a:endParaRPr lang="it-IT"/>
            </a:p>
          </p:txBody>
        </p:sp>
        <p:sp>
          <p:nvSpPr>
            <p:cNvPr id="62832" name="Arc 368"/>
            <p:cNvSpPr/>
            <p:nvPr/>
          </p:nvSpPr>
          <p:spPr bwMode="auto">
            <a:xfrm>
              <a:off x="208" y="1753"/>
              <a:ext cx="8" cy="4"/>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solidFill>
              <a:srgbClr val="DADADA"/>
            </a:solidFill>
            <a:ln w="12700" cap="rnd">
              <a:solidFill>
                <a:srgbClr val="000000"/>
              </a:solidFill>
              <a:round/>
            </a:ln>
            <a:effectLst/>
          </p:spPr>
          <p:txBody>
            <a:bodyPr wrap="none" anchor="ctr"/>
            <a:lstStyle/>
            <a:p>
              <a:endParaRPr lang="it-IT"/>
            </a:p>
          </p:txBody>
        </p:sp>
        <p:sp>
          <p:nvSpPr>
            <p:cNvPr id="62833" name="Arc 369"/>
            <p:cNvSpPr/>
            <p:nvPr/>
          </p:nvSpPr>
          <p:spPr bwMode="auto">
            <a:xfrm>
              <a:off x="221" y="1746"/>
              <a:ext cx="31" cy="11"/>
            </a:xfrm>
            <a:custGeom>
              <a:avLst/>
              <a:gdLst>
                <a:gd name="G0" fmla="+- 21600 0 0"/>
                <a:gd name="G1" fmla="+- 21597 0 0"/>
                <a:gd name="G2" fmla="+- 21600 0 0"/>
                <a:gd name="T0" fmla="*/ 0 w 21600"/>
                <a:gd name="T1" fmla="*/ 21597 h 21597"/>
                <a:gd name="T2" fmla="*/ 21263 w 21600"/>
                <a:gd name="T3" fmla="*/ 0 h 21597"/>
                <a:gd name="T4" fmla="*/ 21600 w 21600"/>
                <a:gd name="T5" fmla="*/ 21597 h 21597"/>
              </a:gdLst>
              <a:ahLst/>
              <a:cxnLst>
                <a:cxn ang="0">
                  <a:pos x="T0" y="T1"/>
                </a:cxn>
                <a:cxn ang="0">
                  <a:pos x="T2" y="T3"/>
                </a:cxn>
                <a:cxn ang="0">
                  <a:pos x="T4" y="T5"/>
                </a:cxn>
              </a:cxnLst>
              <a:rect l="0" t="0" r="r" b="b"/>
              <a:pathLst>
                <a:path w="21600" h="21597" fill="none" extrusionOk="0">
                  <a:moveTo>
                    <a:pt x="0" y="21597"/>
                  </a:moveTo>
                  <a:cubicBezTo>
                    <a:pt x="0" y="9799"/>
                    <a:pt x="9466" y="183"/>
                    <a:pt x="21262" y="-1"/>
                  </a:cubicBezTo>
                </a:path>
                <a:path w="21600" h="21597" stroke="0" extrusionOk="0">
                  <a:moveTo>
                    <a:pt x="0" y="21597"/>
                  </a:moveTo>
                  <a:cubicBezTo>
                    <a:pt x="0" y="9799"/>
                    <a:pt x="9466" y="183"/>
                    <a:pt x="21262" y="-1"/>
                  </a:cubicBezTo>
                  <a:lnTo>
                    <a:pt x="21600" y="21597"/>
                  </a:lnTo>
                  <a:close/>
                </a:path>
              </a:pathLst>
            </a:custGeom>
            <a:solidFill>
              <a:srgbClr val="DADADA"/>
            </a:solidFill>
            <a:ln w="12700" cap="rnd">
              <a:solidFill>
                <a:srgbClr val="000000"/>
              </a:solidFill>
              <a:round/>
            </a:ln>
            <a:effectLst/>
          </p:spPr>
          <p:txBody>
            <a:bodyPr wrap="none" anchor="ctr"/>
            <a:lstStyle/>
            <a:p>
              <a:endParaRPr lang="it-IT"/>
            </a:p>
          </p:txBody>
        </p:sp>
        <p:sp>
          <p:nvSpPr>
            <p:cNvPr id="62834" name="Line 370"/>
            <p:cNvSpPr>
              <a:spLocks noChangeShapeType="1"/>
            </p:cNvSpPr>
            <p:nvPr/>
          </p:nvSpPr>
          <p:spPr bwMode="auto">
            <a:xfrm>
              <a:off x="1751" y="1253"/>
              <a:ext cx="0" cy="15"/>
            </a:xfrm>
            <a:prstGeom prst="line">
              <a:avLst/>
            </a:prstGeom>
            <a:noFill/>
            <a:ln w="12700">
              <a:solidFill>
                <a:srgbClr val="000000"/>
              </a:solidFill>
              <a:round/>
            </a:ln>
            <a:effectLst/>
          </p:spPr>
          <p:txBody>
            <a:bodyPr wrap="none" anchor="ctr"/>
            <a:lstStyle/>
            <a:p>
              <a:endParaRPr lang="it-IT"/>
            </a:p>
          </p:txBody>
        </p:sp>
        <p:sp>
          <p:nvSpPr>
            <p:cNvPr id="62835" name="Line 371"/>
            <p:cNvSpPr>
              <a:spLocks noChangeShapeType="1"/>
            </p:cNvSpPr>
            <p:nvPr/>
          </p:nvSpPr>
          <p:spPr bwMode="auto">
            <a:xfrm>
              <a:off x="1786" y="1245"/>
              <a:ext cx="0" cy="19"/>
            </a:xfrm>
            <a:prstGeom prst="line">
              <a:avLst/>
            </a:prstGeom>
            <a:noFill/>
            <a:ln w="12700">
              <a:solidFill>
                <a:srgbClr val="000000"/>
              </a:solidFill>
              <a:round/>
            </a:ln>
            <a:effectLst/>
          </p:spPr>
          <p:txBody>
            <a:bodyPr wrap="none" anchor="ctr"/>
            <a:lstStyle/>
            <a:p>
              <a:endParaRPr lang="it-IT"/>
            </a:p>
          </p:txBody>
        </p:sp>
        <p:sp>
          <p:nvSpPr>
            <p:cNvPr id="62836" name="Freeform 372"/>
            <p:cNvSpPr/>
            <p:nvPr/>
          </p:nvSpPr>
          <p:spPr bwMode="auto">
            <a:xfrm>
              <a:off x="1696" y="984"/>
              <a:ext cx="71" cy="205"/>
            </a:xfrm>
            <a:custGeom>
              <a:avLst/>
              <a:gdLst/>
              <a:ahLst/>
              <a:cxnLst>
                <a:cxn ang="0">
                  <a:pos x="144" y="425"/>
                </a:cxn>
                <a:cxn ang="0">
                  <a:pos x="48" y="40"/>
                </a:cxn>
                <a:cxn ang="0">
                  <a:pos x="32" y="16"/>
                </a:cxn>
                <a:cxn ang="0">
                  <a:pos x="0" y="0"/>
                </a:cxn>
              </a:cxnLst>
              <a:rect l="0" t="0" r="r" b="b"/>
              <a:pathLst>
                <a:path w="145" h="426">
                  <a:moveTo>
                    <a:pt x="144" y="425"/>
                  </a:moveTo>
                  <a:lnTo>
                    <a:pt x="48" y="40"/>
                  </a:lnTo>
                  <a:lnTo>
                    <a:pt x="32" y="16"/>
                  </a:lnTo>
                  <a:lnTo>
                    <a:pt x="0" y="0"/>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62837" name="Line 373"/>
            <p:cNvSpPr>
              <a:spLocks noChangeShapeType="1"/>
            </p:cNvSpPr>
            <p:nvPr/>
          </p:nvSpPr>
          <p:spPr bwMode="auto">
            <a:xfrm flipV="1">
              <a:off x="1876" y="1181"/>
              <a:ext cx="70" cy="54"/>
            </a:xfrm>
            <a:prstGeom prst="line">
              <a:avLst/>
            </a:prstGeom>
            <a:noFill/>
            <a:ln w="25400">
              <a:solidFill>
                <a:srgbClr val="000000"/>
              </a:solidFill>
              <a:round/>
            </a:ln>
            <a:effectLst/>
          </p:spPr>
          <p:txBody>
            <a:bodyPr wrap="none" anchor="ctr"/>
            <a:lstStyle/>
            <a:p>
              <a:endParaRPr lang="it-IT"/>
            </a:p>
          </p:txBody>
        </p:sp>
        <p:sp>
          <p:nvSpPr>
            <p:cNvPr id="62838" name="Line 374"/>
            <p:cNvSpPr>
              <a:spLocks noChangeShapeType="1"/>
            </p:cNvSpPr>
            <p:nvPr/>
          </p:nvSpPr>
          <p:spPr bwMode="auto">
            <a:xfrm flipV="1">
              <a:off x="1858" y="1226"/>
              <a:ext cx="20" cy="15"/>
            </a:xfrm>
            <a:prstGeom prst="line">
              <a:avLst/>
            </a:prstGeom>
            <a:noFill/>
            <a:ln w="12700">
              <a:solidFill>
                <a:srgbClr val="000000"/>
              </a:solidFill>
              <a:round/>
            </a:ln>
            <a:effectLst/>
          </p:spPr>
          <p:txBody>
            <a:bodyPr wrap="none" anchor="ctr"/>
            <a:lstStyle/>
            <a:p>
              <a:endParaRPr lang="it-IT"/>
            </a:p>
          </p:txBody>
        </p:sp>
        <p:sp>
          <p:nvSpPr>
            <p:cNvPr id="62839" name="Line 375"/>
            <p:cNvSpPr>
              <a:spLocks noChangeShapeType="1"/>
            </p:cNvSpPr>
            <p:nvPr/>
          </p:nvSpPr>
          <p:spPr bwMode="auto">
            <a:xfrm>
              <a:off x="1854" y="1230"/>
              <a:ext cx="4" cy="7"/>
            </a:xfrm>
            <a:prstGeom prst="line">
              <a:avLst/>
            </a:prstGeom>
            <a:noFill/>
            <a:ln w="12700">
              <a:solidFill>
                <a:srgbClr val="000000"/>
              </a:solidFill>
              <a:round/>
            </a:ln>
            <a:effectLst/>
          </p:spPr>
          <p:txBody>
            <a:bodyPr wrap="none" anchor="ctr"/>
            <a:lstStyle/>
            <a:p>
              <a:endParaRPr lang="it-IT"/>
            </a:p>
          </p:txBody>
        </p:sp>
        <p:sp>
          <p:nvSpPr>
            <p:cNvPr id="62840" name="Line 376"/>
            <p:cNvSpPr>
              <a:spLocks noChangeShapeType="1"/>
            </p:cNvSpPr>
            <p:nvPr/>
          </p:nvSpPr>
          <p:spPr bwMode="auto">
            <a:xfrm flipH="1">
              <a:off x="1843" y="1187"/>
              <a:ext cx="50" cy="19"/>
            </a:xfrm>
            <a:prstGeom prst="line">
              <a:avLst/>
            </a:prstGeom>
            <a:noFill/>
            <a:ln w="12700">
              <a:solidFill>
                <a:srgbClr val="000000"/>
              </a:solidFill>
              <a:round/>
            </a:ln>
            <a:effectLst/>
          </p:spPr>
          <p:txBody>
            <a:bodyPr wrap="none" anchor="ctr"/>
            <a:lstStyle/>
            <a:p>
              <a:endParaRPr lang="it-IT"/>
            </a:p>
          </p:txBody>
        </p:sp>
        <p:sp>
          <p:nvSpPr>
            <p:cNvPr id="62841" name="Line 377"/>
            <p:cNvSpPr>
              <a:spLocks noChangeShapeType="1"/>
            </p:cNvSpPr>
            <p:nvPr/>
          </p:nvSpPr>
          <p:spPr bwMode="auto">
            <a:xfrm>
              <a:off x="1839" y="1191"/>
              <a:ext cx="7" cy="15"/>
            </a:xfrm>
            <a:prstGeom prst="line">
              <a:avLst/>
            </a:prstGeom>
            <a:noFill/>
            <a:ln w="12700">
              <a:solidFill>
                <a:srgbClr val="000000"/>
              </a:solidFill>
              <a:round/>
            </a:ln>
            <a:effectLst/>
          </p:spPr>
          <p:txBody>
            <a:bodyPr wrap="none" anchor="ctr"/>
            <a:lstStyle/>
            <a:p>
              <a:endParaRPr lang="it-IT"/>
            </a:p>
          </p:txBody>
        </p:sp>
        <p:sp>
          <p:nvSpPr>
            <p:cNvPr id="62842" name="Line 378"/>
            <p:cNvSpPr>
              <a:spLocks noChangeShapeType="1"/>
            </p:cNvSpPr>
            <p:nvPr/>
          </p:nvSpPr>
          <p:spPr bwMode="auto">
            <a:xfrm>
              <a:off x="1839" y="1191"/>
              <a:ext cx="0" cy="8"/>
            </a:xfrm>
            <a:prstGeom prst="line">
              <a:avLst/>
            </a:prstGeom>
            <a:noFill/>
            <a:ln w="12700">
              <a:solidFill>
                <a:srgbClr val="000000"/>
              </a:solidFill>
              <a:round/>
            </a:ln>
            <a:effectLst/>
          </p:spPr>
          <p:txBody>
            <a:bodyPr wrap="none" anchor="ctr"/>
            <a:lstStyle/>
            <a:p>
              <a:endParaRPr lang="it-IT"/>
            </a:p>
          </p:txBody>
        </p:sp>
        <p:sp>
          <p:nvSpPr>
            <p:cNvPr id="62843" name="Line 379"/>
            <p:cNvSpPr>
              <a:spLocks noChangeShapeType="1"/>
            </p:cNvSpPr>
            <p:nvPr/>
          </p:nvSpPr>
          <p:spPr bwMode="auto">
            <a:xfrm>
              <a:off x="1839" y="1191"/>
              <a:ext cx="11" cy="3"/>
            </a:xfrm>
            <a:prstGeom prst="line">
              <a:avLst/>
            </a:prstGeom>
            <a:noFill/>
            <a:ln w="12700">
              <a:solidFill>
                <a:srgbClr val="000000"/>
              </a:solidFill>
              <a:round/>
            </a:ln>
            <a:effectLst/>
          </p:spPr>
          <p:txBody>
            <a:bodyPr wrap="none" anchor="ctr"/>
            <a:lstStyle/>
            <a:p>
              <a:endParaRPr lang="it-IT"/>
            </a:p>
          </p:txBody>
        </p:sp>
        <p:sp>
          <p:nvSpPr>
            <p:cNvPr id="62844" name="Arc 380"/>
            <p:cNvSpPr/>
            <p:nvPr/>
          </p:nvSpPr>
          <p:spPr bwMode="auto">
            <a:xfrm>
              <a:off x="411" y="1571"/>
              <a:ext cx="16" cy="27"/>
            </a:xfrm>
            <a:custGeom>
              <a:avLst/>
              <a:gdLst>
                <a:gd name="G0" fmla="+- 675 0 0"/>
                <a:gd name="G1" fmla="+- 21600 0 0"/>
                <a:gd name="G2" fmla="+- 21600 0 0"/>
                <a:gd name="T0" fmla="*/ 0 w 22275"/>
                <a:gd name="T1" fmla="*/ 11 h 21600"/>
                <a:gd name="T2" fmla="*/ 22275 w 22275"/>
                <a:gd name="T3" fmla="*/ 21600 h 21600"/>
                <a:gd name="T4" fmla="*/ 675 w 22275"/>
                <a:gd name="T5" fmla="*/ 21600 h 21600"/>
              </a:gdLst>
              <a:ahLst/>
              <a:cxnLst>
                <a:cxn ang="0">
                  <a:pos x="T0" y="T1"/>
                </a:cxn>
                <a:cxn ang="0">
                  <a:pos x="T2" y="T3"/>
                </a:cxn>
                <a:cxn ang="0">
                  <a:pos x="T4" y="T5"/>
                </a:cxn>
              </a:cxnLst>
              <a:rect l="0" t="0" r="r" b="b"/>
              <a:pathLst>
                <a:path w="22275" h="21600" fill="none" extrusionOk="0">
                  <a:moveTo>
                    <a:pt x="-1" y="10"/>
                  </a:moveTo>
                  <a:cubicBezTo>
                    <a:pt x="224" y="3"/>
                    <a:pt x="449" y="-1"/>
                    <a:pt x="675" y="0"/>
                  </a:cubicBezTo>
                  <a:cubicBezTo>
                    <a:pt x="12604" y="0"/>
                    <a:pt x="22275" y="9670"/>
                    <a:pt x="22275" y="21600"/>
                  </a:cubicBezTo>
                </a:path>
                <a:path w="22275" h="21600" stroke="0" extrusionOk="0">
                  <a:moveTo>
                    <a:pt x="-1" y="10"/>
                  </a:moveTo>
                  <a:cubicBezTo>
                    <a:pt x="224" y="3"/>
                    <a:pt x="449" y="-1"/>
                    <a:pt x="675" y="0"/>
                  </a:cubicBezTo>
                  <a:cubicBezTo>
                    <a:pt x="12604" y="0"/>
                    <a:pt x="22275" y="9670"/>
                    <a:pt x="22275" y="21600"/>
                  </a:cubicBezTo>
                  <a:lnTo>
                    <a:pt x="675" y="21600"/>
                  </a:lnTo>
                  <a:close/>
                </a:path>
              </a:pathLst>
            </a:custGeom>
            <a:solidFill>
              <a:srgbClr val="DADADA"/>
            </a:solidFill>
            <a:ln w="12700" cap="rnd">
              <a:solidFill>
                <a:srgbClr val="000000"/>
              </a:solidFill>
              <a:round/>
            </a:ln>
            <a:effectLst/>
          </p:spPr>
          <p:txBody>
            <a:bodyPr wrap="none" anchor="ctr"/>
            <a:lstStyle/>
            <a:p>
              <a:endParaRPr lang="it-IT"/>
            </a:p>
          </p:txBody>
        </p:sp>
        <p:sp>
          <p:nvSpPr>
            <p:cNvPr id="62845" name="Arc 381"/>
            <p:cNvSpPr/>
            <p:nvPr/>
          </p:nvSpPr>
          <p:spPr bwMode="auto">
            <a:xfrm>
              <a:off x="236" y="1749"/>
              <a:ext cx="12" cy="97"/>
            </a:xfrm>
            <a:custGeom>
              <a:avLst/>
              <a:gdLst>
                <a:gd name="G0" fmla="+- 21600 0 0"/>
                <a:gd name="G1" fmla="+- 21581 0 0"/>
                <a:gd name="G2" fmla="+- 21600 0 0"/>
                <a:gd name="T0" fmla="*/ 0 w 21600"/>
                <a:gd name="T1" fmla="*/ 21581 h 21581"/>
                <a:gd name="T2" fmla="*/ 20701 w 21600"/>
                <a:gd name="T3" fmla="*/ 0 h 21581"/>
                <a:gd name="T4" fmla="*/ 21600 w 21600"/>
                <a:gd name="T5" fmla="*/ 21581 h 21581"/>
              </a:gdLst>
              <a:ahLst/>
              <a:cxnLst>
                <a:cxn ang="0">
                  <a:pos x="T0" y="T1"/>
                </a:cxn>
                <a:cxn ang="0">
                  <a:pos x="T2" y="T3"/>
                </a:cxn>
                <a:cxn ang="0">
                  <a:pos x="T4" y="T5"/>
                </a:cxn>
              </a:cxnLst>
              <a:rect l="0" t="0" r="r" b="b"/>
              <a:pathLst>
                <a:path w="21600" h="21581" fill="none" extrusionOk="0">
                  <a:moveTo>
                    <a:pt x="0" y="21581"/>
                  </a:moveTo>
                  <a:cubicBezTo>
                    <a:pt x="0" y="10001"/>
                    <a:pt x="9131" y="481"/>
                    <a:pt x="20700" y="-1"/>
                  </a:cubicBezTo>
                </a:path>
                <a:path w="21600" h="21581" stroke="0" extrusionOk="0">
                  <a:moveTo>
                    <a:pt x="0" y="21581"/>
                  </a:moveTo>
                  <a:cubicBezTo>
                    <a:pt x="0" y="10001"/>
                    <a:pt x="9131" y="481"/>
                    <a:pt x="20700" y="-1"/>
                  </a:cubicBezTo>
                  <a:lnTo>
                    <a:pt x="21600" y="21581"/>
                  </a:lnTo>
                  <a:close/>
                </a:path>
              </a:pathLst>
            </a:custGeom>
            <a:solidFill>
              <a:srgbClr val="DADADA"/>
            </a:solidFill>
            <a:ln w="12700" cap="rnd">
              <a:solidFill>
                <a:srgbClr val="000000"/>
              </a:solidFill>
              <a:round/>
            </a:ln>
            <a:effectLst/>
          </p:spPr>
          <p:txBody>
            <a:bodyPr wrap="none" anchor="ctr"/>
            <a:lstStyle/>
            <a:p>
              <a:endParaRPr lang="it-IT"/>
            </a:p>
          </p:txBody>
        </p:sp>
        <p:sp>
          <p:nvSpPr>
            <p:cNvPr id="62846" name="Arc 382"/>
            <p:cNvSpPr/>
            <p:nvPr/>
          </p:nvSpPr>
          <p:spPr bwMode="auto">
            <a:xfrm>
              <a:off x="236" y="1842"/>
              <a:ext cx="27" cy="70"/>
            </a:xfrm>
            <a:custGeom>
              <a:avLst/>
              <a:gdLst>
                <a:gd name="G0" fmla="+- 21600 0 0"/>
                <a:gd name="G1" fmla="+- 149 0 0"/>
                <a:gd name="G2" fmla="+- 21600 0 0"/>
                <a:gd name="T0" fmla="*/ 21600 w 21600"/>
                <a:gd name="T1" fmla="*/ 21749 h 21749"/>
                <a:gd name="T2" fmla="*/ 1 w 21600"/>
                <a:gd name="T3" fmla="*/ 0 h 21749"/>
                <a:gd name="T4" fmla="*/ 21600 w 21600"/>
                <a:gd name="T5" fmla="*/ 149 h 21749"/>
              </a:gdLst>
              <a:ahLst/>
              <a:cxnLst>
                <a:cxn ang="0">
                  <a:pos x="T0" y="T1"/>
                </a:cxn>
                <a:cxn ang="0">
                  <a:pos x="T2" y="T3"/>
                </a:cxn>
                <a:cxn ang="0">
                  <a:pos x="T4" y="T5"/>
                </a:cxn>
              </a:cxnLst>
              <a:rect l="0" t="0" r="r" b="b"/>
              <a:pathLst>
                <a:path w="21600" h="21749" fill="none" extrusionOk="0">
                  <a:moveTo>
                    <a:pt x="21600" y="21749"/>
                  </a:moveTo>
                  <a:cubicBezTo>
                    <a:pt x="9670" y="21749"/>
                    <a:pt x="0" y="12078"/>
                    <a:pt x="0" y="149"/>
                  </a:cubicBezTo>
                  <a:cubicBezTo>
                    <a:pt x="-1" y="99"/>
                    <a:pt x="0" y="49"/>
                    <a:pt x="0" y="-1"/>
                  </a:cubicBezTo>
                </a:path>
                <a:path w="21600" h="21749" stroke="0" extrusionOk="0">
                  <a:moveTo>
                    <a:pt x="21600" y="21749"/>
                  </a:moveTo>
                  <a:cubicBezTo>
                    <a:pt x="9670" y="21749"/>
                    <a:pt x="0" y="12078"/>
                    <a:pt x="0" y="149"/>
                  </a:cubicBezTo>
                  <a:cubicBezTo>
                    <a:pt x="-1" y="99"/>
                    <a:pt x="0" y="49"/>
                    <a:pt x="0" y="-1"/>
                  </a:cubicBezTo>
                  <a:lnTo>
                    <a:pt x="21600" y="149"/>
                  </a:lnTo>
                  <a:close/>
                </a:path>
              </a:pathLst>
            </a:custGeom>
            <a:solidFill>
              <a:srgbClr val="DADADA"/>
            </a:solidFill>
            <a:ln w="12700" cap="rnd">
              <a:solidFill>
                <a:srgbClr val="000000"/>
              </a:solidFill>
              <a:round/>
            </a:ln>
            <a:effectLst/>
          </p:spPr>
          <p:txBody>
            <a:bodyPr wrap="none" anchor="ctr"/>
            <a:lstStyle/>
            <a:p>
              <a:endParaRPr lang="it-IT"/>
            </a:p>
          </p:txBody>
        </p:sp>
        <p:sp>
          <p:nvSpPr>
            <p:cNvPr id="62847" name="Arc 383"/>
            <p:cNvSpPr/>
            <p:nvPr/>
          </p:nvSpPr>
          <p:spPr bwMode="auto">
            <a:xfrm>
              <a:off x="252" y="1758"/>
              <a:ext cx="27" cy="54"/>
            </a:xfrm>
            <a:custGeom>
              <a:avLst/>
              <a:gdLst>
                <a:gd name="G0" fmla="+- 21599 0 0"/>
                <a:gd name="G1" fmla="+- 21597 0 0"/>
                <a:gd name="G2" fmla="+- 21600 0 0"/>
                <a:gd name="T0" fmla="*/ 0 w 21599"/>
                <a:gd name="T1" fmla="*/ 21405 h 21597"/>
                <a:gd name="T2" fmla="*/ 21215 w 21599"/>
                <a:gd name="T3" fmla="*/ 0 h 21597"/>
                <a:gd name="T4" fmla="*/ 21599 w 21599"/>
                <a:gd name="T5" fmla="*/ 21597 h 21597"/>
              </a:gdLst>
              <a:ahLst/>
              <a:cxnLst>
                <a:cxn ang="0">
                  <a:pos x="T0" y="T1"/>
                </a:cxn>
                <a:cxn ang="0">
                  <a:pos x="T2" y="T3"/>
                </a:cxn>
                <a:cxn ang="0">
                  <a:pos x="T4" y="T5"/>
                </a:cxn>
              </a:cxnLst>
              <a:rect l="0" t="0" r="r" b="b"/>
              <a:pathLst>
                <a:path w="21599" h="21597" fill="none" extrusionOk="0">
                  <a:moveTo>
                    <a:pt x="-1" y="21404"/>
                  </a:moveTo>
                  <a:cubicBezTo>
                    <a:pt x="103" y="9700"/>
                    <a:pt x="9511" y="208"/>
                    <a:pt x="21215" y="0"/>
                  </a:cubicBezTo>
                </a:path>
                <a:path w="21599" h="21597" stroke="0" extrusionOk="0">
                  <a:moveTo>
                    <a:pt x="-1" y="21404"/>
                  </a:moveTo>
                  <a:cubicBezTo>
                    <a:pt x="103" y="9700"/>
                    <a:pt x="9511" y="208"/>
                    <a:pt x="21215" y="0"/>
                  </a:cubicBezTo>
                  <a:lnTo>
                    <a:pt x="21599" y="21597"/>
                  </a:lnTo>
                  <a:close/>
                </a:path>
              </a:pathLst>
            </a:custGeom>
            <a:solidFill>
              <a:srgbClr val="DADADA"/>
            </a:solidFill>
            <a:ln w="12700" cap="rnd">
              <a:solidFill>
                <a:srgbClr val="000000"/>
              </a:solidFill>
              <a:round/>
            </a:ln>
            <a:effectLst/>
          </p:spPr>
          <p:txBody>
            <a:bodyPr wrap="none" anchor="ctr"/>
            <a:lstStyle/>
            <a:p>
              <a:endParaRPr lang="it-IT"/>
            </a:p>
          </p:txBody>
        </p:sp>
        <p:sp>
          <p:nvSpPr>
            <p:cNvPr id="62848" name="Arc 384"/>
            <p:cNvSpPr/>
            <p:nvPr/>
          </p:nvSpPr>
          <p:spPr bwMode="auto">
            <a:xfrm>
              <a:off x="248" y="1812"/>
              <a:ext cx="4" cy="46"/>
            </a:xfrm>
            <a:custGeom>
              <a:avLst/>
              <a:gdLst>
                <a:gd name="G0" fmla="+- 21600 0 0"/>
                <a:gd name="G1" fmla="+- 21433 0 0"/>
                <a:gd name="G2" fmla="+- 21600 0 0"/>
                <a:gd name="T0" fmla="*/ 0 w 21600"/>
                <a:gd name="T1" fmla="*/ 21433 h 21433"/>
                <a:gd name="T2" fmla="*/ 18921 w 21600"/>
                <a:gd name="T3" fmla="*/ 0 h 21433"/>
                <a:gd name="T4" fmla="*/ 21600 w 21600"/>
                <a:gd name="T5" fmla="*/ 21433 h 21433"/>
              </a:gdLst>
              <a:ahLst/>
              <a:cxnLst>
                <a:cxn ang="0">
                  <a:pos x="T0" y="T1"/>
                </a:cxn>
                <a:cxn ang="0">
                  <a:pos x="T2" y="T3"/>
                </a:cxn>
                <a:cxn ang="0">
                  <a:pos x="T4" y="T5"/>
                </a:cxn>
              </a:cxnLst>
              <a:rect l="0" t="0" r="r" b="b"/>
              <a:pathLst>
                <a:path w="21600" h="21433" fill="none" extrusionOk="0">
                  <a:moveTo>
                    <a:pt x="0" y="21433"/>
                  </a:moveTo>
                  <a:cubicBezTo>
                    <a:pt x="0" y="10539"/>
                    <a:pt x="8111" y="1350"/>
                    <a:pt x="18920" y="-1"/>
                  </a:cubicBezTo>
                </a:path>
                <a:path w="21600" h="21433" stroke="0" extrusionOk="0">
                  <a:moveTo>
                    <a:pt x="0" y="21433"/>
                  </a:moveTo>
                  <a:cubicBezTo>
                    <a:pt x="0" y="10539"/>
                    <a:pt x="8111" y="1350"/>
                    <a:pt x="18920" y="-1"/>
                  </a:cubicBezTo>
                  <a:lnTo>
                    <a:pt x="21600" y="21433"/>
                  </a:lnTo>
                  <a:close/>
                </a:path>
              </a:pathLst>
            </a:custGeom>
            <a:solidFill>
              <a:srgbClr val="DADADA"/>
            </a:solidFill>
            <a:ln w="12700" cap="rnd">
              <a:solidFill>
                <a:srgbClr val="000000"/>
              </a:solidFill>
              <a:round/>
            </a:ln>
            <a:effectLst/>
          </p:spPr>
          <p:txBody>
            <a:bodyPr wrap="none" anchor="ctr"/>
            <a:lstStyle/>
            <a:p>
              <a:endParaRPr lang="it-IT"/>
            </a:p>
          </p:txBody>
        </p:sp>
        <p:sp>
          <p:nvSpPr>
            <p:cNvPr id="62849" name="Arc 385"/>
            <p:cNvSpPr/>
            <p:nvPr/>
          </p:nvSpPr>
          <p:spPr bwMode="auto">
            <a:xfrm>
              <a:off x="248" y="1853"/>
              <a:ext cx="12" cy="55"/>
            </a:xfrm>
            <a:custGeom>
              <a:avLst/>
              <a:gdLst>
                <a:gd name="G0" fmla="+- 21600 0 0"/>
                <a:gd name="G1" fmla="+- 192 0 0"/>
                <a:gd name="G2" fmla="+- 21600 0 0"/>
                <a:gd name="T0" fmla="*/ 21600 w 21600"/>
                <a:gd name="T1" fmla="*/ 21792 h 21792"/>
                <a:gd name="T2" fmla="*/ 1 w 21600"/>
                <a:gd name="T3" fmla="*/ 0 h 21792"/>
                <a:gd name="T4" fmla="*/ 21600 w 21600"/>
                <a:gd name="T5" fmla="*/ 192 h 21792"/>
              </a:gdLst>
              <a:ahLst/>
              <a:cxnLst>
                <a:cxn ang="0">
                  <a:pos x="T0" y="T1"/>
                </a:cxn>
                <a:cxn ang="0">
                  <a:pos x="T2" y="T3"/>
                </a:cxn>
                <a:cxn ang="0">
                  <a:pos x="T4" y="T5"/>
                </a:cxn>
              </a:cxnLst>
              <a:rect l="0" t="0" r="r" b="b"/>
              <a:pathLst>
                <a:path w="21600" h="21792" fill="none" extrusionOk="0">
                  <a:moveTo>
                    <a:pt x="21600" y="21792"/>
                  </a:moveTo>
                  <a:cubicBezTo>
                    <a:pt x="9670" y="21792"/>
                    <a:pt x="0" y="12121"/>
                    <a:pt x="0" y="192"/>
                  </a:cubicBezTo>
                  <a:cubicBezTo>
                    <a:pt x="-1" y="127"/>
                    <a:pt x="0" y="63"/>
                    <a:pt x="0" y="-1"/>
                  </a:cubicBezTo>
                </a:path>
                <a:path w="21600" h="21792" stroke="0" extrusionOk="0">
                  <a:moveTo>
                    <a:pt x="21600" y="21792"/>
                  </a:moveTo>
                  <a:cubicBezTo>
                    <a:pt x="9670" y="21792"/>
                    <a:pt x="0" y="12121"/>
                    <a:pt x="0" y="192"/>
                  </a:cubicBezTo>
                  <a:cubicBezTo>
                    <a:pt x="-1" y="127"/>
                    <a:pt x="0" y="63"/>
                    <a:pt x="0" y="-1"/>
                  </a:cubicBezTo>
                  <a:lnTo>
                    <a:pt x="21600" y="192"/>
                  </a:lnTo>
                  <a:close/>
                </a:path>
              </a:pathLst>
            </a:custGeom>
            <a:solidFill>
              <a:srgbClr val="DADADA"/>
            </a:solidFill>
            <a:ln w="12700" cap="rnd">
              <a:solidFill>
                <a:srgbClr val="000000"/>
              </a:solidFill>
              <a:round/>
            </a:ln>
            <a:effectLst/>
          </p:spPr>
          <p:txBody>
            <a:bodyPr wrap="none" anchor="ctr"/>
            <a:lstStyle/>
            <a:p>
              <a:endParaRPr lang="it-IT"/>
            </a:p>
          </p:txBody>
        </p:sp>
        <p:sp>
          <p:nvSpPr>
            <p:cNvPr id="62850" name="Line 386"/>
            <p:cNvSpPr>
              <a:spLocks noChangeShapeType="1"/>
            </p:cNvSpPr>
            <p:nvPr/>
          </p:nvSpPr>
          <p:spPr bwMode="auto">
            <a:xfrm>
              <a:off x="247" y="1883"/>
              <a:ext cx="0" cy="0"/>
            </a:xfrm>
            <a:prstGeom prst="line">
              <a:avLst/>
            </a:prstGeom>
            <a:noFill/>
            <a:ln w="12700">
              <a:solidFill>
                <a:srgbClr val="000000"/>
              </a:solidFill>
              <a:round/>
            </a:ln>
            <a:effectLst/>
          </p:spPr>
          <p:txBody>
            <a:bodyPr wrap="none" anchor="ctr"/>
            <a:lstStyle/>
            <a:p>
              <a:endParaRPr lang="it-IT"/>
            </a:p>
          </p:txBody>
        </p:sp>
        <p:sp>
          <p:nvSpPr>
            <p:cNvPr id="62851" name="Line 387"/>
            <p:cNvSpPr>
              <a:spLocks noChangeShapeType="1"/>
            </p:cNvSpPr>
            <p:nvPr/>
          </p:nvSpPr>
          <p:spPr bwMode="auto">
            <a:xfrm>
              <a:off x="240" y="1793"/>
              <a:ext cx="0" cy="0"/>
            </a:xfrm>
            <a:prstGeom prst="line">
              <a:avLst/>
            </a:prstGeom>
            <a:noFill/>
            <a:ln w="12700">
              <a:solidFill>
                <a:srgbClr val="000000"/>
              </a:solidFill>
              <a:round/>
            </a:ln>
            <a:effectLst/>
          </p:spPr>
          <p:txBody>
            <a:bodyPr wrap="none" anchor="ctr"/>
            <a:lstStyle/>
            <a:p>
              <a:endParaRPr lang="it-IT"/>
            </a:p>
          </p:txBody>
        </p:sp>
        <p:sp>
          <p:nvSpPr>
            <p:cNvPr id="62852" name="Line 388"/>
            <p:cNvSpPr>
              <a:spLocks noChangeShapeType="1"/>
            </p:cNvSpPr>
            <p:nvPr/>
          </p:nvSpPr>
          <p:spPr bwMode="auto">
            <a:xfrm>
              <a:off x="247" y="1821"/>
              <a:ext cx="0" cy="0"/>
            </a:xfrm>
            <a:prstGeom prst="line">
              <a:avLst/>
            </a:prstGeom>
            <a:noFill/>
            <a:ln w="12700">
              <a:solidFill>
                <a:srgbClr val="000000"/>
              </a:solidFill>
              <a:round/>
            </a:ln>
            <a:effectLst/>
          </p:spPr>
          <p:txBody>
            <a:bodyPr wrap="none" anchor="ctr"/>
            <a:lstStyle/>
            <a:p>
              <a:endParaRPr lang="it-IT"/>
            </a:p>
          </p:txBody>
        </p:sp>
        <p:sp>
          <p:nvSpPr>
            <p:cNvPr id="62853" name="Line 389"/>
            <p:cNvSpPr>
              <a:spLocks noChangeShapeType="1"/>
            </p:cNvSpPr>
            <p:nvPr/>
          </p:nvSpPr>
          <p:spPr bwMode="auto">
            <a:xfrm>
              <a:off x="240" y="1766"/>
              <a:ext cx="0" cy="0"/>
            </a:xfrm>
            <a:prstGeom prst="line">
              <a:avLst/>
            </a:prstGeom>
            <a:noFill/>
            <a:ln w="12700">
              <a:solidFill>
                <a:srgbClr val="000000"/>
              </a:solidFill>
              <a:round/>
            </a:ln>
            <a:effectLst/>
          </p:spPr>
          <p:txBody>
            <a:bodyPr wrap="none" anchor="ctr"/>
            <a:lstStyle/>
            <a:p>
              <a:endParaRPr lang="it-IT"/>
            </a:p>
          </p:txBody>
        </p:sp>
        <p:sp>
          <p:nvSpPr>
            <p:cNvPr id="62854" name="Line 390"/>
            <p:cNvSpPr>
              <a:spLocks noChangeShapeType="1"/>
            </p:cNvSpPr>
            <p:nvPr/>
          </p:nvSpPr>
          <p:spPr bwMode="auto">
            <a:xfrm>
              <a:off x="243" y="1751"/>
              <a:ext cx="0" cy="0"/>
            </a:xfrm>
            <a:prstGeom prst="line">
              <a:avLst/>
            </a:prstGeom>
            <a:noFill/>
            <a:ln w="12700">
              <a:solidFill>
                <a:srgbClr val="000000"/>
              </a:solidFill>
              <a:round/>
            </a:ln>
            <a:effectLst/>
          </p:spPr>
          <p:txBody>
            <a:bodyPr wrap="none" anchor="ctr"/>
            <a:lstStyle/>
            <a:p>
              <a:endParaRPr lang="it-IT"/>
            </a:p>
          </p:txBody>
        </p:sp>
        <p:sp>
          <p:nvSpPr>
            <p:cNvPr id="62855" name="Line 391"/>
            <p:cNvSpPr>
              <a:spLocks noChangeShapeType="1"/>
            </p:cNvSpPr>
            <p:nvPr/>
          </p:nvSpPr>
          <p:spPr bwMode="auto">
            <a:xfrm>
              <a:off x="185" y="1764"/>
              <a:ext cx="51" cy="0"/>
            </a:xfrm>
            <a:prstGeom prst="line">
              <a:avLst/>
            </a:prstGeom>
            <a:noFill/>
            <a:ln w="12700">
              <a:solidFill>
                <a:srgbClr val="000000"/>
              </a:solidFill>
              <a:round/>
            </a:ln>
            <a:effectLst/>
          </p:spPr>
          <p:txBody>
            <a:bodyPr wrap="none" anchor="ctr"/>
            <a:lstStyle/>
            <a:p>
              <a:endParaRPr lang="it-IT"/>
            </a:p>
          </p:txBody>
        </p:sp>
        <p:sp>
          <p:nvSpPr>
            <p:cNvPr id="62856" name="Line 392"/>
            <p:cNvSpPr>
              <a:spLocks noChangeShapeType="1"/>
            </p:cNvSpPr>
            <p:nvPr/>
          </p:nvSpPr>
          <p:spPr bwMode="auto">
            <a:xfrm flipH="1">
              <a:off x="263" y="1764"/>
              <a:ext cx="19" cy="0"/>
            </a:xfrm>
            <a:prstGeom prst="line">
              <a:avLst/>
            </a:prstGeom>
            <a:noFill/>
            <a:ln w="12700">
              <a:solidFill>
                <a:srgbClr val="000000"/>
              </a:solidFill>
              <a:round/>
            </a:ln>
            <a:effectLst/>
          </p:spPr>
          <p:txBody>
            <a:bodyPr wrap="none" anchor="ctr"/>
            <a:lstStyle/>
            <a:p>
              <a:endParaRPr lang="it-IT"/>
            </a:p>
          </p:txBody>
        </p:sp>
        <p:sp>
          <p:nvSpPr>
            <p:cNvPr id="62857" name="Line 393"/>
            <p:cNvSpPr>
              <a:spLocks noChangeShapeType="1"/>
            </p:cNvSpPr>
            <p:nvPr/>
          </p:nvSpPr>
          <p:spPr bwMode="auto">
            <a:xfrm flipV="1">
              <a:off x="1768" y="1239"/>
              <a:ext cx="32" cy="12"/>
            </a:xfrm>
            <a:prstGeom prst="line">
              <a:avLst/>
            </a:prstGeom>
            <a:noFill/>
            <a:ln w="12700">
              <a:solidFill>
                <a:srgbClr val="000000"/>
              </a:solidFill>
              <a:round/>
            </a:ln>
            <a:effectLst/>
          </p:spPr>
          <p:txBody>
            <a:bodyPr wrap="none" anchor="ctr"/>
            <a:lstStyle/>
            <a:p>
              <a:endParaRPr lang="it-IT"/>
            </a:p>
          </p:txBody>
        </p:sp>
        <p:sp>
          <p:nvSpPr>
            <p:cNvPr id="62858" name="Line 394"/>
            <p:cNvSpPr>
              <a:spLocks noChangeShapeType="1"/>
            </p:cNvSpPr>
            <p:nvPr/>
          </p:nvSpPr>
          <p:spPr bwMode="auto">
            <a:xfrm>
              <a:off x="1698" y="1373"/>
              <a:ext cx="0" cy="159"/>
            </a:xfrm>
            <a:prstGeom prst="line">
              <a:avLst/>
            </a:prstGeom>
            <a:noFill/>
            <a:ln w="12700">
              <a:solidFill>
                <a:srgbClr val="000000"/>
              </a:solidFill>
              <a:round/>
            </a:ln>
            <a:effectLst/>
          </p:spPr>
          <p:txBody>
            <a:bodyPr wrap="none" anchor="ctr"/>
            <a:lstStyle/>
            <a:p>
              <a:endParaRPr lang="it-IT"/>
            </a:p>
          </p:txBody>
        </p:sp>
        <p:sp>
          <p:nvSpPr>
            <p:cNvPr id="62859" name="Line 395"/>
            <p:cNvSpPr>
              <a:spLocks noChangeShapeType="1"/>
            </p:cNvSpPr>
            <p:nvPr/>
          </p:nvSpPr>
          <p:spPr bwMode="auto">
            <a:xfrm flipH="1">
              <a:off x="645" y="1594"/>
              <a:ext cx="35" cy="0"/>
            </a:xfrm>
            <a:prstGeom prst="line">
              <a:avLst/>
            </a:prstGeom>
            <a:noFill/>
            <a:ln w="12700">
              <a:solidFill>
                <a:srgbClr val="000000"/>
              </a:solidFill>
              <a:round/>
            </a:ln>
            <a:effectLst/>
          </p:spPr>
          <p:txBody>
            <a:bodyPr wrap="none" anchor="ctr"/>
            <a:lstStyle/>
            <a:p>
              <a:endParaRPr lang="it-IT"/>
            </a:p>
          </p:txBody>
        </p:sp>
        <p:sp>
          <p:nvSpPr>
            <p:cNvPr id="62860" name="Freeform 396"/>
            <p:cNvSpPr/>
            <p:nvPr/>
          </p:nvSpPr>
          <p:spPr bwMode="auto">
            <a:xfrm>
              <a:off x="632" y="1577"/>
              <a:ext cx="27" cy="23"/>
            </a:xfrm>
            <a:custGeom>
              <a:avLst/>
              <a:gdLst/>
              <a:ahLst/>
              <a:cxnLst>
                <a:cxn ang="0">
                  <a:pos x="56" y="32"/>
                </a:cxn>
                <a:cxn ang="0">
                  <a:pos x="40" y="0"/>
                </a:cxn>
                <a:cxn ang="0">
                  <a:pos x="24" y="0"/>
                </a:cxn>
                <a:cxn ang="0">
                  <a:pos x="0" y="48"/>
                </a:cxn>
              </a:cxnLst>
              <a:rect l="0" t="0" r="r" b="b"/>
              <a:pathLst>
                <a:path w="57" h="49">
                  <a:moveTo>
                    <a:pt x="56" y="32"/>
                  </a:moveTo>
                  <a:lnTo>
                    <a:pt x="40" y="0"/>
                  </a:lnTo>
                  <a:lnTo>
                    <a:pt x="24" y="0"/>
                  </a:lnTo>
                  <a:lnTo>
                    <a:pt x="0" y="48"/>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62861" name="Line 397"/>
            <p:cNvSpPr>
              <a:spLocks noChangeShapeType="1"/>
            </p:cNvSpPr>
            <p:nvPr/>
          </p:nvSpPr>
          <p:spPr bwMode="auto">
            <a:xfrm>
              <a:off x="633" y="1606"/>
              <a:ext cx="0" cy="19"/>
            </a:xfrm>
            <a:prstGeom prst="line">
              <a:avLst/>
            </a:prstGeom>
            <a:noFill/>
            <a:ln w="12700">
              <a:solidFill>
                <a:srgbClr val="000000"/>
              </a:solidFill>
              <a:round/>
            </a:ln>
            <a:effectLst/>
          </p:spPr>
          <p:txBody>
            <a:bodyPr wrap="none" anchor="ctr"/>
            <a:lstStyle/>
            <a:p>
              <a:endParaRPr lang="it-IT"/>
            </a:p>
          </p:txBody>
        </p:sp>
        <p:sp>
          <p:nvSpPr>
            <p:cNvPr id="62862" name="Freeform 398"/>
            <p:cNvSpPr/>
            <p:nvPr/>
          </p:nvSpPr>
          <p:spPr bwMode="auto">
            <a:xfrm>
              <a:off x="577" y="1577"/>
              <a:ext cx="59" cy="8"/>
            </a:xfrm>
            <a:custGeom>
              <a:avLst/>
              <a:gdLst/>
              <a:ahLst/>
              <a:cxnLst>
                <a:cxn ang="0">
                  <a:pos x="120" y="16"/>
                </a:cxn>
                <a:cxn ang="0">
                  <a:pos x="16" y="16"/>
                </a:cxn>
                <a:cxn ang="0">
                  <a:pos x="0" y="0"/>
                </a:cxn>
              </a:cxnLst>
              <a:rect l="0" t="0" r="r" b="b"/>
              <a:pathLst>
                <a:path w="121" h="17">
                  <a:moveTo>
                    <a:pt x="120" y="16"/>
                  </a:moveTo>
                  <a:lnTo>
                    <a:pt x="16" y="16"/>
                  </a:lnTo>
                  <a:lnTo>
                    <a:pt x="0" y="0"/>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62863" name="Line 399"/>
            <p:cNvSpPr>
              <a:spLocks noChangeShapeType="1"/>
            </p:cNvSpPr>
            <p:nvPr/>
          </p:nvSpPr>
          <p:spPr bwMode="auto">
            <a:xfrm>
              <a:off x="575" y="1606"/>
              <a:ext cx="55" cy="0"/>
            </a:xfrm>
            <a:prstGeom prst="line">
              <a:avLst/>
            </a:prstGeom>
            <a:noFill/>
            <a:ln w="12700">
              <a:solidFill>
                <a:srgbClr val="000000"/>
              </a:solidFill>
              <a:round/>
            </a:ln>
            <a:effectLst/>
          </p:spPr>
          <p:txBody>
            <a:bodyPr wrap="none" anchor="ctr"/>
            <a:lstStyle/>
            <a:p>
              <a:endParaRPr lang="it-IT"/>
            </a:p>
          </p:txBody>
        </p:sp>
        <p:sp>
          <p:nvSpPr>
            <p:cNvPr id="62864" name="Line 400"/>
            <p:cNvSpPr>
              <a:spLocks noChangeShapeType="1"/>
            </p:cNvSpPr>
            <p:nvPr/>
          </p:nvSpPr>
          <p:spPr bwMode="auto">
            <a:xfrm flipV="1">
              <a:off x="575" y="1582"/>
              <a:ext cx="19" cy="27"/>
            </a:xfrm>
            <a:prstGeom prst="line">
              <a:avLst/>
            </a:prstGeom>
            <a:noFill/>
            <a:ln w="12700">
              <a:solidFill>
                <a:srgbClr val="000000"/>
              </a:solidFill>
              <a:round/>
            </a:ln>
            <a:effectLst/>
          </p:spPr>
          <p:txBody>
            <a:bodyPr wrap="none" anchor="ctr"/>
            <a:lstStyle/>
            <a:p>
              <a:endParaRPr lang="it-IT"/>
            </a:p>
          </p:txBody>
        </p:sp>
        <p:sp>
          <p:nvSpPr>
            <p:cNvPr id="62865" name="Oval 401"/>
            <p:cNvSpPr>
              <a:spLocks noChangeArrowheads="1"/>
            </p:cNvSpPr>
            <p:nvPr/>
          </p:nvSpPr>
          <p:spPr bwMode="auto">
            <a:xfrm>
              <a:off x="598" y="1594"/>
              <a:ext cx="20" cy="1"/>
            </a:xfrm>
            <a:prstGeom prst="ellipse">
              <a:avLst/>
            </a:prstGeom>
            <a:solidFill>
              <a:srgbClr val="DADADA"/>
            </a:solidFill>
            <a:ln w="12700">
              <a:solidFill>
                <a:srgbClr val="000000"/>
              </a:solidFill>
              <a:round/>
            </a:ln>
            <a:effectLst/>
          </p:spPr>
          <p:txBody>
            <a:bodyPr wrap="none" anchor="ctr"/>
            <a:lstStyle/>
            <a:p>
              <a:endParaRPr lang="it-IT"/>
            </a:p>
          </p:txBody>
        </p:sp>
        <p:sp>
          <p:nvSpPr>
            <p:cNvPr id="62866" name="Freeform 402"/>
            <p:cNvSpPr/>
            <p:nvPr/>
          </p:nvSpPr>
          <p:spPr bwMode="auto">
            <a:xfrm>
              <a:off x="596" y="1561"/>
              <a:ext cx="24" cy="32"/>
            </a:xfrm>
            <a:custGeom>
              <a:avLst/>
              <a:gdLst/>
              <a:ahLst/>
              <a:cxnLst>
                <a:cxn ang="0">
                  <a:pos x="0" y="64"/>
                </a:cxn>
                <a:cxn ang="0">
                  <a:pos x="0" y="0"/>
                </a:cxn>
                <a:cxn ang="0">
                  <a:pos x="48" y="0"/>
                </a:cxn>
                <a:cxn ang="0">
                  <a:pos x="48" y="64"/>
                </a:cxn>
              </a:cxnLst>
              <a:rect l="0" t="0" r="r" b="b"/>
              <a:pathLst>
                <a:path w="49" h="65">
                  <a:moveTo>
                    <a:pt x="0" y="64"/>
                  </a:moveTo>
                  <a:lnTo>
                    <a:pt x="0" y="0"/>
                  </a:lnTo>
                  <a:lnTo>
                    <a:pt x="48" y="0"/>
                  </a:lnTo>
                  <a:lnTo>
                    <a:pt x="48" y="64"/>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62867" name="Line 403"/>
            <p:cNvSpPr>
              <a:spLocks noChangeShapeType="1"/>
            </p:cNvSpPr>
            <p:nvPr/>
          </p:nvSpPr>
          <p:spPr bwMode="auto">
            <a:xfrm flipH="1">
              <a:off x="594" y="1547"/>
              <a:ext cx="20" cy="16"/>
            </a:xfrm>
            <a:prstGeom prst="line">
              <a:avLst/>
            </a:prstGeom>
            <a:noFill/>
            <a:ln w="12700">
              <a:solidFill>
                <a:srgbClr val="000000"/>
              </a:solidFill>
              <a:round/>
            </a:ln>
            <a:effectLst/>
          </p:spPr>
          <p:txBody>
            <a:bodyPr wrap="none" anchor="ctr"/>
            <a:lstStyle/>
            <a:p>
              <a:endParaRPr lang="it-IT"/>
            </a:p>
          </p:txBody>
        </p:sp>
        <p:sp>
          <p:nvSpPr>
            <p:cNvPr id="62868" name="Freeform 404"/>
            <p:cNvSpPr/>
            <p:nvPr/>
          </p:nvSpPr>
          <p:spPr bwMode="auto">
            <a:xfrm>
              <a:off x="612" y="1538"/>
              <a:ext cx="36" cy="8"/>
            </a:xfrm>
            <a:custGeom>
              <a:avLst/>
              <a:gdLst/>
              <a:ahLst/>
              <a:cxnLst>
                <a:cxn ang="0">
                  <a:pos x="0" y="16"/>
                </a:cxn>
                <a:cxn ang="0">
                  <a:pos x="16" y="8"/>
                </a:cxn>
                <a:cxn ang="0">
                  <a:pos x="32" y="0"/>
                </a:cxn>
                <a:cxn ang="0">
                  <a:pos x="72" y="0"/>
                </a:cxn>
              </a:cxnLst>
              <a:rect l="0" t="0" r="r" b="b"/>
              <a:pathLst>
                <a:path w="73" h="17">
                  <a:moveTo>
                    <a:pt x="0" y="16"/>
                  </a:moveTo>
                  <a:lnTo>
                    <a:pt x="16" y="8"/>
                  </a:lnTo>
                  <a:lnTo>
                    <a:pt x="32" y="0"/>
                  </a:lnTo>
                  <a:lnTo>
                    <a:pt x="72" y="0"/>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62869" name="Line 405"/>
            <p:cNvSpPr>
              <a:spLocks noChangeShapeType="1"/>
            </p:cNvSpPr>
            <p:nvPr/>
          </p:nvSpPr>
          <p:spPr bwMode="auto">
            <a:xfrm flipH="1" flipV="1">
              <a:off x="610" y="1547"/>
              <a:ext cx="16" cy="20"/>
            </a:xfrm>
            <a:prstGeom prst="line">
              <a:avLst/>
            </a:prstGeom>
            <a:noFill/>
            <a:ln w="12700">
              <a:solidFill>
                <a:srgbClr val="000000"/>
              </a:solidFill>
              <a:round/>
            </a:ln>
            <a:effectLst/>
          </p:spPr>
          <p:txBody>
            <a:bodyPr wrap="none" anchor="ctr"/>
            <a:lstStyle/>
            <a:p>
              <a:endParaRPr lang="it-IT"/>
            </a:p>
          </p:txBody>
        </p:sp>
        <p:sp>
          <p:nvSpPr>
            <p:cNvPr id="62870" name="Freeform 406"/>
            <p:cNvSpPr/>
            <p:nvPr/>
          </p:nvSpPr>
          <p:spPr bwMode="auto">
            <a:xfrm>
              <a:off x="171" y="801"/>
              <a:ext cx="1237" cy="594"/>
            </a:xfrm>
            <a:custGeom>
              <a:avLst/>
              <a:gdLst/>
              <a:ahLst/>
              <a:cxnLst>
                <a:cxn ang="0">
                  <a:pos x="0" y="0"/>
                </a:cxn>
                <a:cxn ang="0">
                  <a:pos x="2536" y="0"/>
                </a:cxn>
                <a:cxn ang="0">
                  <a:pos x="2536" y="1229"/>
                </a:cxn>
                <a:cxn ang="0">
                  <a:pos x="0" y="1229"/>
                </a:cxn>
                <a:cxn ang="0">
                  <a:pos x="0" y="0"/>
                </a:cxn>
              </a:cxnLst>
              <a:rect l="0" t="0" r="r" b="b"/>
              <a:pathLst>
                <a:path w="2537" h="1230">
                  <a:moveTo>
                    <a:pt x="0" y="0"/>
                  </a:moveTo>
                  <a:lnTo>
                    <a:pt x="2536" y="0"/>
                  </a:lnTo>
                  <a:lnTo>
                    <a:pt x="2536" y="1229"/>
                  </a:lnTo>
                  <a:lnTo>
                    <a:pt x="0" y="1229"/>
                  </a:lnTo>
                  <a:lnTo>
                    <a:pt x="0" y="0"/>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grpSp>
          <p:nvGrpSpPr>
            <p:cNvPr id="3" name="Group 407"/>
            <p:cNvGrpSpPr/>
            <p:nvPr/>
          </p:nvGrpSpPr>
          <p:grpSpPr bwMode="auto">
            <a:xfrm>
              <a:off x="419" y="1394"/>
              <a:ext cx="116" cy="200"/>
              <a:chOff x="1272" y="2261"/>
              <a:chExt cx="237" cy="414"/>
            </a:xfrm>
          </p:grpSpPr>
          <p:sp>
            <p:nvSpPr>
              <p:cNvPr id="62872" name="Line 408"/>
              <p:cNvSpPr>
                <a:spLocks noChangeShapeType="1"/>
              </p:cNvSpPr>
              <p:nvPr/>
            </p:nvSpPr>
            <p:spPr bwMode="auto">
              <a:xfrm flipV="1">
                <a:off x="1272" y="2337"/>
                <a:ext cx="200" cy="338"/>
              </a:xfrm>
              <a:prstGeom prst="line">
                <a:avLst/>
              </a:prstGeom>
              <a:noFill/>
              <a:ln w="12700">
                <a:solidFill>
                  <a:srgbClr val="000000"/>
                </a:solidFill>
                <a:round/>
              </a:ln>
              <a:effectLst/>
            </p:spPr>
            <p:txBody>
              <a:bodyPr wrap="none" anchor="ctr"/>
              <a:lstStyle/>
              <a:p>
                <a:endParaRPr lang="it-IT"/>
              </a:p>
            </p:txBody>
          </p:sp>
          <p:sp>
            <p:nvSpPr>
              <p:cNvPr id="62873" name="Freeform 409"/>
              <p:cNvSpPr/>
              <p:nvPr/>
            </p:nvSpPr>
            <p:spPr bwMode="auto">
              <a:xfrm>
                <a:off x="1428" y="2261"/>
                <a:ext cx="81" cy="98"/>
              </a:xfrm>
              <a:custGeom>
                <a:avLst/>
                <a:gdLst/>
                <a:ahLst/>
                <a:cxnLst>
                  <a:cxn ang="0">
                    <a:pos x="36" y="74"/>
                  </a:cxn>
                  <a:cxn ang="0">
                    <a:pos x="65" y="97"/>
                  </a:cxn>
                  <a:cxn ang="0">
                    <a:pos x="80" y="0"/>
                  </a:cxn>
                  <a:cxn ang="0">
                    <a:pos x="0" y="59"/>
                  </a:cxn>
                  <a:cxn ang="0">
                    <a:pos x="36" y="74"/>
                  </a:cxn>
                </a:cxnLst>
                <a:rect l="0" t="0" r="r" b="b"/>
                <a:pathLst>
                  <a:path w="81" h="98">
                    <a:moveTo>
                      <a:pt x="36" y="74"/>
                    </a:moveTo>
                    <a:lnTo>
                      <a:pt x="65" y="97"/>
                    </a:lnTo>
                    <a:lnTo>
                      <a:pt x="80" y="0"/>
                    </a:lnTo>
                    <a:lnTo>
                      <a:pt x="0" y="59"/>
                    </a:lnTo>
                    <a:lnTo>
                      <a:pt x="36" y="74"/>
                    </a:lnTo>
                  </a:path>
                </a:pathLst>
              </a:custGeom>
              <a:solidFill>
                <a:srgbClr val="000000"/>
              </a:solidFill>
              <a:ln w="12700" cap="rnd" cmpd="sng">
                <a:noFill/>
                <a:prstDash val="solid"/>
                <a:round/>
                <a:headEnd type="none" w="med" len="med"/>
                <a:tailEnd type="none" w="med" len="med"/>
              </a:ln>
              <a:effectLst/>
            </p:spPr>
            <p:txBody>
              <a:bodyPr/>
              <a:lstStyle/>
              <a:p>
                <a:endParaRPr lang="it-IT"/>
              </a:p>
            </p:txBody>
          </p:sp>
        </p:grpSp>
        <p:sp>
          <p:nvSpPr>
            <p:cNvPr id="62874" name="Freeform 410"/>
            <p:cNvSpPr/>
            <p:nvPr/>
          </p:nvSpPr>
          <p:spPr bwMode="auto">
            <a:xfrm>
              <a:off x="674" y="948"/>
              <a:ext cx="40" cy="63"/>
            </a:xfrm>
            <a:custGeom>
              <a:avLst/>
              <a:gdLst/>
              <a:ahLst/>
              <a:cxnLst>
                <a:cxn ang="0">
                  <a:pos x="0" y="0"/>
                </a:cxn>
                <a:cxn ang="0">
                  <a:pos x="40" y="65"/>
                </a:cxn>
                <a:cxn ang="0">
                  <a:pos x="72" y="121"/>
                </a:cxn>
                <a:cxn ang="0">
                  <a:pos x="80" y="129"/>
                </a:cxn>
              </a:cxnLst>
              <a:rect l="0" t="0" r="r" b="b"/>
              <a:pathLst>
                <a:path w="81" h="130">
                  <a:moveTo>
                    <a:pt x="0" y="0"/>
                  </a:moveTo>
                  <a:lnTo>
                    <a:pt x="40" y="65"/>
                  </a:lnTo>
                  <a:lnTo>
                    <a:pt x="72" y="121"/>
                  </a:lnTo>
                  <a:lnTo>
                    <a:pt x="80" y="129"/>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62875" name="Freeform 411"/>
            <p:cNvSpPr/>
            <p:nvPr/>
          </p:nvSpPr>
          <p:spPr bwMode="auto">
            <a:xfrm>
              <a:off x="686" y="1321"/>
              <a:ext cx="16" cy="31"/>
            </a:xfrm>
            <a:custGeom>
              <a:avLst/>
              <a:gdLst/>
              <a:ahLst/>
              <a:cxnLst>
                <a:cxn ang="0">
                  <a:pos x="0" y="64"/>
                </a:cxn>
                <a:cxn ang="0">
                  <a:pos x="16" y="48"/>
                </a:cxn>
                <a:cxn ang="0">
                  <a:pos x="24" y="32"/>
                </a:cxn>
                <a:cxn ang="0">
                  <a:pos x="32" y="0"/>
                </a:cxn>
              </a:cxnLst>
              <a:rect l="0" t="0" r="r" b="b"/>
              <a:pathLst>
                <a:path w="33" h="65">
                  <a:moveTo>
                    <a:pt x="0" y="64"/>
                  </a:moveTo>
                  <a:lnTo>
                    <a:pt x="16" y="48"/>
                  </a:lnTo>
                  <a:lnTo>
                    <a:pt x="24" y="32"/>
                  </a:lnTo>
                  <a:lnTo>
                    <a:pt x="32" y="0"/>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62876" name="Freeform 412"/>
            <p:cNvSpPr/>
            <p:nvPr/>
          </p:nvSpPr>
          <p:spPr bwMode="auto">
            <a:xfrm>
              <a:off x="745" y="1142"/>
              <a:ext cx="125" cy="206"/>
            </a:xfrm>
            <a:custGeom>
              <a:avLst/>
              <a:gdLst/>
              <a:ahLst/>
              <a:cxnLst>
                <a:cxn ang="0">
                  <a:pos x="0" y="426"/>
                </a:cxn>
                <a:cxn ang="0">
                  <a:pos x="40" y="386"/>
                </a:cxn>
                <a:cxn ang="0">
                  <a:pos x="88" y="321"/>
                </a:cxn>
                <a:cxn ang="0">
                  <a:pos x="136" y="249"/>
                </a:cxn>
                <a:cxn ang="0">
                  <a:pos x="192" y="153"/>
                </a:cxn>
                <a:cxn ang="0">
                  <a:pos x="232" y="64"/>
                </a:cxn>
                <a:cxn ang="0">
                  <a:pos x="256" y="0"/>
                </a:cxn>
              </a:cxnLst>
              <a:rect l="0" t="0" r="r" b="b"/>
              <a:pathLst>
                <a:path w="257" h="427">
                  <a:moveTo>
                    <a:pt x="0" y="426"/>
                  </a:moveTo>
                  <a:lnTo>
                    <a:pt x="40" y="386"/>
                  </a:lnTo>
                  <a:lnTo>
                    <a:pt x="88" y="321"/>
                  </a:lnTo>
                  <a:lnTo>
                    <a:pt x="136" y="249"/>
                  </a:lnTo>
                  <a:lnTo>
                    <a:pt x="192" y="153"/>
                  </a:lnTo>
                  <a:lnTo>
                    <a:pt x="232" y="64"/>
                  </a:lnTo>
                  <a:lnTo>
                    <a:pt x="256" y="0"/>
                  </a:lnTo>
                </a:path>
              </a:pathLst>
            </a:custGeom>
            <a:noFill/>
            <a:ln w="25400" cap="rnd" cmpd="sng">
              <a:solidFill>
                <a:srgbClr val="000000"/>
              </a:solidFill>
              <a:prstDash val="solid"/>
              <a:round/>
              <a:headEnd type="none" w="med" len="med"/>
              <a:tailEnd type="none" w="med" len="med"/>
            </a:ln>
            <a:effectLst/>
          </p:spPr>
          <p:txBody>
            <a:bodyPr/>
            <a:lstStyle/>
            <a:p>
              <a:endParaRPr lang="it-IT"/>
            </a:p>
          </p:txBody>
        </p:sp>
        <p:sp>
          <p:nvSpPr>
            <p:cNvPr id="62877" name="Freeform 413"/>
            <p:cNvSpPr/>
            <p:nvPr/>
          </p:nvSpPr>
          <p:spPr bwMode="auto">
            <a:xfrm>
              <a:off x="1068" y="1077"/>
              <a:ext cx="13" cy="19"/>
            </a:xfrm>
            <a:custGeom>
              <a:avLst/>
              <a:gdLst/>
              <a:ahLst/>
              <a:cxnLst>
                <a:cxn ang="0">
                  <a:pos x="0" y="40"/>
                </a:cxn>
                <a:cxn ang="0">
                  <a:pos x="16" y="32"/>
                </a:cxn>
                <a:cxn ang="0">
                  <a:pos x="24" y="0"/>
                </a:cxn>
              </a:cxnLst>
              <a:rect l="0" t="0" r="r" b="b"/>
              <a:pathLst>
                <a:path w="25" h="41">
                  <a:moveTo>
                    <a:pt x="0" y="40"/>
                  </a:moveTo>
                  <a:lnTo>
                    <a:pt x="16" y="32"/>
                  </a:lnTo>
                  <a:lnTo>
                    <a:pt x="24" y="0"/>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62878" name="Line 414"/>
            <p:cNvSpPr>
              <a:spLocks noChangeShapeType="1"/>
            </p:cNvSpPr>
            <p:nvPr/>
          </p:nvSpPr>
          <p:spPr bwMode="auto">
            <a:xfrm>
              <a:off x="1070" y="1075"/>
              <a:ext cx="28" cy="0"/>
            </a:xfrm>
            <a:prstGeom prst="line">
              <a:avLst/>
            </a:prstGeom>
            <a:noFill/>
            <a:ln w="12700">
              <a:solidFill>
                <a:srgbClr val="000000"/>
              </a:solidFill>
              <a:round/>
            </a:ln>
            <a:effectLst/>
          </p:spPr>
          <p:txBody>
            <a:bodyPr wrap="none" anchor="ctr"/>
            <a:lstStyle/>
            <a:p>
              <a:endParaRPr lang="it-IT"/>
            </a:p>
          </p:txBody>
        </p:sp>
        <p:sp>
          <p:nvSpPr>
            <p:cNvPr id="62879" name="Freeform 415"/>
            <p:cNvSpPr/>
            <p:nvPr/>
          </p:nvSpPr>
          <p:spPr bwMode="auto">
            <a:xfrm>
              <a:off x="1061" y="1026"/>
              <a:ext cx="8" cy="8"/>
            </a:xfrm>
            <a:custGeom>
              <a:avLst/>
              <a:gdLst/>
              <a:ahLst/>
              <a:cxnLst>
                <a:cxn ang="0">
                  <a:pos x="0" y="16"/>
                </a:cxn>
                <a:cxn ang="0">
                  <a:pos x="8" y="8"/>
                </a:cxn>
                <a:cxn ang="0">
                  <a:pos x="16" y="0"/>
                </a:cxn>
              </a:cxnLst>
              <a:rect l="0" t="0" r="r" b="b"/>
              <a:pathLst>
                <a:path w="17" h="17">
                  <a:moveTo>
                    <a:pt x="0" y="16"/>
                  </a:moveTo>
                  <a:lnTo>
                    <a:pt x="8" y="8"/>
                  </a:lnTo>
                  <a:lnTo>
                    <a:pt x="16" y="0"/>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62880" name="Freeform 416"/>
            <p:cNvSpPr/>
            <p:nvPr/>
          </p:nvSpPr>
          <p:spPr bwMode="auto">
            <a:xfrm>
              <a:off x="1072" y="1026"/>
              <a:ext cx="9" cy="16"/>
            </a:xfrm>
            <a:custGeom>
              <a:avLst/>
              <a:gdLst/>
              <a:ahLst/>
              <a:cxnLst>
                <a:cxn ang="0">
                  <a:pos x="0" y="0"/>
                </a:cxn>
                <a:cxn ang="0">
                  <a:pos x="8" y="8"/>
                </a:cxn>
                <a:cxn ang="0">
                  <a:pos x="16" y="32"/>
                </a:cxn>
              </a:cxnLst>
              <a:rect l="0" t="0" r="r" b="b"/>
              <a:pathLst>
                <a:path w="17" h="33">
                  <a:moveTo>
                    <a:pt x="0" y="0"/>
                  </a:moveTo>
                  <a:lnTo>
                    <a:pt x="8" y="8"/>
                  </a:lnTo>
                  <a:lnTo>
                    <a:pt x="16" y="32"/>
                  </a:lnTo>
                </a:path>
              </a:pathLst>
            </a:custGeom>
            <a:noFill/>
            <a:ln w="12700" cap="rnd" cmpd="sng">
              <a:solidFill>
                <a:srgbClr val="000000"/>
              </a:solidFill>
              <a:prstDash val="solid"/>
              <a:round/>
              <a:headEnd type="none" w="med" len="med"/>
              <a:tailEnd type="none" w="med" len="med"/>
            </a:ln>
            <a:effectLst/>
          </p:spPr>
          <p:txBody>
            <a:bodyPr/>
            <a:lstStyle/>
            <a:p>
              <a:endParaRPr lang="it-IT"/>
            </a:p>
          </p:txBody>
        </p:sp>
        <p:sp>
          <p:nvSpPr>
            <p:cNvPr id="62881" name="Line 417"/>
            <p:cNvSpPr>
              <a:spLocks noChangeShapeType="1"/>
            </p:cNvSpPr>
            <p:nvPr/>
          </p:nvSpPr>
          <p:spPr bwMode="auto">
            <a:xfrm flipH="1">
              <a:off x="1066" y="1047"/>
              <a:ext cx="36" cy="0"/>
            </a:xfrm>
            <a:prstGeom prst="line">
              <a:avLst/>
            </a:prstGeom>
            <a:noFill/>
            <a:ln w="12700">
              <a:solidFill>
                <a:srgbClr val="000000"/>
              </a:solidFill>
              <a:round/>
            </a:ln>
            <a:effectLst/>
          </p:spPr>
          <p:txBody>
            <a:bodyPr wrap="none" anchor="ctr"/>
            <a:lstStyle/>
            <a:p>
              <a:endParaRPr lang="it-IT"/>
            </a:p>
          </p:txBody>
        </p:sp>
        <p:sp>
          <p:nvSpPr>
            <p:cNvPr id="62882" name="Line 418"/>
            <p:cNvSpPr>
              <a:spLocks noChangeShapeType="1"/>
            </p:cNvSpPr>
            <p:nvPr/>
          </p:nvSpPr>
          <p:spPr bwMode="auto">
            <a:xfrm>
              <a:off x="1117" y="1088"/>
              <a:ext cx="0" cy="0"/>
            </a:xfrm>
            <a:prstGeom prst="line">
              <a:avLst/>
            </a:prstGeom>
            <a:noFill/>
            <a:ln w="12700">
              <a:solidFill>
                <a:srgbClr val="000000"/>
              </a:solidFill>
              <a:round/>
            </a:ln>
            <a:effectLst/>
          </p:spPr>
          <p:txBody>
            <a:bodyPr wrap="none" anchor="ctr"/>
            <a:lstStyle/>
            <a:p>
              <a:endParaRPr lang="it-IT"/>
            </a:p>
          </p:txBody>
        </p:sp>
        <p:sp>
          <p:nvSpPr>
            <p:cNvPr id="62883" name="Line 419"/>
            <p:cNvSpPr>
              <a:spLocks noChangeShapeType="1"/>
            </p:cNvSpPr>
            <p:nvPr/>
          </p:nvSpPr>
          <p:spPr bwMode="auto">
            <a:xfrm>
              <a:off x="1117" y="1034"/>
              <a:ext cx="0" cy="0"/>
            </a:xfrm>
            <a:prstGeom prst="line">
              <a:avLst/>
            </a:prstGeom>
            <a:noFill/>
            <a:ln w="12700">
              <a:solidFill>
                <a:srgbClr val="000000"/>
              </a:solidFill>
              <a:round/>
            </a:ln>
            <a:effectLst/>
          </p:spPr>
          <p:txBody>
            <a:bodyPr wrap="none" anchor="ctr"/>
            <a:lstStyle/>
            <a:p>
              <a:endParaRPr lang="it-IT"/>
            </a:p>
          </p:txBody>
        </p:sp>
        <p:sp>
          <p:nvSpPr>
            <p:cNvPr id="62884" name="Line 420"/>
            <p:cNvSpPr>
              <a:spLocks noChangeShapeType="1"/>
            </p:cNvSpPr>
            <p:nvPr/>
          </p:nvSpPr>
          <p:spPr bwMode="auto">
            <a:xfrm>
              <a:off x="1176" y="1100"/>
              <a:ext cx="0" cy="0"/>
            </a:xfrm>
            <a:prstGeom prst="line">
              <a:avLst/>
            </a:prstGeom>
            <a:noFill/>
            <a:ln w="12700">
              <a:solidFill>
                <a:srgbClr val="000000"/>
              </a:solidFill>
              <a:round/>
            </a:ln>
            <a:effectLst/>
          </p:spPr>
          <p:txBody>
            <a:bodyPr wrap="none" anchor="ctr"/>
            <a:lstStyle/>
            <a:p>
              <a:endParaRPr lang="it-IT"/>
            </a:p>
          </p:txBody>
        </p:sp>
        <p:sp>
          <p:nvSpPr>
            <p:cNvPr id="62885" name="Line 421"/>
            <p:cNvSpPr>
              <a:spLocks noChangeShapeType="1"/>
            </p:cNvSpPr>
            <p:nvPr/>
          </p:nvSpPr>
          <p:spPr bwMode="auto">
            <a:xfrm flipV="1">
              <a:off x="1059" y="1028"/>
              <a:ext cx="7" cy="19"/>
            </a:xfrm>
            <a:prstGeom prst="line">
              <a:avLst/>
            </a:prstGeom>
            <a:noFill/>
            <a:ln w="12700">
              <a:solidFill>
                <a:srgbClr val="000000"/>
              </a:solidFill>
              <a:round/>
            </a:ln>
            <a:effectLst/>
          </p:spPr>
          <p:txBody>
            <a:bodyPr wrap="none" anchor="ctr"/>
            <a:lstStyle/>
            <a:p>
              <a:endParaRPr lang="it-IT"/>
            </a:p>
          </p:txBody>
        </p:sp>
        <p:sp>
          <p:nvSpPr>
            <p:cNvPr id="62886" name="Rectangle 422"/>
            <p:cNvSpPr>
              <a:spLocks noChangeArrowheads="1"/>
            </p:cNvSpPr>
            <p:nvPr/>
          </p:nvSpPr>
          <p:spPr bwMode="auto">
            <a:xfrm>
              <a:off x="1234" y="1020"/>
              <a:ext cx="144" cy="82"/>
            </a:xfrm>
            <a:prstGeom prst="rect">
              <a:avLst/>
            </a:prstGeom>
            <a:solidFill>
              <a:srgbClr val="3366FF"/>
            </a:solidFill>
            <a:ln w="12700">
              <a:solidFill>
                <a:srgbClr val="3366FF"/>
              </a:solidFill>
              <a:miter lim="800000"/>
            </a:ln>
            <a:effectLst/>
          </p:spPr>
          <p:txBody>
            <a:bodyPr wrap="none" anchor="ctr"/>
            <a:lstStyle/>
            <a:p>
              <a:endParaRPr lang="it-IT"/>
            </a:p>
          </p:txBody>
        </p:sp>
        <p:sp>
          <p:nvSpPr>
            <p:cNvPr id="62887" name="Line 423"/>
            <p:cNvSpPr>
              <a:spLocks noChangeShapeType="1"/>
            </p:cNvSpPr>
            <p:nvPr/>
          </p:nvSpPr>
          <p:spPr bwMode="auto">
            <a:xfrm>
              <a:off x="1382" y="1108"/>
              <a:ext cx="0" cy="0"/>
            </a:xfrm>
            <a:prstGeom prst="line">
              <a:avLst/>
            </a:prstGeom>
            <a:noFill/>
            <a:ln w="12700">
              <a:solidFill>
                <a:srgbClr val="000000"/>
              </a:solidFill>
              <a:round/>
            </a:ln>
            <a:effectLst/>
          </p:spPr>
          <p:txBody>
            <a:bodyPr wrap="none" anchor="ctr"/>
            <a:lstStyle/>
            <a:p>
              <a:endParaRPr lang="it-IT"/>
            </a:p>
          </p:txBody>
        </p:sp>
        <p:sp>
          <p:nvSpPr>
            <p:cNvPr id="62888" name="Rectangle 424"/>
            <p:cNvSpPr>
              <a:spLocks noChangeArrowheads="1"/>
            </p:cNvSpPr>
            <p:nvPr/>
          </p:nvSpPr>
          <p:spPr bwMode="auto">
            <a:xfrm>
              <a:off x="1117" y="1047"/>
              <a:ext cx="66" cy="32"/>
            </a:xfrm>
            <a:prstGeom prst="rect">
              <a:avLst/>
            </a:prstGeom>
            <a:solidFill>
              <a:srgbClr val="3366FF"/>
            </a:solidFill>
            <a:ln w="12700">
              <a:solidFill>
                <a:srgbClr val="3366FF"/>
              </a:solidFill>
              <a:miter lim="800000"/>
            </a:ln>
            <a:effectLst/>
          </p:spPr>
          <p:txBody>
            <a:bodyPr wrap="none" anchor="ctr"/>
            <a:lstStyle/>
            <a:p>
              <a:endParaRPr lang="it-IT"/>
            </a:p>
          </p:txBody>
        </p:sp>
        <p:sp>
          <p:nvSpPr>
            <p:cNvPr id="62889" name="Rectangle 425"/>
            <p:cNvSpPr>
              <a:spLocks noChangeArrowheads="1"/>
            </p:cNvSpPr>
            <p:nvPr/>
          </p:nvSpPr>
          <p:spPr bwMode="auto">
            <a:xfrm>
              <a:off x="1070" y="1051"/>
              <a:ext cx="28" cy="16"/>
            </a:xfrm>
            <a:prstGeom prst="rect">
              <a:avLst/>
            </a:prstGeom>
            <a:solidFill>
              <a:srgbClr val="3366FF"/>
            </a:solidFill>
            <a:ln w="12700">
              <a:solidFill>
                <a:srgbClr val="3366FF"/>
              </a:solidFill>
              <a:miter lim="800000"/>
            </a:ln>
            <a:effectLst/>
          </p:spPr>
          <p:txBody>
            <a:bodyPr wrap="none" anchor="ctr"/>
            <a:lstStyle/>
            <a:p>
              <a:endParaRPr lang="it-IT"/>
            </a:p>
          </p:txBody>
        </p:sp>
        <p:sp>
          <p:nvSpPr>
            <p:cNvPr id="62890" name="Line 426"/>
            <p:cNvSpPr>
              <a:spLocks noChangeShapeType="1"/>
            </p:cNvSpPr>
            <p:nvPr/>
          </p:nvSpPr>
          <p:spPr bwMode="auto">
            <a:xfrm>
              <a:off x="1113" y="1081"/>
              <a:ext cx="0" cy="0"/>
            </a:xfrm>
            <a:prstGeom prst="line">
              <a:avLst/>
            </a:prstGeom>
            <a:noFill/>
            <a:ln w="12700">
              <a:solidFill>
                <a:srgbClr val="000000"/>
              </a:solidFill>
              <a:round/>
            </a:ln>
            <a:effectLst/>
          </p:spPr>
          <p:txBody>
            <a:bodyPr wrap="none" anchor="ctr"/>
            <a:lstStyle/>
            <a:p>
              <a:endParaRPr lang="it-IT"/>
            </a:p>
          </p:txBody>
        </p:sp>
        <p:sp>
          <p:nvSpPr>
            <p:cNvPr id="62891" name="Line 427"/>
            <p:cNvSpPr>
              <a:spLocks noChangeShapeType="1"/>
            </p:cNvSpPr>
            <p:nvPr/>
          </p:nvSpPr>
          <p:spPr bwMode="auto">
            <a:xfrm>
              <a:off x="1121" y="1084"/>
              <a:ext cx="0" cy="0"/>
            </a:xfrm>
            <a:prstGeom prst="line">
              <a:avLst/>
            </a:prstGeom>
            <a:noFill/>
            <a:ln w="12700">
              <a:solidFill>
                <a:srgbClr val="000000"/>
              </a:solidFill>
              <a:round/>
            </a:ln>
            <a:effectLst/>
          </p:spPr>
          <p:txBody>
            <a:bodyPr wrap="none" anchor="ctr"/>
            <a:lstStyle/>
            <a:p>
              <a:endParaRPr lang="it-IT"/>
            </a:p>
          </p:txBody>
        </p:sp>
        <p:sp>
          <p:nvSpPr>
            <p:cNvPr id="62892" name="Line 428"/>
            <p:cNvSpPr>
              <a:spLocks noChangeShapeType="1"/>
            </p:cNvSpPr>
            <p:nvPr/>
          </p:nvSpPr>
          <p:spPr bwMode="auto">
            <a:xfrm>
              <a:off x="961" y="1051"/>
              <a:ext cx="8" cy="0"/>
            </a:xfrm>
            <a:prstGeom prst="line">
              <a:avLst/>
            </a:prstGeom>
            <a:noFill/>
            <a:ln w="12700">
              <a:solidFill>
                <a:srgbClr val="3366FF"/>
              </a:solidFill>
              <a:round/>
            </a:ln>
            <a:effectLst/>
          </p:spPr>
          <p:txBody>
            <a:bodyPr wrap="none" anchor="ctr"/>
            <a:lstStyle/>
            <a:p>
              <a:endParaRPr lang="it-IT"/>
            </a:p>
          </p:txBody>
        </p:sp>
        <p:sp>
          <p:nvSpPr>
            <p:cNvPr id="62893" name="Line 429"/>
            <p:cNvSpPr>
              <a:spLocks noChangeShapeType="1"/>
            </p:cNvSpPr>
            <p:nvPr/>
          </p:nvSpPr>
          <p:spPr bwMode="auto">
            <a:xfrm flipH="1">
              <a:off x="922" y="1055"/>
              <a:ext cx="51" cy="0"/>
            </a:xfrm>
            <a:prstGeom prst="line">
              <a:avLst/>
            </a:prstGeom>
            <a:noFill/>
            <a:ln w="12700">
              <a:solidFill>
                <a:srgbClr val="3366FF"/>
              </a:solidFill>
              <a:round/>
            </a:ln>
            <a:effectLst/>
          </p:spPr>
          <p:txBody>
            <a:bodyPr wrap="none" anchor="ctr"/>
            <a:lstStyle/>
            <a:p>
              <a:endParaRPr lang="it-IT"/>
            </a:p>
          </p:txBody>
        </p:sp>
        <p:sp>
          <p:nvSpPr>
            <p:cNvPr id="62894" name="Line 430"/>
            <p:cNvSpPr>
              <a:spLocks noChangeShapeType="1"/>
            </p:cNvSpPr>
            <p:nvPr/>
          </p:nvSpPr>
          <p:spPr bwMode="auto">
            <a:xfrm flipH="1">
              <a:off x="922" y="1051"/>
              <a:ext cx="8" cy="0"/>
            </a:xfrm>
            <a:prstGeom prst="line">
              <a:avLst/>
            </a:prstGeom>
            <a:noFill/>
            <a:ln w="12700">
              <a:solidFill>
                <a:srgbClr val="3366FF"/>
              </a:solidFill>
              <a:round/>
            </a:ln>
            <a:effectLst/>
          </p:spPr>
          <p:txBody>
            <a:bodyPr wrap="none" anchor="ctr"/>
            <a:lstStyle/>
            <a:p>
              <a:endParaRPr lang="it-IT"/>
            </a:p>
          </p:txBody>
        </p:sp>
        <p:sp>
          <p:nvSpPr>
            <p:cNvPr id="62895" name="Line 431"/>
            <p:cNvSpPr>
              <a:spLocks noChangeShapeType="1"/>
            </p:cNvSpPr>
            <p:nvPr/>
          </p:nvSpPr>
          <p:spPr bwMode="auto">
            <a:xfrm>
              <a:off x="926" y="1047"/>
              <a:ext cx="0" cy="0"/>
            </a:xfrm>
            <a:prstGeom prst="line">
              <a:avLst/>
            </a:prstGeom>
            <a:noFill/>
            <a:ln w="12700">
              <a:solidFill>
                <a:srgbClr val="3366FF"/>
              </a:solidFill>
              <a:round/>
            </a:ln>
            <a:effectLst/>
          </p:spPr>
          <p:txBody>
            <a:bodyPr wrap="none" anchor="ctr"/>
            <a:lstStyle/>
            <a:p>
              <a:endParaRPr lang="it-IT"/>
            </a:p>
          </p:txBody>
        </p:sp>
        <p:sp>
          <p:nvSpPr>
            <p:cNvPr id="62896" name="Line 432"/>
            <p:cNvSpPr>
              <a:spLocks noChangeShapeType="1"/>
            </p:cNvSpPr>
            <p:nvPr/>
          </p:nvSpPr>
          <p:spPr bwMode="auto">
            <a:xfrm>
              <a:off x="930" y="1041"/>
              <a:ext cx="0" cy="0"/>
            </a:xfrm>
            <a:prstGeom prst="line">
              <a:avLst/>
            </a:prstGeom>
            <a:noFill/>
            <a:ln w="12700">
              <a:solidFill>
                <a:srgbClr val="3366FF"/>
              </a:solidFill>
              <a:round/>
            </a:ln>
            <a:effectLst/>
          </p:spPr>
          <p:txBody>
            <a:bodyPr wrap="none" anchor="ctr"/>
            <a:lstStyle/>
            <a:p>
              <a:endParaRPr lang="it-IT"/>
            </a:p>
          </p:txBody>
        </p:sp>
        <p:sp>
          <p:nvSpPr>
            <p:cNvPr id="62897" name="Line 433"/>
            <p:cNvSpPr>
              <a:spLocks noChangeShapeType="1"/>
            </p:cNvSpPr>
            <p:nvPr/>
          </p:nvSpPr>
          <p:spPr bwMode="auto">
            <a:xfrm>
              <a:off x="926" y="1059"/>
              <a:ext cx="43" cy="0"/>
            </a:xfrm>
            <a:prstGeom prst="line">
              <a:avLst/>
            </a:prstGeom>
            <a:noFill/>
            <a:ln w="12700">
              <a:solidFill>
                <a:srgbClr val="3366FF"/>
              </a:solidFill>
              <a:round/>
            </a:ln>
            <a:effectLst/>
          </p:spPr>
          <p:txBody>
            <a:bodyPr wrap="none" anchor="ctr"/>
            <a:lstStyle/>
            <a:p>
              <a:endParaRPr lang="it-IT"/>
            </a:p>
          </p:txBody>
        </p:sp>
        <p:sp>
          <p:nvSpPr>
            <p:cNvPr id="62898" name="Line 434"/>
            <p:cNvSpPr>
              <a:spLocks noChangeShapeType="1"/>
            </p:cNvSpPr>
            <p:nvPr/>
          </p:nvSpPr>
          <p:spPr bwMode="auto">
            <a:xfrm flipH="1">
              <a:off x="922" y="1063"/>
              <a:ext cx="51" cy="0"/>
            </a:xfrm>
            <a:prstGeom prst="line">
              <a:avLst/>
            </a:prstGeom>
            <a:noFill/>
            <a:ln w="12700">
              <a:solidFill>
                <a:srgbClr val="3366FF"/>
              </a:solidFill>
              <a:round/>
            </a:ln>
            <a:effectLst/>
          </p:spPr>
          <p:txBody>
            <a:bodyPr wrap="none" anchor="ctr"/>
            <a:lstStyle/>
            <a:p>
              <a:endParaRPr lang="it-IT"/>
            </a:p>
          </p:txBody>
        </p:sp>
        <p:sp>
          <p:nvSpPr>
            <p:cNvPr id="62899" name="Line 435"/>
            <p:cNvSpPr>
              <a:spLocks noChangeShapeType="1"/>
            </p:cNvSpPr>
            <p:nvPr/>
          </p:nvSpPr>
          <p:spPr bwMode="auto">
            <a:xfrm>
              <a:off x="930" y="1067"/>
              <a:ext cx="39" cy="0"/>
            </a:xfrm>
            <a:prstGeom prst="line">
              <a:avLst/>
            </a:prstGeom>
            <a:noFill/>
            <a:ln w="12700">
              <a:solidFill>
                <a:srgbClr val="3366FF"/>
              </a:solidFill>
              <a:round/>
            </a:ln>
            <a:effectLst/>
          </p:spPr>
          <p:txBody>
            <a:bodyPr wrap="none" anchor="ctr"/>
            <a:lstStyle/>
            <a:p>
              <a:endParaRPr lang="it-IT"/>
            </a:p>
          </p:txBody>
        </p:sp>
        <p:sp>
          <p:nvSpPr>
            <p:cNvPr id="62900" name="Line 436"/>
            <p:cNvSpPr>
              <a:spLocks noChangeShapeType="1"/>
            </p:cNvSpPr>
            <p:nvPr/>
          </p:nvSpPr>
          <p:spPr bwMode="auto">
            <a:xfrm flipH="1">
              <a:off x="926" y="1070"/>
              <a:ext cx="47" cy="0"/>
            </a:xfrm>
            <a:prstGeom prst="line">
              <a:avLst/>
            </a:prstGeom>
            <a:noFill/>
            <a:ln w="12700">
              <a:solidFill>
                <a:srgbClr val="3366FF"/>
              </a:solidFill>
              <a:round/>
            </a:ln>
            <a:effectLst/>
          </p:spPr>
          <p:txBody>
            <a:bodyPr wrap="none" anchor="ctr"/>
            <a:lstStyle/>
            <a:p>
              <a:endParaRPr lang="it-IT"/>
            </a:p>
          </p:txBody>
        </p:sp>
        <p:sp>
          <p:nvSpPr>
            <p:cNvPr id="62901" name="Line 437"/>
            <p:cNvSpPr>
              <a:spLocks noChangeShapeType="1"/>
            </p:cNvSpPr>
            <p:nvPr/>
          </p:nvSpPr>
          <p:spPr bwMode="auto">
            <a:xfrm>
              <a:off x="934" y="1075"/>
              <a:ext cx="4" cy="0"/>
            </a:xfrm>
            <a:prstGeom prst="line">
              <a:avLst/>
            </a:prstGeom>
            <a:noFill/>
            <a:ln w="12700">
              <a:solidFill>
                <a:srgbClr val="3366FF"/>
              </a:solidFill>
              <a:round/>
            </a:ln>
            <a:effectLst/>
          </p:spPr>
          <p:txBody>
            <a:bodyPr wrap="none" anchor="ctr"/>
            <a:lstStyle/>
            <a:p>
              <a:endParaRPr lang="it-IT"/>
            </a:p>
          </p:txBody>
        </p:sp>
        <p:sp>
          <p:nvSpPr>
            <p:cNvPr id="62902" name="Line 438"/>
            <p:cNvSpPr>
              <a:spLocks noChangeShapeType="1"/>
            </p:cNvSpPr>
            <p:nvPr/>
          </p:nvSpPr>
          <p:spPr bwMode="auto">
            <a:xfrm>
              <a:off x="934" y="1079"/>
              <a:ext cx="4" cy="0"/>
            </a:xfrm>
            <a:prstGeom prst="line">
              <a:avLst/>
            </a:prstGeom>
            <a:noFill/>
            <a:ln w="12700">
              <a:solidFill>
                <a:srgbClr val="3366FF"/>
              </a:solidFill>
              <a:round/>
            </a:ln>
            <a:effectLst/>
          </p:spPr>
          <p:txBody>
            <a:bodyPr wrap="none" anchor="ctr"/>
            <a:lstStyle/>
            <a:p>
              <a:endParaRPr lang="it-IT"/>
            </a:p>
          </p:txBody>
        </p:sp>
        <p:sp>
          <p:nvSpPr>
            <p:cNvPr id="62903" name="Line 439"/>
            <p:cNvSpPr>
              <a:spLocks noChangeShapeType="1"/>
            </p:cNvSpPr>
            <p:nvPr/>
          </p:nvSpPr>
          <p:spPr bwMode="auto">
            <a:xfrm>
              <a:off x="938" y="1081"/>
              <a:ext cx="0" cy="0"/>
            </a:xfrm>
            <a:prstGeom prst="line">
              <a:avLst/>
            </a:prstGeom>
            <a:noFill/>
            <a:ln w="12700">
              <a:solidFill>
                <a:srgbClr val="3366FF"/>
              </a:solidFill>
              <a:round/>
            </a:ln>
            <a:effectLst/>
          </p:spPr>
          <p:txBody>
            <a:bodyPr wrap="none" anchor="ctr"/>
            <a:lstStyle/>
            <a:p>
              <a:endParaRPr lang="it-IT"/>
            </a:p>
          </p:txBody>
        </p:sp>
        <p:sp>
          <p:nvSpPr>
            <p:cNvPr id="62904" name="Line 440"/>
            <p:cNvSpPr>
              <a:spLocks noChangeShapeType="1"/>
            </p:cNvSpPr>
            <p:nvPr/>
          </p:nvSpPr>
          <p:spPr bwMode="auto">
            <a:xfrm>
              <a:off x="942" y="1081"/>
              <a:ext cx="0" cy="0"/>
            </a:xfrm>
            <a:prstGeom prst="line">
              <a:avLst/>
            </a:prstGeom>
            <a:noFill/>
            <a:ln w="12700">
              <a:solidFill>
                <a:srgbClr val="3366FF"/>
              </a:solidFill>
              <a:round/>
            </a:ln>
            <a:effectLst/>
          </p:spPr>
          <p:txBody>
            <a:bodyPr wrap="none" anchor="ctr"/>
            <a:lstStyle/>
            <a:p>
              <a:endParaRPr lang="it-IT"/>
            </a:p>
          </p:txBody>
        </p:sp>
        <p:sp>
          <p:nvSpPr>
            <p:cNvPr id="62905" name="Line 441"/>
            <p:cNvSpPr>
              <a:spLocks noChangeShapeType="1"/>
            </p:cNvSpPr>
            <p:nvPr/>
          </p:nvSpPr>
          <p:spPr bwMode="auto">
            <a:xfrm>
              <a:off x="938" y="1086"/>
              <a:ext cx="0" cy="0"/>
            </a:xfrm>
            <a:prstGeom prst="line">
              <a:avLst/>
            </a:prstGeom>
            <a:noFill/>
            <a:ln w="12700">
              <a:solidFill>
                <a:srgbClr val="3366FF"/>
              </a:solidFill>
              <a:round/>
            </a:ln>
            <a:effectLst/>
          </p:spPr>
          <p:txBody>
            <a:bodyPr wrap="none" anchor="ctr"/>
            <a:lstStyle/>
            <a:p>
              <a:endParaRPr lang="it-IT"/>
            </a:p>
          </p:txBody>
        </p:sp>
        <p:sp>
          <p:nvSpPr>
            <p:cNvPr id="62906" name="Line 442"/>
            <p:cNvSpPr>
              <a:spLocks noChangeShapeType="1"/>
            </p:cNvSpPr>
            <p:nvPr/>
          </p:nvSpPr>
          <p:spPr bwMode="auto">
            <a:xfrm>
              <a:off x="922" y="1039"/>
              <a:ext cx="0" cy="0"/>
            </a:xfrm>
            <a:prstGeom prst="line">
              <a:avLst/>
            </a:prstGeom>
            <a:noFill/>
            <a:ln w="12700">
              <a:solidFill>
                <a:srgbClr val="3366FF"/>
              </a:solidFill>
              <a:round/>
            </a:ln>
            <a:effectLst/>
          </p:spPr>
          <p:txBody>
            <a:bodyPr wrap="none" anchor="ctr"/>
            <a:lstStyle/>
            <a:p>
              <a:endParaRPr lang="it-IT"/>
            </a:p>
          </p:txBody>
        </p:sp>
        <p:sp>
          <p:nvSpPr>
            <p:cNvPr id="62907" name="Line 443"/>
            <p:cNvSpPr>
              <a:spLocks noChangeShapeType="1"/>
            </p:cNvSpPr>
            <p:nvPr/>
          </p:nvSpPr>
          <p:spPr bwMode="auto">
            <a:xfrm>
              <a:off x="918" y="1043"/>
              <a:ext cx="0" cy="59"/>
            </a:xfrm>
            <a:prstGeom prst="line">
              <a:avLst/>
            </a:prstGeom>
            <a:noFill/>
            <a:ln w="12700">
              <a:solidFill>
                <a:srgbClr val="3366FF"/>
              </a:solidFill>
              <a:round/>
            </a:ln>
            <a:effectLst/>
          </p:spPr>
          <p:txBody>
            <a:bodyPr wrap="none" anchor="ctr"/>
            <a:lstStyle/>
            <a:p>
              <a:endParaRPr lang="it-IT"/>
            </a:p>
          </p:txBody>
        </p:sp>
        <p:sp>
          <p:nvSpPr>
            <p:cNvPr id="62908" name="Line 444"/>
            <p:cNvSpPr>
              <a:spLocks noChangeShapeType="1"/>
            </p:cNvSpPr>
            <p:nvPr/>
          </p:nvSpPr>
          <p:spPr bwMode="auto">
            <a:xfrm flipV="1">
              <a:off x="922" y="1063"/>
              <a:ext cx="0" cy="39"/>
            </a:xfrm>
            <a:prstGeom prst="line">
              <a:avLst/>
            </a:prstGeom>
            <a:noFill/>
            <a:ln w="12700">
              <a:solidFill>
                <a:srgbClr val="3366FF"/>
              </a:solidFill>
              <a:round/>
            </a:ln>
            <a:effectLst/>
          </p:spPr>
          <p:txBody>
            <a:bodyPr wrap="none" anchor="ctr"/>
            <a:lstStyle/>
            <a:p>
              <a:endParaRPr lang="it-IT"/>
            </a:p>
          </p:txBody>
        </p:sp>
        <p:sp>
          <p:nvSpPr>
            <p:cNvPr id="62909" name="Line 445"/>
            <p:cNvSpPr>
              <a:spLocks noChangeShapeType="1"/>
            </p:cNvSpPr>
            <p:nvPr/>
          </p:nvSpPr>
          <p:spPr bwMode="auto">
            <a:xfrm>
              <a:off x="926" y="1075"/>
              <a:ext cx="0" cy="23"/>
            </a:xfrm>
            <a:prstGeom prst="line">
              <a:avLst/>
            </a:prstGeom>
            <a:noFill/>
            <a:ln w="12700">
              <a:solidFill>
                <a:srgbClr val="3366FF"/>
              </a:solidFill>
              <a:round/>
            </a:ln>
            <a:effectLst/>
          </p:spPr>
          <p:txBody>
            <a:bodyPr wrap="none" anchor="ctr"/>
            <a:lstStyle/>
            <a:p>
              <a:endParaRPr lang="it-IT"/>
            </a:p>
          </p:txBody>
        </p:sp>
        <p:sp>
          <p:nvSpPr>
            <p:cNvPr id="62910" name="Line 446"/>
            <p:cNvSpPr>
              <a:spLocks noChangeShapeType="1"/>
            </p:cNvSpPr>
            <p:nvPr/>
          </p:nvSpPr>
          <p:spPr bwMode="auto">
            <a:xfrm flipV="1">
              <a:off x="930" y="1079"/>
              <a:ext cx="0" cy="23"/>
            </a:xfrm>
            <a:prstGeom prst="line">
              <a:avLst/>
            </a:prstGeom>
            <a:noFill/>
            <a:ln w="12700">
              <a:solidFill>
                <a:srgbClr val="3366FF"/>
              </a:solidFill>
              <a:round/>
            </a:ln>
            <a:effectLst/>
          </p:spPr>
          <p:txBody>
            <a:bodyPr wrap="none" anchor="ctr"/>
            <a:lstStyle/>
            <a:p>
              <a:endParaRPr lang="it-IT"/>
            </a:p>
          </p:txBody>
        </p:sp>
        <p:sp>
          <p:nvSpPr>
            <p:cNvPr id="62911" name="Line 447"/>
            <p:cNvSpPr>
              <a:spLocks noChangeShapeType="1"/>
            </p:cNvSpPr>
            <p:nvPr/>
          </p:nvSpPr>
          <p:spPr bwMode="auto">
            <a:xfrm>
              <a:off x="934" y="1090"/>
              <a:ext cx="0" cy="8"/>
            </a:xfrm>
            <a:prstGeom prst="line">
              <a:avLst/>
            </a:prstGeom>
            <a:noFill/>
            <a:ln w="12700">
              <a:solidFill>
                <a:srgbClr val="3366FF"/>
              </a:solidFill>
              <a:round/>
            </a:ln>
            <a:effectLst/>
          </p:spPr>
          <p:txBody>
            <a:bodyPr wrap="none" anchor="ctr"/>
            <a:lstStyle/>
            <a:p>
              <a:endParaRPr lang="it-IT"/>
            </a:p>
          </p:txBody>
        </p:sp>
        <p:sp>
          <p:nvSpPr>
            <p:cNvPr id="62912" name="Line 448"/>
            <p:cNvSpPr>
              <a:spLocks noChangeShapeType="1"/>
            </p:cNvSpPr>
            <p:nvPr/>
          </p:nvSpPr>
          <p:spPr bwMode="auto">
            <a:xfrm>
              <a:off x="938" y="1096"/>
              <a:ext cx="0" cy="0"/>
            </a:xfrm>
            <a:prstGeom prst="line">
              <a:avLst/>
            </a:prstGeom>
            <a:noFill/>
            <a:ln w="12700">
              <a:solidFill>
                <a:srgbClr val="3366FF"/>
              </a:solidFill>
              <a:round/>
            </a:ln>
            <a:effectLst/>
          </p:spPr>
          <p:txBody>
            <a:bodyPr wrap="none" anchor="ctr"/>
            <a:lstStyle/>
            <a:p>
              <a:endParaRPr lang="it-IT"/>
            </a:p>
          </p:txBody>
        </p:sp>
        <p:sp>
          <p:nvSpPr>
            <p:cNvPr id="62913" name="Line 449"/>
            <p:cNvSpPr>
              <a:spLocks noChangeShapeType="1"/>
            </p:cNvSpPr>
            <p:nvPr/>
          </p:nvSpPr>
          <p:spPr bwMode="auto">
            <a:xfrm flipV="1">
              <a:off x="914" y="1039"/>
              <a:ext cx="0" cy="67"/>
            </a:xfrm>
            <a:prstGeom prst="line">
              <a:avLst/>
            </a:prstGeom>
            <a:noFill/>
            <a:ln w="12700">
              <a:solidFill>
                <a:srgbClr val="3366FF"/>
              </a:solidFill>
              <a:round/>
            </a:ln>
            <a:effectLst/>
          </p:spPr>
          <p:txBody>
            <a:bodyPr wrap="none" anchor="ctr"/>
            <a:lstStyle/>
            <a:p>
              <a:endParaRPr lang="it-IT"/>
            </a:p>
          </p:txBody>
        </p:sp>
        <p:sp>
          <p:nvSpPr>
            <p:cNvPr id="62914" name="Line 450"/>
            <p:cNvSpPr>
              <a:spLocks noChangeShapeType="1"/>
            </p:cNvSpPr>
            <p:nvPr/>
          </p:nvSpPr>
          <p:spPr bwMode="auto">
            <a:xfrm>
              <a:off x="910" y="1043"/>
              <a:ext cx="0" cy="59"/>
            </a:xfrm>
            <a:prstGeom prst="line">
              <a:avLst/>
            </a:prstGeom>
            <a:noFill/>
            <a:ln w="12700">
              <a:solidFill>
                <a:srgbClr val="3366FF"/>
              </a:solidFill>
              <a:round/>
            </a:ln>
            <a:effectLst/>
          </p:spPr>
          <p:txBody>
            <a:bodyPr wrap="none" anchor="ctr"/>
            <a:lstStyle/>
            <a:p>
              <a:endParaRPr lang="it-IT"/>
            </a:p>
          </p:txBody>
        </p:sp>
        <p:sp>
          <p:nvSpPr>
            <p:cNvPr id="62915" name="Line 451"/>
            <p:cNvSpPr>
              <a:spLocks noChangeShapeType="1"/>
            </p:cNvSpPr>
            <p:nvPr/>
          </p:nvSpPr>
          <p:spPr bwMode="auto">
            <a:xfrm flipV="1">
              <a:off x="907" y="1039"/>
              <a:ext cx="0" cy="67"/>
            </a:xfrm>
            <a:prstGeom prst="line">
              <a:avLst/>
            </a:prstGeom>
            <a:noFill/>
            <a:ln w="12700">
              <a:solidFill>
                <a:srgbClr val="3366FF"/>
              </a:solidFill>
              <a:round/>
            </a:ln>
            <a:effectLst/>
          </p:spPr>
          <p:txBody>
            <a:bodyPr wrap="none" anchor="ctr"/>
            <a:lstStyle/>
            <a:p>
              <a:endParaRPr lang="it-IT"/>
            </a:p>
          </p:txBody>
        </p:sp>
        <p:sp>
          <p:nvSpPr>
            <p:cNvPr id="62916" name="Line 452"/>
            <p:cNvSpPr>
              <a:spLocks noChangeShapeType="1"/>
            </p:cNvSpPr>
            <p:nvPr/>
          </p:nvSpPr>
          <p:spPr bwMode="auto">
            <a:xfrm>
              <a:off x="903" y="1047"/>
              <a:ext cx="0" cy="55"/>
            </a:xfrm>
            <a:prstGeom prst="line">
              <a:avLst/>
            </a:prstGeom>
            <a:noFill/>
            <a:ln w="12700">
              <a:solidFill>
                <a:srgbClr val="3366FF"/>
              </a:solidFill>
              <a:round/>
            </a:ln>
            <a:effectLst/>
          </p:spPr>
          <p:txBody>
            <a:bodyPr wrap="none" anchor="ctr"/>
            <a:lstStyle/>
            <a:p>
              <a:endParaRPr lang="it-IT"/>
            </a:p>
          </p:txBody>
        </p:sp>
        <p:sp>
          <p:nvSpPr>
            <p:cNvPr id="62917" name="Line 453"/>
            <p:cNvSpPr>
              <a:spLocks noChangeShapeType="1"/>
            </p:cNvSpPr>
            <p:nvPr/>
          </p:nvSpPr>
          <p:spPr bwMode="auto">
            <a:xfrm flipV="1">
              <a:off x="899" y="1043"/>
              <a:ext cx="0" cy="66"/>
            </a:xfrm>
            <a:prstGeom prst="line">
              <a:avLst/>
            </a:prstGeom>
            <a:noFill/>
            <a:ln w="12700">
              <a:solidFill>
                <a:srgbClr val="3366FF"/>
              </a:solidFill>
              <a:round/>
            </a:ln>
            <a:effectLst/>
          </p:spPr>
          <p:txBody>
            <a:bodyPr wrap="none" anchor="ctr"/>
            <a:lstStyle/>
            <a:p>
              <a:endParaRPr lang="it-IT"/>
            </a:p>
          </p:txBody>
        </p:sp>
        <p:sp>
          <p:nvSpPr>
            <p:cNvPr id="62918" name="Line 454"/>
            <p:cNvSpPr>
              <a:spLocks noChangeShapeType="1"/>
            </p:cNvSpPr>
            <p:nvPr/>
          </p:nvSpPr>
          <p:spPr bwMode="auto">
            <a:xfrm>
              <a:off x="895" y="1047"/>
              <a:ext cx="0" cy="59"/>
            </a:xfrm>
            <a:prstGeom prst="line">
              <a:avLst/>
            </a:prstGeom>
            <a:noFill/>
            <a:ln w="12700">
              <a:solidFill>
                <a:srgbClr val="3366FF"/>
              </a:solidFill>
              <a:round/>
            </a:ln>
            <a:effectLst/>
          </p:spPr>
          <p:txBody>
            <a:bodyPr wrap="none" anchor="ctr"/>
            <a:lstStyle/>
            <a:p>
              <a:endParaRPr lang="it-IT"/>
            </a:p>
          </p:txBody>
        </p:sp>
        <p:sp>
          <p:nvSpPr>
            <p:cNvPr id="62919" name="Line 455"/>
            <p:cNvSpPr>
              <a:spLocks noChangeShapeType="1"/>
            </p:cNvSpPr>
            <p:nvPr/>
          </p:nvSpPr>
          <p:spPr bwMode="auto">
            <a:xfrm flipV="1">
              <a:off x="891" y="1043"/>
              <a:ext cx="0" cy="66"/>
            </a:xfrm>
            <a:prstGeom prst="line">
              <a:avLst/>
            </a:prstGeom>
            <a:noFill/>
            <a:ln w="12700">
              <a:solidFill>
                <a:srgbClr val="3366FF"/>
              </a:solidFill>
              <a:round/>
            </a:ln>
            <a:effectLst/>
          </p:spPr>
          <p:txBody>
            <a:bodyPr wrap="none" anchor="ctr"/>
            <a:lstStyle/>
            <a:p>
              <a:endParaRPr lang="it-IT"/>
            </a:p>
          </p:txBody>
        </p:sp>
        <p:sp>
          <p:nvSpPr>
            <p:cNvPr id="62920" name="Line 456"/>
            <p:cNvSpPr>
              <a:spLocks noChangeShapeType="1"/>
            </p:cNvSpPr>
            <p:nvPr/>
          </p:nvSpPr>
          <p:spPr bwMode="auto">
            <a:xfrm>
              <a:off x="887" y="1047"/>
              <a:ext cx="0" cy="59"/>
            </a:xfrm>
            <a:prstGeom prst="line">
              <a:avLst/>
            </a:prstGeom>
            <a:noFill/>
            <a:ln w="12700">
              <a:solidFill>
                <a:srgbClr val="3366FF"/>
              </a:solidFill>
              <a:round/>
            </a:ln>
            <a:effectLst/>
          </p:spPr>
          <p:txBody>
            <a:bodyPr wrap="none" anchor="ctr"/>
            <a:lstStyle/>
            <a:p>
              <a:endParaRPr lang="it-IT"/>
            </a:p>
          </p:txBody>
        </p:sp>
        <p:sp>
          <p:nvSpPr>
            <p:cNvPr id="62921" name="Line 457"/>
            <p:cNvSpPr>
              <a:spLocks noChangeShapeType="1"/>
            </p:cNvSpPr>
            <p:nvPr/>
          </p:nvSpPr>
          <p:spPr bwMode="auto">
            <a:xfrm flipV="1">
              <a:off x="883" y="1047"/>
              <a:ext cx="0" cy="66"/>
            </a:xfrm>
            <a:prstGeom prst="line">
              <a:avLst/>
            </a:prstGeom>
            <a:noFill/>
            <a:ln w="12700">
              <a:solidFill>
                <a:srgbClr val="3366FF"/>
              </a:solidFill>
              <a:round/>
            </a:ln>
            <a:effectLst/>
          </p:spPr>
          <p:txBody>
            <a:bodyPr wrap="none" anchor="ctr"/>
            <a:lstStyle/>
            <a:p>
              <a:endParaRPr lang="it-IT"/>
            </a:p>
          </p:txBody>
        </p:sp>
        <p:sp>
          <p:nvSpPr>
            <p:cNvPr id="62922" name="Line 458"/>
            <p:cNvSpPr>
              <a:spLocks noChangeShapeType="1"/>
            </p:cNvSpPr>
            <p:nvPr/>
          </p:nvSpPr>
          <p:spPr bwMode="auto">
            <a:xfrm>
              <a:off x="879" y="1051"/>
              <a:ext cx="0" cy="58"/>
            </a:xfrm>
            <a:prstGeom prst="line">
              <a:avLst/>
            </a:prstGeom>
            <a:noFill/>
            <a:ln w="12700">
              <a:solidFill>
                <a:srgbClr val="3366FF"/>
              </a:solidFill>
              <a:round/>
            </a:ln>
            <a:effectLst/>
          </p:spPr>
          <p:txBody>
            <a:bodyPr wrap="none" anchor="ctr"/>
            <a:lstStyle/>
            <a:p>
              <a:endParaRPr lang="it-IT"/>
            </a:p>
          </p:txBody>
        </p:sp>
        <p:sp>
          <p:nvSpPr>
            <p:cNvPr id="62923" name="Line 459"/>
            <p:cNvSpPr>
              <a:spLocks noChangeShapeType="1"/>
            </p:cNvSpPr>
            <p:nvPr/>
          </p:nvSpPr>
          <p:spPr bwMode="auto">
            <a:xfrm flipV="1">
              <a:off x="875" y="1047"/>
              <a:ext cx="0" cy="66"/>
            </a:xfrm>
            <a:prstGeom prst="line">
              <a:avLst/>
            </a:prstGeom>
            <a:noFill/>
            <a:ln w="12700">
              <a:solidFill>
                <a:srgbClr val="3366FF"/>
              </a:solidFill>
              <a:round/>
            </a:ln>
            <a:effectLst/>
          </p:spPr>
          <p:txBody>
            <a:bodyPr wrap="none" anchor="ctr"/>
            <a:lstStyle/>
            <a:p>
              <a:endParaRPr lang="it-IT"/>
            </a:p>
          </p:txBody>
        </p:sp>
        <p:sp>
          <p:nvSpPr>
            <p:cNvPr id="62924" name="Line 460"/>
            <p:cNvSpPr>
              <a:spLocks noChangeShapeType="1"/>
            </p:cNvSpPr>
            <p:nvPr/>
          </p:nvSpPr>
          <p:spPr bwMode="auto">
            <a:xfrm>
              <a:off x="871" y="1051"/>
              <a:ext cx="0" cy="58"/>
            </a:xfrm>
            <a:prstGeom prst="line">
              <a:avLst/>
            </a:prstGeom>
            <a:noFill/>
            <a:ln w="12700">
              <a:solidFill>
                <a:srgbClr val="3366FF"/>
              </a:solidFill>
              <a:round/>
            </a:ln>
            <a:effectLst/>
          </p:spPr>
          <p:txBody>
            <a:bodyPr wrap="none" anchor="ctr"/>
            <a:lstStyle/>
            <a:p>
              <a:endParaRPr lang="it-IT"/>
            </a:p>
          </p:txBody>
        </p:sp>
        <p:sp>
          <p:nvSpPr>
            <p:cNvPr id="62925" name="Line 461"/>
            <p:cNvSpPr>
              <a:spLocks noChangeShapeType="1"/>
            </p:cNvSpPr>
            <p:nvPr/>
          </p:nvSpPr>
          <p:spPr bwMode="auto">
            <a:xfrm flipV="1">
              <a:off x="868" y="1051"/>
              <a:ext cx="0" cy="86"/>
            </a:xfrm>
            <a:prstGeom prst="line">
              <a:avLst/>
            </a:prstGeom>
            <a:noFill/>
            <a:ln w="12700">
              <a:solidFill>
                <a:srgbClr val="3366FF"/>
              </a:solidFill>
              <a:round/>
            </a:ln>
            <a:effectLst/>
          </p:spPr>
          <p:txBody>
            <a:bodyPr wrap="none" anchor="ctr"/>
            <a:lstStyle/>
            <a:p>
              <a:endParaRPr lang="it-IT"/>
            </a:p>
          </p:txBody>
        </p:sp>
        <p:sp>
          <p:nvSpPr>
            <p:cNvPr id="62926" name="Line 462"/>
            <p:cNvSpPr>
              <a:spLocks noChangeShapeType="1"/>
            </p:cNvSpPr>
            <p:nvPr/>
          </p:nvSpPr>
          <p:spPr bwMode="auto">
            <a:xfrm>
              <a:off x="864" y="1055"/>
              <a:ext cx="0" cy="82"/>
            </a:xfrm>
            <a:prstGeom prst="line">
              <a:avLst/>
            </a:prstGeom>
            <a:noFill/>
            <a:ln w="12700">
              <a:solidFill>
                <a:srgbClr val="3366FF"/>
              </a:solidFill>
              <a:round/>
            </a:ln>
            <a:effectLst/>
          </p:spPr>
          <p:txBody>
            <a:bodyPr wrap="none" anchor="ctr"/>
            <a:lstStyle/>
            <a:p>
              <a:endParaRPr lang="it-IT"/>
            </a:p>
          </p:txBody>
        </p:sp>
        <p:sp>
          <p:nvSpPr>
            <p:cNvPr id="62927" name="Line 463"/>
            <p:cNvSpPr>
              <a:spLocks noChangeShapeType="1"/>
            </p:cNvSpPr>
            <p:nvPr/>
          </p:nvSpPr>
          <p:spPr bwMode="auto">
            <a:xfrm flipV="1">
              <a:off x="860" y="1051"/>
              <a:ext cx="0" cy="101"/>
            </a:xfrm>
            <a:prstGeom prst="line">
              <a:avLst/>
            </a:prstGeom>
            <a:noFill/>
            <a:ln w="12700">
              <a:solidFill>
                <a:srgbClr val="3366FF"/>
              </a:solidFill>
              <a:round/>
            </a:ln>
            <a:effectLst/>
          </p:spPr>
          <p:txBody>
            <a:bodyPr wrap="none" anchor="ctr"/>
            <a:lstStyle/>
            <a:p>
              <a:endParaRPr lang="it-IT"/>
            </a:p>
          </p:txBody>
        </p:sp>
        <p:sp>
          <p:nvSpPr>
            <p:cNvPr id="62928" name="Line 464"/>
            <p:cNvSpPr>
              <a:spLocks noChangeShapeType="1"/>
            </p:cNvSpPr>
            <p:nvPr/>
          </p:nvSpPr>
          <p:spPr bwMode="auto">
            <a:xfrm>
              <a:off x="856" y="1055"/>
              <a:ext cx="0" cy="105"/>
            </a:xfrm>
            <a:prstGeom prst="line">
              <a:avLst/>
            </a:prstGeom>
            <a:noFill/>
            <a:ln w="12700">
              <a:solidFill>
                <a:srgbClr val="3366FF"/>
              </a:solidFill>
              <a:round/>
            </a:ln>
            <a:effectLst/>
          </p:spPr>
          <p:txBody>
            <a:bodyPr wrap="none" anchor="ctr"/>
            <a:lstStyle/>
            <a:p>
              <a:endParaRPr lang="it-IT"/>
            </a:p>
          </p:txBody>
        </p:sp>
        <p:sp>
          <p:nvSpPr>
            <p:cNvPr id="62929" name="Line 465"/>
            <p:cNvSpPr>
              <a:spLocks noChangeShapeType="1"/>
            </p:cNvSpPr>
            <p:nvPr/>
          </p:nvSpPr>
          <p:spPr bwMode="auto">
            <a:xfrm flipV="1">
              <a:off x="852" y="1051"/>
              <a:ext cx="0" cy="120"/>
            </a:xfrm>
            <a:prstGeom prst="line">
              <a:avLst/>
            </a:prstGeom>
            <a:noFill/>
            <a:ln w="12700">
              <a:solidFill>
                <a:srgbClr val="3366FF"/>
              </a:solidFill>
              <a:round/>
            </a:ln>
            <a:effectLst/>
          </p:spPr>
          <p:txBody>
            <a:bodyPr wrap="none" anchor="ctr"/>
            <a:lstStyle/>
            <a:p>
              <a:endParaRPr lang="it-IT"/>
            </a:p>
          </p:txBody>
        </p:sp>
        <p:sp>
          <p:nvSpPr>
            <p:cNvPr id="62930" name="Line 466"/>
            <p:cNvSpPr>
              <a:spLocks noChangeShapeType="1"/>
            </p:cNvSpPr>
            <p:nvPr/>
          </p:nvSpPr>
          <p:spPr bwMode="auto">
            <a:xfrm>
              <a:off x="848" y="1051"/>
              <a:ext cx="0" cy="124"/>
            </a:xfrm>
            <a:prstGeom prst="line">
              <a:avLst/>
            </a:prstGeom>
            <a:noFill/>
            <a:ln w="12700">
              <a:solidFill>
                <a:srgbClr val="3366FF"/>
              </a:solidFill>
              <a:round/>
            </a:ln>
            <a:effectLst/>
          </p:spPr>
          <p:txBody>
            <a:bodyPr wrap="none" anchor="ctr"/>
            <a:lstStyle/>
            <a:p>
              <a:endParaRPr lang="it-IT"/>
            </a:p>
          </p:txBody>
        </p:sp>
        <p:sp>
          <p:nvSpPr>
            <p:cNvPr id="62931" name="Line 467"/>
            <p:cNvSpPr>
              <a:spLocks noChangeShapeType="1"/>
            </p:cNvSpPr>
            <p:nvPr/>
          </p:nvSpPr>
          <p:spPr bwMode="auto">
            <a:xfrm flipV="1">
              <a:off x="844" y="1047"/>
              <a:ext cx="0" cy="144"/>
            </a:xfrm>
            <a:prstGeom prst="line">
              <a:avLst/>
            </a:prstGeom>
            <a:noFill/>
            <a:ln w="12700">
              <a:solidFill>
                <a:srgbClr val="3366FF"/>
              </a:solidFill>
              <a:round/>
            </a:ln>
            <a:effectLst/>
          </p:spPr>
          <p:txBody>
            <a:bodyPr wrap="none" anchor="ctr"/>
            <a:lstStyle/>
            <a:p>
              <a:endParaRPr lang="it-IT"/>
            </a:p>
          </p:txBody>
        </p:sp>
        <p:sp>
          <p:nvSpPr>
            <p:cNvPr id="62932" name="Line 468"/>
            <p:cNvSpPr>
              <a:spLocks noChangeShapeType="1"/>
            </p:cNvSpPr>
            <p:nvPr/>
          </p:nvSpPr>
          <p:spPr bwMode="auto">
            <a:xfrm>
              <a:off x="840" y="1051"/>
              <a:ext cx="0" cy="144"/>
            </a:xfrm>
            <a:prstGeom prst="line">
              <a:avLst/>
            </a:prstGeom>
            <a:noFill/>
            <a:ln w="12700">
              <a:solidFill>
                <a:srgbClr val="3366FF"/>
              </a:solidFill>
              <a:round/>
            </a:ln>
            <a:effectLst/>
          </p:spPr>
          <p:txBody>
            <a:bodyPr wrap="none" anchor="ctr"/>
            <a:lstStyle/>
            <a:p>
              <a:endParaRPr lang="it-IT"/>
            </a:p>
          </p:txBody>
        </p:sp>
        <p:sp>
          <p:nvSpPr>
            <p:cNvPr id="62933" name="Line 469"/>
            <p:cNvSpPr>
              <a:spLocks noChangeShapeType="1"/>
            </p:cNvSpPr>
            <p:nvPr/>
          </p:nvSpPr>
          <p:spPr bwMode="auto">
            <a:xfrm flipV="1">
              <a:off x="836" y="1051"/>
              <a:ext cx="0" cy="155"/>
            </a:xfrm>
            <a:prstGeom prst="line">
              <a:avLst/>
            </a:prstGeom>
            <a:noFill/>
            <a:ln w="12700">
              <a:solidFill>
                <a:srgbClr val="3366FF"/>
              </a:solidFill>
              <a:round/>
            </a:ln>
            <a:effectLst/>
          </p:spPr>
          <p:txBody>
            <a:bodyPr wrap="none" anchor="ctr"/>
            <a:lstStyle/>
            <a:p>
              <a:endParaRPr lang="it-IT"/>
            </a:p>
          </p:txBody>
        </p:sp>
        <p:sp>
          <p:nvSpPr>
            <p:cNvPr id="62934" name="Line 470"/>
            <p:cNvSpPr>
              <a:spLocks noChangeShapeType="1"/>
            </p:cNvSpPr>
            <p:nvPr/>
          </p:nvSpPr>
          <p:spPr bwMode="auto">
            <a:xfrm>
              <a:off x="832" y="1055"/>
              <a:ext cx="0" cy="155"/>
            </a:xfrm>
            <a:prstGeom prst="line">
              <a:avLst/>
            </a:prstGeom>
            <a:noFill/>
            <a:ln w="12700">
              <a:solidFill>
                <a:srgbClr val="3366FF"/>
              </a:solidFill>
              <a:round/>
            </a:ln>
            <a:effectLst/>
          </p:spPr>
          <p:txBody>
            <a:bodyPr wrap="none" anchor="ctr"/>
            <a:lstStyle/>
            <a:p>
              <a:endParaRPr lang="it-IT"/>
            </a:p>
          </p:txBody>
        </p:sp>
        <p:sp>
          <p:nvSpPr>
            <p:cNvPr id="62935" name="Line 471"/>
            <p:cNvSpPr>
              <a:spLocks noChangeShapeType="1"/>
            </p:cNvSpPr>
            <p:nvPr/>
          </p:nvSpPr>
          <p:spPr bwMode="auto">
            <a:xfrm flipV="1">
              <a:off x="828" y="1051"/>
              <a:ext cx="0" cy="171"/>
            </a:xfrm>
            <a:prstGeom prst="line">
              <a:avLst/>
            </a:prstGeom>
            <a:noFill/>
            <a:ln w="12700">
              <a:solidFill>
                <a:srgbClr val="3366FF"/>
              </a:solidFill>
              <a:round/>
            </a:ln>
            <a:effectLst/>
          </p:spPr>
          <p:txBody>
            <a:bodyPr wrap="none" anchor="ctr"/>
            <a:lstStyle/>
            <a:p>
              <a:endParaRPr lang="it-IT"/>
            </a:p>
          </p:txBody>
        </p:sp>
        <p:sp>
          <p:nvSpPr>
            <p:cNvPr id="62936" name="Line 472"/>
            <p:cNvSpPr>
              <a:spLocks noChangeShapeType="1"/>
            </p:cNvSpPr>
            <p:nvPr/>
          </p:nvSpPr>
          <p:spPr bwMode="auto">
            <a:xfrm>
              <a:off x="801" y="1028"/>
              <a:ext cx="0" cy="233"/>
            </a:xfrm>
            <a:prstGeom prst="line">
              <a:avLst/>
            </a:prstGeom>
            <a:noFill/>
            <a:ln w="12700">
              <a:solidFill>
                <a:srgbClr val="3366FF"/>
              </a:solidFill>
              <a:round/>
            </a:ln>
            <a:effectLst/>
          </p:spPr>
          <p:txBody>
            <a:bodyPr wrap="none" anchor="ctr"/>
            <a:lstStyle/>
            <a:p>
              <a:endParaRPr lang="it-IT"/>
            </a:p>
          </p:txBody>
        </p:sp>
        <p:sp>
          <p:nvSpPr>
            <p:cNvPr id="62937" name="Line 473"/>
            <p:cNvSpPr>
              <a:spLocks noChangeShapeType="1"/>
            </p:cNvSpPr>
            <p:nvPr/>
          </p:nvSpPr>
          <p:spPr bwMode="auto">
            <a:xfrm flipV="1">
              <a:off x="805" y="1028"/>
              <a:ext cx="0" cy="233"/>
            </a:xfrm>
            <a:prstGeom prst="line">
              <a:avLst/>
            </a:prstGeom>
            <a:noFill/>
            <a:ln w="12700">
              <a:solidFill>
                <a:srgbClr val="3366FF"/>
              </a:solidFill>
              <a:round/>
            </a:ln>
            <a:effectLst/>
          </p:spPr>
          <p:txBody>
            <a:bodyPr wrap="none" anchor="ctr"/>
            <a:lstStyle/>
            <a:p>
              <a:endParaRPr lang="it-IT"/>
            </a:p>
          </p:txBody>
        </p:sp>
        <p:sp>
          <p:nvSpPr>
            <p:cNvPr id="62938" name="Line 474"/>
            <p:cNvSpPr>
              <a:spLocks noChangeShapeType="1"/>
            </p:cNvSpPr>
            <p:nvPr/>
          </p:nvSpPr>
          <p:spPr bwMode="auto">
            <a:xfrm>
              <a:off x="809" y="1036"/>
              <a:ext cx="0" cy="213"/>
            </a:xfrm>
            <a:prstGeom prst="line">
              <a:avLst/>
            </a:prstGeom>
            <a:noFill/>
            <a:ln w="12700">
              <a:solidFill>
                <a:srgbClr val="3366FF"/>
              </a:solidFill>
              <a:round/>
            </a:ln>
            <a:effectLst/>
          </p:spPr>
          <p:txBody>
            <a:bodyPr wrap="none" anchor="ctr"/>
            <a:lstStyle/>
            <a:p>
              <a:endParaRPr lang="it-IT"/>
            </a:p>
          </p:txBody>
        </p:sp>
        <p:sp>
          <p:nvSpPr>
            <p:cNvPr id="62939" name="Line 475"/>
            <p:cNvSpPr>
              <a:spLocks noChangeShapeType="1"/>
            </p:cNvSpPr>
            <p:nvPr/>
          </p:nvSpPr>
          <p:spPr bwMode="auto">
            <a:xfrm flipV="1">
              <a:off x="813" y="1036"/>
              <a:ext cx="0" cy="209"/>
            </a:xfrm>
            <a:prstGeom prst="line">
              <a:avLst/>
            </a:prstGeom>
            <a:noFill/>
            <a:ln w="12700">
              <a:solidFill>
                <a:srgbClr val="3366FF"/>
              </a:solidFill>
              <a:round/>
            </a:ln>
            <a:effectLst/>
          </p:spPr>
          <p:txBody>
            <a:bodyPr wrap="none" anchor="ctr"/>
            <a:lstStyle/>
            <a:p>
              <a:endParaRPr lang="it-IT"/>
            </a:p>
          </p:txBody>
        </p:sp>
        <p:sp>
          <p:nvSpPr>
            <p:cNvPr id="62940" name="Line 476"/>
            <p:cNvSpPr>
              <a:spLocks noChangeShapeType="1"/>
            </p:cNvSpPr>
            <p:nvPr/>
          </p:nvSpPr>
          <p:spPr bwMode="auto">
            <a:xfrm>
              <a:off x="817" y="1043"/>
              <a:ext cx="0" cy="194"/>
            </a:xfrm>
            <a:prstGeom prst="line">
              <a:avLst/>
            </a:prstGeom>
            <a:noFill/>
            <a:ln w="12700">
              <a:solidFill>
                <a:srgbClr val="3366FF"/>
              </a:solidFill>
              <a:round/>
            </a:ln>
            <a:effectLst/>
          </p:spPr>
          <p:txBody>
            <a:bodyPr wrap="none" anchor="ctr"/>
            <a:lstStyle/>
            <a:p>
              <a:endParaRPr lang="it-IT"/>
            </a:p>
          </p:txBody>
        </p:sp>
        <p:sp>
          <p:nvSpPr>
            <p:cNvPr id="62941" name="Line 477"/>
            <p:cNvSpPr>
              <a:spLocks noChangeShapeType="1"/>
            </p:cNvSpPr>
            <p:nvPr/>
          </p:nvSpPr>
          <p:spPr bwMode="auto">
            <a:xfrm flipV="1">
              <a:off x="821" y="1043"/>
              <a:ext cx="0" cy="191"/>
            </a:xfrm>
            <a:prstGeom prst="line">
              <a:avLst/>
            </a:prstGeom>
            <a:noFill/>
            <a:ln w="12700">
              <a:solidFill>
                <a:srgbClr val="3366FF"/>
              </a:solidFill>
              <a:round/>
            </a:ln>
            <a:effectLst/>
          </p:spPr>
          <p:txBody>
            <a:bodyPr wrap="none" anchor="ctr"/>
            <a:lstStyle/>
            <a:p>
              <a:endParaRPr lang="it-IT"/>
            </a:p>
          </p:txBody>
        </p:sp>
        <p:sp>
          <p:nvSpPr>
            <p:cNvPr id="62942" name="Line 478"/>
            <p:cNvSpPr>
              <a:spLocks noChangeShapeType="1"/>
            </p:cNvSpPr>
            <p:nvPr/>
          </p:nvSpPr>
          <p:spPr bwMode="auto">
            <a:xfrm>
              <a:off x="825" y="1051"/>
              <a:ext cx="0" cy="171"/>
            </a:xfrm>
            <a:prstGeom prst="line">
              <a:avLst/>
            </a:prstGeom>
            <a:noFill/>
            <a:ln w="12700">
              <a:solidFill>
                <a:srgbClr val="3366FF"/>
              </a:solidFill>
              <a:round/>
            </a:ln>
            <a:effectLst/>
          </p:spPr>
          <p:txBody>
            <a:bodyPr wrap="none" anchor="ctr"/>
            <a:lstStyle/>
            <a:p>
              <a:endParaRPr lang="it-IT"/>
            </a:p>
          </p:txBody>
        </p:sp>
        <p:sp>
          <p:nvSpPr>
            <p:cNvPr id="62943" name="Line 479"/>
            <p:cNvSpPr>
              <a:spLocks noChangeShapeType="1"/>
            </p:cNvSpPr>
            <p:nvPr/>
          </p:nvSpPr>
          <p:spPr bwMode="auto">
            <a:xfrm flipV="1">
              <a:off x="797" y="1020"/>
              <a:ext cx="0" cy="252"/>
            </a:xfrm>
            <a:prstGeom prst="line">
              <a:avLst/>
            </a:prstGeom>
            <a:noFill/>
            <a:ln w="12700">
              <a:solidFill>
                <a:srgbClr val="3366FF"/>
              </a:solidFill>
              <a:round/>
            </a:ln>
            <a:effectLst/>
          </p:spPr>
          <p:txBody>
            <a:bodyPr wrap="none" anchor="ctr"/>
            <a:lstStyle/>
            <a:p>
              <a:endParaRPr lang="it-IT"/>
            </a:p>
          </p:txBody>
        </p:sp>
        <p:sp>
          <p:nvSpPr>
            <p:cNvPr id="62944" name="Line 480"/>
            <p:cNvSpPr>
              <a:spLocks noChangeShapeType="1"/>
            </p:cNvSpPr>
            <p:nvPr/>
          </p:nvSpPr>
          <p:spPr bwMode="auto">
            <a:xfrm>
              <a:off x="741" y="1075"/>
              <a:ext cx="8" cy="50"/>
            </a:xfrm>
            <a:prstGeom prst="line">
              <a:avLst/>
            </a:prstGeom>
            <a:noFill/>
            <a:ln w="12700">
              <a:solidFill>
                <a:srgbClr val="000000"/>
              </a:solidFill>
              <a:round/>
            </a:ln>
            <a:effectLst/>
          </p:spPr>
          <p:txBody>
            <a:bodyPr wrap="none" anchor="ctr"/>
            <a:lstStyle/>
            <a:p>
              <a:endParaRPr lang="it-IT"/>
            </a:p>
          </p:txBody>
        </p:sp>
        <p:sp>
          <p:nvSpPr>
            <p:cNvPr id="62945" name="Line 481"/>
            <p:cNvSpPr>
              <a:spLocks noChangeShapeType="1"/>
            </p:cNvSpPr>
            <p:nvPr/>
          </p:nvSpPr>
          <p:spPr bwMode="auto">
            <a:xfrm>
              <a:off x="793" y="1020"/>
              <a:ext cx="0" cy="252"/>
            </a:xfrm>
            <a:prstGeom prst="line">
              <a:avLst/>
            </a:prstGeom>
            <a:noFill/>
            <a:ln w="12700">
              <a:solidFill>
                <a:srgbClr val="3366FF"/>
              </a:solidFill>
              <a:round/>
            </a:ln>
            <a:effectLst/>
          </p:spPr>
          <p:txBody>
            <a:bodyPr wrap="none" anchor="ctr"/>
            <a:lstStyle/>
            <a:p>
              <a:endParaRPr lang="it-IT"/>
            </a:p>
          </p:txBody>
        </p:sp>
        <p:sp>
          <p:nvSpPr>
            <p:cNvPr id="62946" name="Line 482"/>
            <p:cNvSpPr>
              <a:spLocks noChangeShapeType="1"/>
            </p:cNvSpPr>
            <p:nvPr/>
          </p:nvSpPr>
          <p:spPr bwMode="auto">
            <a:xfrm flipV="1">
              <a:off x="789" y="1012"/>
              <a:ext cx="0" cy="272"/>
            </a:xfrm>
            <a:prstGeom prst="line">
              <a:avLst/>
            </a:prstGeom>
            <a:noFill/>
            <a:ln w="12700">
              <a:solidFill>
                <a:srgbClr val="3366FF"/>
              </a:solidFill>
              <a:round/>
            </a:ln>
            <a:effectLst/>
          </p:spPr>
          <p:txBody>
            <a:bodyPr wrap="none" anchor="ctr"/>
            <a:lstStyle/>
            <a:p>
              <a:endParaRPr lang="it-IT"/>
            </a:p>
          </p:txBody>
        </p:sp>
        <p:sp>
          <p:nvSpPr>
            <p:cNvPr id="62947" name="Line 483"/>
            <p:cNvSpPr>
              <a:spLocks noChangeShapeType="1"/>
            </p:cNvSpPr>
            <p:nvPr/>
          </p:nvSpPr>
          <p:spPr bwMode="auto">
            <a:xfrm>
              <a:off x="786" y="1012"/>
              <a:ext cx="0" cy="272"/>
            </a:xfrm>
            <a:prstGeom prst="line">
              <a:avLst/>
            </a:prstGeom>
            <a:noFill/>
            <a:ln w="12700">
              <a:solidFill>
                <a:srgbClr val="3366FF"/>
              </a:solidFill>
              <a:round/>
            </a:ln>
            <a:effectLst/>
          </p:spPr>
          <p:txBody>
            <a:bodyPr wrap="none" anchor="ctr"/>
            <a:lstStyle/>
            <a:p>
              <a:endParaRPr lang="it-IT"/>
            </a:p>
          </p:txBody>
        </p:sp>
        <p:sp>
          <p:nvSpPr>
            <p:cNvPr id="62948" name="Line 484"/>
            <p:cNvSpPr>
              <a:spLocks noChangeShapeType="1"/>
            </p:cNvSpPr>
            <p:nvPr/>
          </p:nvSpPr>
          <p:spPr bwMode="auto">
            <a:xfrm flipV="1">
              <a:off x="782" y="1005"/>
              <a:ext cx="0" cy="290"/>
            </a:xfrm>
            <a:prstGeom prst="line">
              <a:avLst/>
            </a:prstGeom>
            <a:noFill/>
            <a:ln w="12700">
              <a:solidFill>
                <a:srgbClr val="3366FF"/>
              </a:solidFill>
              <a:round/>
            </a:ln>
            <a:effectLst/>
          </p:spPr>
          <p:txBody>
            <a:bodyPr wrap="none" anchor="ctr"/>
            <a:lstStyle/>
            <a:p>
              <a:endParaRPr lang="it-IT"/>
            </a:p>
          </p:txBody>
        </p:sp>
        <p:sp>
          <p:nvSpPr>
            <p:cNvPr id="62949" name="Line 485"/>
            <p:cNvSpPr>
              <a:spLocks noChangeShapeType="1"/>
            </p:cNvSpPr>
            <p:nvPr/>
          </p:nvSpPr>
          <p:spPr bwMode="auto">
            <a:xfrm>
              <a:off x="778" y="1005"/>
              <a:ext cx="0" cy="290"/>
            </a:xfrm>
            <a:prstGeom prst="line">
              <a:avLst/>
            </a:prstGeom>
            <a:noFill/>
            <a:ln w="12700">
              <a:solidFill>
                <a:srgbClr val="3366FF"/>
              </a:solidFill>
              <a:round/>
            </a:ln>
            <a:effectLst/>
          </p:spPr>
          <p:txBody>
            <a:bodyPr wrap="none" anchor="ctr"/>
            <a:lstStyle/>
            <a:p>
              <a:endParaRPr lang="it-IT"/>
            </a:p>
          </p:txBody>
        </p:sp>
        <p:sp>
          <p:nvSpPr>
            <p:cNvPr id="62950" name="Line 486"/>
            <p:cNvSpPr>
              <a:spLocks noChangeShapeType="1"/>
            </p:cNvSpPr>
            <p:nvPr/>
          </p:nvSpPr>
          <p:spPr bwMode="auto">
            <a:xfrm flipV="1">
              <a:off x="774" y="997"/>
              <a:ext cx="0" cy="306"/>
            </a:xfrm>
            <a:prstGeom prst="line">
              <a:avLst/>
            </a:prstGeom>
            <a:noFill/>
            <a:ln w="12700">
              <a:solidFill>
                <a:srgbClr val="3366FF"/>
              </a:solidFill>
              <a:round/>
            </a:ln>
            <a:effectLst/>
          </p:spPr>
          <p:txBody>
            <a:bodyPr wrap="none" anchor="ctr"/>
            <a:lstStyle/>
            <a:p>
              <a:endParaRPr lang="it-IT"/>
            </a:p>
          </p:txBody>
        </p:sp>
        <p:sp>
          <p:nvSpPr>
            <p:cNvPr id="62951" name="Line 487"/>
            <p:cNvSpPr>
              <a:spLocks noChangeShapeType="1"/>
            </p:cNvSpPr>
            <p:nvPr/>
          </p:nvSpPr>
          <p:spPr bwMode="auto">
            <a:xfrm>
              <a:off x="770" y="997"/>
              <a:ext cx="0" cy="310"/>
            </a:xfrm>
            <a:prstGeom prst="line">
              <a:avLst/>
            </a:prstGeom>
            <a:noFill/>
            <a:ln w="12700">
              <a:solidFill>
                <a:srgbClr val="3366FF"/>
              </a:solidFill>
              <a:round/>
            </a:ln>
            <a:effectLst/>
          </p:spPr>
          <p:txBody>
            <a:bodyPr wrap="none" anchor="ctr"/>
            <a:lstStyle/>
            <a:p>
              <a:endParaRPr lang="it-IT"/>
            </a:p>
          </p:txBody>
        </p:sp>
        <p:sp>
          <p:nvSpPr>
            <p:cNvPr id="62952" name="Line 488"/>
            <p:cNvSpPr>
              <a:spLocks noChangeShapeType="1"/>
            </p:cNvSpPr>
            <p:nvPr/>
          </p:nvSpPr>
          <p:spPr bwMode="auto">
            <a:xfrm flipV="1">
              <a:off x="766" y="989"/>
              <a:ext cx="0" cy="326"/>
            </a:xfrm>
            <a:prstGeom prst="line">
              <a:avLst/>
            </a:prstGeom>
            <a:noFill/>
            <a:ln w="12700">
              <a:solidFill>
                <a:srgbClr val="3366FF"/>
              </a:solidFill>
              <a:round/>
            </a:ln>
            <a:effectLst/>
          </p:spPr>
          <p:txBody>
            <a:bodyPr wrap="none" anchor="ctr"/>
            <a:lstStyle/>
            <a:p>
              <a:endParaRPr lang="it-IT"/>
            </a:p>
          </p:txBody>
        </p:sp>
        <p:sp>
          <p:nvSpPr>
            <p:cNvPr id="62953" name="Line 489"/>
            <p:cNvSpPr>
              <a:spLocks noChangeShapeType="1"/>
            </p:cNvSpPr>
            <p:nvPr/>
          </p:nvSpPr>
          <p:spPr bwMode="auto">
            <a:xfrm>
              <a:off x="762" y="989"/>
              <a:ext cx="0" cy="326"/>
            </a:xfrm>
            <a:prstGeom prst="line">
              <a:avLst/>
            </a:prstGeom>
            <a:noFill/>
            <a:ln w="12700">
              <a:solidFill>
                <a:srgbClr val="3366FF"/>
              </a:solidFill>
              <a:round/>
            </a:ln>
            <a:effectLst/>
          </p:spPr>
          <p:txBody>
            <a:bodyPr wrap="none" anchor="ctr"/>
            <a:lstStyle/>
            <a:p>
              <a:endParaRPr lang="it-IT"/>
            </a:p>
          </p:txBody>
        </p:sp>
        <p:sp>
          <p:nvSpPr>
            <p:cNvPr id="62954" name="Line 490"/>
            <p:cNvSpPr>
              <a:spLocks noChangeShapeType="1"/>
            </p:cNvSpPr>
            <p:nvPr/>
          </p:nvSpPr>
          <p:spPr bwMode="auto">
            <a:xfrm flipV="1">
              <a:off x="758" y="982"/>
              <a:ext cx="0" cy="345"/>
            </a:xfrm>
            <a:prstGeom prst="line">
              <a:avLst/>
            </a:prstGeom>
            <a:noFill/>
            <a:ln w="12700">
              <a:solidFill>
                <a:srgbClr val="3366FF"/>
              </a:solidFill>
              <a:round/>
            </a:ln>
            <a:effectLst/>
          </p:spPr>
          <p:txBody>
            <a:bodyPr wrap="none" anchor="ctr"/>
            <a:lstStyle/>
            <a:p>
              <a:endParaRPr lang="it-IT"/>
            </a:p>
          </p:txBody>
        </p:sp>
        <p:sp>
          <p:nvSpPr>
            <p:cNvPr id="62955" name="Line 491"/>
            <p:cNvSpPr>
              <a:spLocks noChangeShapeType="1"/>
            </p:cNvSpPr>
            <p:nvPr/>
          </p:nvSpPr>
          <p:spPr bwMode="auto">
            <a:xfrm>
              <a:off x="754" y="982"/>
              <a:ext cx="0" cy="345"/>
            </a:xfrm>
            <a:prstGeom prst="line">
              <a:avLst/>
            </a:prstGeom>
            <a:noFill/>
            <a:ln w="12700">
              <a:solidFill>
                <a:srgbClr val="3366FF"/>
              </a:solidFill>
              <a:round/>
            </a:ln>
            <a:effectLst/>
          </p:spPr>
          <p:txBody>
            <a:bodyPr wrap="none" anchor="ctr"/>
            <a:lstStyle/>
            <a:p>
              <a:endParaRPr lang="it-IT"/>
            </a:p>
          </p:txBody>
        </p:sp>
        <p:sp>
          <p:nvSpPr>
            <p:cNvPr id="62956" name="Line 492"/>
            <p:cNvSpPr>
              <a:spLocks noChangeShapeType="1"/>
            </p:cNvSpPr>
            <p:nvPr/>
          </p:nvSpPr>
          <p:spPr bwMode="auto">
            <a:xfrm>
              <a:off x="750" y="1194"/>
              <a:ext cx="0" cy="137"/>
            </a:xfrm>
            <a:prstGeom prst="line">
              <a:avLst/>
            </a:prstGeom>
            <a:noFill/>
            <a:ln w="12700">
              <a:solidFill>
                <a:srgbClr val="3366FF"/>
              </a:solidFill>
              <a:round/>
            </a:ln>
            <a:effectLst/>
          </p:spPr>
          <p:txBody>
            <a:bodyPr wrap="none" anchor="ctr"/>
            <a:lstStyle/>
            <a:p>
              <a:endParaRPr lang="it-IT"/>
            </a:p>
          </p:txBody>
        </p:sp>
        <p:sp>
          <p:nvSpPr>
            <p:cNvPr id="62957" name="Line 493"/>
            <p:cNvSpPr>
              <a:spLocks noChangeShapeType="1"/>
            </p:cNvSpPr>
            <p:nvPr/>
          </p:nvSpPr>
          <p:spPr bwMode="auto">
            <a:xfrm flipV="1">
              <a:off x="747" y="1210"/>
              <a:ext cx="0" cy="128"/>
            </a:xfrm>
            <a:prstGeom prst="line">
              <a:avLst/>
            </a:prstGeom>
            <a:noFill/>
            <a:ln w="12700">
              <a:solidFill>
                <a:srgbClr val="3366FF"/>
              </a:solidFill>
              <a:round/>
            </a:ln>
            <a:effectLst/>
          </p:spPr>
          <p:txBody>
            <a:bodyPr wrap="none" anchor="ctr"/>
            <a:lstStyle/>
            <a:p>
              <a:endParaRPr lang="it-IT"/>
            </a:p>
          </p:txBody>
        </p:sp>
        <p:sp>
          <p:nvSpPr>
            <p:cNvPr id="62958" name="Line 494"/>
            <p:cNvSpPr>
              <a:spLocks noChangeShapeType="1"/>
            </p:cNvSpPr>
            <p:nvPr/>
          </p:nvSpPr>
          <p:spPr bwMode="auto">
            <a:xfrm>
              <a:off x="743" y="1230"/>
              <a:ext cx="0" cy="108"/>
            </a:xfrm>
            <a:prstGeom prst="line">
              <a:avLst/>
            </a:prstGeom>
            <a:noFill/>
            <a:ln w="12700">
              <a:solidFill>
                <a:srgbClr val="3366FF"/>
              </a:solidFill>
              <a:round/>
            </a:ln>
            <a:effectLst/>
          </p:spPr>
          <p:txBody>
            <a:bodyPr wrap="none" anchor="ctr"/>
            <a:lstStyle/>
            <a:p>
              <a:endParaRPr lang="it-IT"/>
            </a:p>
          </p:txBody>
        </p:sp>
        <p:sp>
          <p:nvSpPr>
            <p:cNvPr id="62959" name="Line 495"/>
            <p:cNvSpPr>
              <a:spLocks noChangeShapeType="1"/>
            </p:cNvSpPr>
            <p:nvPr/>
          </p:nvSpPr>
          <p:spPr bwMode="auto">
            <a:xfrm flipV="1">
              <a:off x="739" y="1234"/>
              <a:ext cx="0" cy="112"/>
            </a:xfrm>
            <a:prstGeom prst="line">
              <a:avLst/>
            </a:prstGeom>
            <a:noFill/>
            <a:ln w="12700">
              <a:solidFill>
                <a:srgbClr val="3366FF"/>
              </a:solidFill>
              <a:round/>
            </a:ln>
            <a:effectLst/>
          </p:spPr>
          <p:txBody>
            <a:bodyPr wrap="none" anchor="ctr"/>
            <a:lstStyle/>
            <a:p>
              <a:endParaRPr lang="it-IT"/>
            </a:p>
          </p:txBody>
        </p:sp>
        <p:sp>
          <p:nvSpPr>
            <p:cNvPr id="62960" name="Line 496"/>
            <p:cNvSpPr>
              <a:spLocks noChangeShapeType="1"/>
            </p:cNvSpPr>
            <p:nvPr/>
          </p:nvSpPr>
          <p:spPr bwMode="auto">
            <a:xfrm>
              <a:off x="735" y="1249"/>
              <a:ext cx="0" cy="97"/>
            </a:xfrm>
            <a:prstGeom prst="line">
              <a:avLst/>
            </a:prstGeom>
            <a:noFill/>
            <a:ln w="12700">
              <a:solidFill>
                <a:srgbClr val="3366FF"/>
              </a:solidFill>
              <a:round/>
            </a:ln>
            <a:effectLst/>
          </p:spPr>
          <p:txBody>
            <a:bodyPr wrap="none" anchor="ctr"/>
            <a:lstStyle/>
            <a:p>
              <a:endParaRPr lang="it-IT"/>
            </a:p>
          </p:txBody>
        </p:sp>
        <p:sp>
          <p:nvSpPr>
            <p:cNvPr id="62961" name="Line 497"/>
            <p:cNvSpPr>
              <a:spLocks noChangeShapeType="1"/>
            </p:cNvSpPr>
            <p:nvPr/>
          </p:nvSpPr>
          <p:spPr bwMode="auto">
            <a:xfrm flipV="1">
              <a:off x="731" y="1257"/>
              <a:ext cx="0" cy="93"/>
            </a:xfrm>
            <a:prstGeom prst="line">
              <a:avLst/>
            </a:prstGeom>
            <a:noFill/>
            <a:ln w="12700">
              <a:solidFill>
                <a:srgbClr val="3366FF"/>
              </a:solidFill>
              <a:round/>
            </a:ln>
            <a:effectLst/>
          </p:spPr>
          <p:txBody>
            <a:bodyPr wrap="none" anchor="ctr"/>
            <a:lstStyle/>
            <a:p>
              <a:endParaRPr lang="it-IT"/>
            </a:p>
          </p:txBody>
        </p:sp>
        <p:sp>
          <p:nvSpPr>
            <p:cNvPr id="62962" name="Line 498"/>
            <p:cNvSpPr>
              <a:spLocks noChangeShapeType="1"/>
            </p:cNvSpPr>
            <p:nvPr/>
          </p:nvSpPr>
          <p:spPr bwMode="auto">
            <a:xfrm>
              <a:off x="727" y="1272"/>
              <a:ext cx="0" cy="78"/>
            </a:xfrm>
            <a:prstGeom prst="line">
              <a:avLst/>
            </a:prstGeom>
            <a:noFill/>
            <a:ln w="12700">
              <a:solidFill>
                <a:srgbClr val="3366FF"/>
              </a:solidFill>
              <a:round/>
            </a:ln>
            <a:effectLst/>
          </p:spPr>
          <p:txBody>
            <a:bodyPr wrap="none" anchor="ctr"/>
            <a:lstStyle/>
            <a:p>
              <a:endParaRPr lang="it-IT"/>
            </a:p>
          </p:txBody>
        </p:sp>
        <p:sp>
          <p:nvSpPr>
            <p:cNvPr id="62963" name="Line 499"/>
            <p:cNvSpPr>
              <a:spLocks noChangeShapeType="1"/>
            </p:cNvSpPr>
            <p:nvPr/>
          </p:nvSpPr>
          <p:spPr bwMode="auto">
            <a:xfrm flipV="1">
              <a:off x="723" y="1280"/>
              <a:ext cx="0" cy="74"/>
            </a:xfrm>
            <a:prstGeom prst="line">
              <a:avLst/>
            </a:prstGeom>
            <a:noFill/>
            <a:ln w="12700">
              <a:solidFill>
                <a:srgbClr val="3366FF"/>
              </a:solidFill>
              <a:round/>
            </a:ln>
            <a:effectLst/>
          </p:spPr>
          <p:txBody>
            <a:bodyPr wrap="none" anchor="ctr"/>
            <a:lstStyle/>
            <a:p>
              <a:endParaRPr lang="it-IT"/>
            </a:p>
          </p:txBody>
        </p:sp>
        <p:sp>
          <p:nvSpPr>
            <p:cNvPr id="62964" name="Line 500"/>
            <p:cNvSpPr>
              <a:spLocks noChangeShapeType="1"/>
            </p:cNvSpPr>
            <p:nvPr/>
          </p:nvSpPr>
          <p:spPr bwMode="auto">
            <a:xfrm>
              <a:off x="719" y="1295"/>
              <a:ext cx="0" cy="59"/>
            </a:xfrm>
            <a:prstGeom prst="line">
              <a:avLst/>
            </a:prstGeom>
            <a:noFill/>
            <a:ln w="12700">
              <a:solidFill>
                <a:srgbClr val="3366FF"/>
              </a:solidFill>
              <a:round/>
            </a:ln>
            <a:effectLst/>
          </p:spPr>
          <p:txBody>
            <a:bodyPr wrap="none" anchor="ctr"/>
            <a:lstStyle/>
            <a:p>
              <a:endParaRPr lang="it-IT"/>
            </a:p>
          </p:txBody>
        </p:sp>
        <p:sp>
          <p:nvSpPr>
            <p:cNvPr id="62965" name="Line 501"/>
            <p:cNvSpPr>
              <a:spLocks noChangeShapeType="1"/>
            </p:cNvSpPr>
            <p:nvPr/>
          </p:nvSpPr>
          <p:spPr bwMode="auto">
            <a:xfrm flipV="1">
              <a:off x="715" y="1303"/>
              <a:ext cx="0" cy="55"/>
            </a:xfrm>
            <a:prstGeom prst="line">
              <a:avLst/>
            </a:prstGeom>
            <a:noFill/>
            <a:ln w="12700">
              <a:solidFill>
                <a:srgbClr val="3366FF"/>
              </a:solidFill>
              <a:round/>
            </a:ln>
            <a:effectLst/>
          </p:spPr>
          <p:txBody>
            <a:bodyPr wrap="none" anchor="ctr"/>
            <a:lstStyle/>
            <a:p>
              <a:endParaRPr lang="it-IT"/>
            </a:p>
          </p:txBody>
        </p:sp>
        <p:sp>
          <p:nvSpPr>
            <p:cNvPr id="62966" name="Line 502"/>
            <p:cNvSpPr>
              <a:spLocks noChangeShapeType="1"/>
            </p:cNvSpPr>
            <p:nvPr/>
          </p:nvSpPr>
          <p:spPr bwMode="auto">
            <a:xfrm>
              <a:off x="711" y="1315"/>
              <a:ext cx="0" cy="43"/>
            </a:xfrm>
            <a:prstGeom prst="line">
              <a:avLst/>
            </a:prstGeom>
            <a:noFill/>
            <a:ln w="12700">
              <a:solidFill>
                <a:srgbClr val="3366FF"/>
              </a:solidFill>
              <a:round/>
            </a:ln>
            <a:effectLst/>
          </p:spPr>
          <p:txBody>
            <a:bodyPr wrap="none" anchor="ctr"/>
            <a:lstStyle/>
            <a:p>
              <a:endParaRPr lang="it-IT"/>
            </a:p>
          </p:txBody>
        </p:sp>
        <p:sp>
          <p:nvSpPr>
            <p:cNvPr id="62967" name="Line 503"/>
            <p:cNvSpPr>
              <a:spLocks noChangeShapeType="1"/>
            </p:cNvSpPr>
            <p:nvPr/>
          </p:nvSpPr>
          <p:spPr bwMode="auto">
            <a:xfrm flipV="1">
              <a:off x="750" y="974"/>
              <a:ext cx="0" cy="143"/>
            </a:xfrm>
            <a:prstGeom prst="line">
              <a:avLst/>
            </a:prstGeom>
            <a:noFill/>
            <a:ln w="12700">
              <a:solidFill>
                <a:srgbClr val="3366FF"/>
              </a:solidFill>
              <a:round/>
            </a:ln>
            <a:effectLst/>
          </p:spPr>
          <p:txBody>
            <a:bodyPr wrap="none" anchor="ctr"/>
            <a:lstStyle/>
            <a:p>
              <a:endParaRPr lang="it-IT"/>
            </a:p>
          </p:txBody>
        </p:sp>
        <p:sp>
          <p:nvSpPr>
            <p:cNvPr id="62968" name="Line 504"/>
            <p:cNvSpPr>
              <a:spLocks noChangeShapeType="1"/>
            </p:cNvSpPr>
            <p:nvPr/>
          </p:nvSpPr>
          <p:spPr bwMode="auto">
            <a:xfrm flipV="1">
              <a:off x="747" y="970"/>
              <a:ext cx="0" cy="128"/>
            </a:xfrm>
            <a:prstGeom prst="line">
              <a:avLst/>
            </a:prstGeom>
            <a:noFill/>
            <a:ln w="12700">
              <a:solidFill>
                <a:srgbClr val="3366FF"/>
              </a:solidFill>
              <a:round/>
            </a:ln>
            <a:effectLst/>
          </p:spPr>
          <p:txBody>
            <a:bodyPr wrap="none" anchor="ctr"/>
            <a:lstStyle/>
            <a:p>
              <a:endParaRPr lang="it-IT"/>
            </a:p>
          </p:txBody>
        </p:sp>
        <p:sp>
          <p:nvSpPr>
            <p:cNvPr id="62969" name="Line 505"/>
            <p:cNvSpPr>
              <a:spLocks noChangeShapeType="1"/>
            </p:cNvSpPr>
            <p:nvPr/>
          </p:nvSpPr>
          <p:spPr bwMode="auto">
            <a:xfrm>
              <a:off x="743" y="970"/>
              <a:ext cx="0" cy="105"/>
            </a:xfrm>
            <a:prstGeom prst="line">
              <a:avLst/>
            </a:prstGeom>
            <a:noFill/>
            <a:ln w="12700">
              <a:solidFill>
                <a:srgbClr val="3366FF"/>
              </a:solidFill>
              <a:round/>
            </a:ln>
            <a:effectLst/>
          </p:spPr>
          <p:txBody>
            <a:bodyPr wrap="none" anchor="ctr"/>
            <a:lstStyle/>
            <a:p>
              <a:endParaRPr lang="it-IT"/>
            </a:p>
          </p:txBody>
        </p:sp>
        <p:sp>
          <p:nvSpPr>
            <p:cNvPr id="62970" name="Line 506"/>
            <p:cNvSpPr>
              <a:spLocks noChangeShapeType="1"/>
            </p:cNvSpPr>
            <p:nvPr/>
          </p:nvSpPr>
          <p:spPr bwMode="auto">
            <a:xfrm flipV="1">
              <a:off x="739" y="962"/>
              <a:ext cx="0" cy="105"/>
            </a:xfrm>
            <a:prstGeom prst="line">
              <a:avLst/>
            </a:prstGeom>
            <a:noFill/>
            <a:ln w="12700">
              <a:solidFill>
                <a:srgbClr val="3366FF"/>
              </a:solidFill>
              <a:round/>
            </a:ln>
            <a:effectLst/>
          </p:spPr>
          <p:txBody>
            <a:bodyPr wrap="none" anchor="ctr"/>
            <a:lstStyle/>
            <a:p>
              <a:endParaRPr lang="it-IT"/>
            </a:p>
          </p:txBody>
        </p:sp>
        <p:sp>
          <p:nvSpPr>
            <p:cNvPr id="62971" name="Line 507"/>
            <p:cNvSpPr>
              <a:spLocks noChangeShapeType="1"/>
            </p:cNvSpPr>
            <p:nvPr/>
          </p:nvSpPr>
          <p:spPr bwMode="auto">
            <a:xfrm>
              <a:off x="735" y="962"/>
              <a:ext cx="0" cy="89"/>
            </a:xfrm>
            <a:prstGeom prst="line">
              <a:avLst/>
            </a:prstGeom>
            <a:noFill/>
            <a:ln w="12700">
              <a:solidFill>
                <a:srgbClr val="3366FF"/>
              </a:solidFill>
              <a:round/>
            </a:ln>
            <a:effectLst/>
          </p:spPr>
          <p:txBody>
            <a:bodyPr wrap="none" anchor="ctr"/>
            <a:lstStyle/>
            <a:p>
              <a:endParaRPr lang="it-IT"/>
            </a:p>
          </p:txBody>
        </p:sp>
        <p:sp>
          <p:nvSpPr>
            <p:cNvPr id="62972" name="Line 508"/>
            <p:cNvSpPr>
              <a:spLocks noChangeShapeType="1"/>
            </p:cNvSpPr>
            <p:nvPr/>
          </p:nvSpPr>
          <p:spPr bwMode="auto">
            <a:xfrm flipV="1">
              <a:off x="731" y="955"/>
              <a:ext cx="0" cy="92"/>
            </a:xfrm>
            <a:prstGeom prst="line">
              <a:avLst/>
            </a:prstGeom>
            <a:noFill/>
            <a:ln w="12700">
              <a:solidFill>
                <a:srgbClr val="3366FF"/>
              </a:solidFill>
              <a:round/>
            </a:ln>
            <a:effectLst/>
          </p:spPr>
          <p:txBody>
            <a:bodyPr wrap="none" anchor="ctr"/>
            <a:lstStyle/>
            <a:p>
              <a:endParaRPr lang="it-IT"/>
            </a:p>
          </p:txBody>
        </p:sp>
        <p:sp>
          <p:nvSpPr>
            <p:cNvPr id="62973" name="Line 509"/>
            <p:cNvSpPr>
              <a:spLocks noChangeShapeType="1"/>
            </p:cNvSpPr>
            <p:nvPr/>
          </p:nvSpPr>
          <p:spPr bwMode="auto">
            <a:xfrm>
              <a:off x="727" y="958"/>
              <a:ext cx="0" cy="74"/>
            </a:xfrm>
            <a:prstGeom prst="line">
              <a:avLst/>
            </a:prstGeom>
            <a:noFill/>
            <a:ln w="12700">
              <a:solidFill>
                <a:srgbClr val="3366FF"/>
              </a:solidFill>
              <a:round/>
            </a:ln>
            <a:effectLst/>
          </p:spPr>
          <p:txBody>
            <a:bodyPr wrap="none" anchor="ctr"/>
            <a:lstStyle/>
            <a:p>
              <a:endParaRPr lang="it-IT"/>
            </a:p>
          </p:txBody>
        </p:sp>
        <p:sp>
          <p:nvSpPr>
            <p:cNvPr id="62974" name="Line 510"/>
            <p:cNvSpPr>
              <a:spLocks noChangeShapeType="1"/>
            </p:cNvSpPr>
            <p:nvPr/>
          </p:nvSpPr>
          <p:spPr bwMode="auto">
            <a:xfrm flipV="1">
              <a:off x="723" y="951"/>
              <a:ext cx="0" cy="73"/>
            </a:xfrm>
            <a:prstGeom prst="line">
              <a:avLst/>
            </a:prstGeom>
            <a:noFill/>
            <a:ln w="12700">
              <a:solidFill>
                <a:srgbClr val="3366FF"/>
              </a:solidFill>
              <a:round/>
            </a:ln>
            <a:effectLst/>
          </p:spPr>
          <p:txBody>
            <a:bodyPr wrap="none" anchor="ctr"/>
            <a:lstStyle/>
            <a:p>
              <a:endParaRPr lang="it-IT"/>
            </a:p>
          </p:txBody>
        </p:sp>
        <p:sp>
          <p:nvSpPr>
            <p:cNvPr id="62975" name="Line 511"/>
            <p:cNvSpPr>
              <a:spLocks noChangeShapeType="1"/>
            </p:cNvSpPr>
            <p:nvPr/>
          </p:nvSpPr>
          <p:spPr bwMode="auto">
            <a:xfrm>
              <a:off x="719" y="950"/>
              <a:ext cx="0" cy="62"/>
            </a:xfrm>
            <a:prstGeom prst="line">
              <a:avLst/>
            </a:prstGeom>
            <a:noFill/>
            <a:ln w="12700">
              <a:solidFill>
                <a:srgbClr val="3366FF"/>
              </a:solidFill>
              <a:round/>
            </a:ln>
            <a:effectLst/>
          </p:spPr>
          <p:txBody>
            <a:bodyPr wrap="none" anchor="ctr"/>
            <a:lstStyle/>
            <a:p>
              <a:endParaRPr lang="it-IT"/>
            </a:p>
          </p:txBody>
        </p:sp>
        <p:sp>
          <p:nvSpPr>
            <p:cNvPr id="62976" name="Line 512"/>
            <p:cNvSpPr>
              <a:spLocks noChangeShapeType="1"/>
            </p:cNvSpPr>
            <p:nvPr/>
          </p:nvSpPr>
          <p:spPr bwMode="auto">
            <a:xfrm flipV="1">
              <a:off x="715" y="942"/>
              <a:ext cx="0" cy="67"/>
            </a:xfrm>
            <a:prstGeom prst="line">
              <a:avLst/>
            </a:prstGeom>
            <a:noFill/>
            <a:ln w="12700">
              <a:solidFill>
                <a:srgbClr val="3366FF"/>
              </a:solidFill>
              <a:round/>
            </a:ln>
            <a:effectLst/>
          </p:spPr>
          <p:txBody>
            <a:bodyPr wrap="none" anchor="ctr"/>
            <a:lstStyle/>
            <a:p>
              <a:endParaRPr lang="it-IT"/>
            </a:p>
          </p:txBody>
        </p:sp>
        <p:sp>
          <p:nvSpPr>
            <p:cNvPr id="62977" name="Line 513"/>
            <p:cNvSpPr>
              <a:spLocks noChangeShapeType="1"/>
            </p:cNvSpPr>
            <p:nvPr/>
          </p:nvSpPr>
          <p:spPr bwMode="auto">
            <a:xfrm>
              <a:off x="711" y="942"/>
              <a:ext cx="0" cy="55"/>
            </a:xfrm>
            <a:prstGeom prst="line">
              <a:avLst/>
            </a:prstGeom>
            <a:noFill/>
            <a:ln w="12700">
              <a:solidFill>
                <a:srgbClr val="3366FF"/>
              </a:solidFill>
              <a:round/>
            </a:ln>
            <a:effectLst/>
          </p:spPr>
          <p:txBody>
            <a:bodyPr wrap="none" anchor="ctr"/>
            <a:lstStyle/>
            <a:p>
              <a:endParaRPr lang="it-IT"/>
            </a:p>
          </p:txBody>
        </p:sp>
        <p:sp>
          <p:nvSpPr>
            <p:cNvPr id="62978" name="Line 514"/>
            <p:cNvSpPr>
              <a:spLocks noChangeShapeType="1"/>
            </p:cNvSpPr>
            <p:nvPr/>
          </p:nvSpPr>
          <p:spPr bwMode="auto">
            <a:xfrm flipV="1">
              <a:off x="708" y="939"/>
              <a:ext cx="0" cy="54"/>
            </a:xfrm>
            <a:prstGeom prst="line">
              <a:avLst/>
            </a:prstGeom>
            <a:noFill/>
            <a:ln w="12700">
              <a:solidFill>
                <a:srgbClr val="3366FF"/>
              </a:solidFill>
              <a:round/>
            </a:ln>
            <a:effectLst/>
          </p:spPr>
          <p:txBody>
            <a:bodyPr wrap="none" anchor="ctr"/>
            <a:lstStyle/>
            <a:p>
              <a:endParaRPr lang="it-IT"/>
            </a:p>
          </p:txBody>
        </p:sp>
        <p:sp>
          <p:nvSpPr>
            <p:cNvPr id="62979" name="Line 515"/>
            <p:cNvSpPr>
              <a:spLocks noChangeShapeType="1"/>
            </p:cNvSpPr>
            <p:nvPr/>
          </p:nvSpPr>
          <p:spPr bwMode="auto">
            <a:xfrm>
              <a:off x="704" y="939"/>
              <a:ext cx="0" cy="46"/>
            </a:xfrm>
            <a:prstGeom prst="line">
              <a:avLst/>
            </a:prstGeom>
            <a:noFill/>
            <a:ln w="12700">
              <a:solidFill>
                <a:srgbClr val="3366FF"/>
              </a:solidFill>
              <a:round/>
            </a:ln>
            <a:effectLst/>
          </p:spPr>
          <p:txBody>
            <a:bodyPr wrap="none" anchor="ctr"/>
            <a:lstStyle/>
            <a:p>
              <a:endParaRPr lang="it-IT"/>
            </a:p>
          </p:txBody>
        </p:sp>
        <p:sp>
          <p:nvSpPr>
            <p:cNvPr id="62980" name="Line 516"/>
            <p:cNvSpPr>
              <a:spLocks noChangeShapeType="1"/>
            </p:cNvSpPr>
            <p:nvPr/>
          </p:nvSpPr>
          <p:spPr bwMode="auto">
            <a:xfrm flipV="1">
              <a:off x="700" y="931"/>
              <a:ext cx="0" cy="51"/>
            </a:xfrm>
            <a:prstGeom prst="line">
              <a:avLst/>
            </a:prstGeom>
            <a:noFill/>
            <a:ln w="12700">
              <a:solidFill>
                <a:srgbClr val="3366FF"/>
              </a:solidFill>
              <a:round/>
            </a:ln>
            <a:effectLst/>
          </p:spPr>
          <p:txBody>
            <a:bodyPr wrap="none" anchor="ctr"/>
            <a:lstStyle/>
            <a:p>
              <a:endParaRPr lang="it-IT"/>
            </a:p>
          </p:txBody>
        </p:sp>
        <p:sp>
          <p:nvSpPr>
            <p:cNvPr id="62981" name="Line 517"/>
            <p:cNvSpPr>
              <a:spLocks noChangeShapeType="1"/>
            </p:cNvSpPr>
            <p:nvPr/>
          </p:nvSpPr>
          <p:spPr bwMode="auto">
            <a:xfrm flipV="1">
              <a:off x="696" y="927"/>
              <a:ext cx="0" cy="47"/>
            </a:xfrm>
            <a:prstGeom prst="line">
              <a:avLst/>
            </a:prstGeom>
            <a:noFill/>
            <a:ln w="12700">
              <a:solidFill>
                <a:srgbClr val="3366FF"/>
              </a:solidFill>
              <a:round/>
            </a:ln>
            <a:effectLst/>
          </p:spPr>
          <p:txBody>
            <a:bodyPr wrap="none" anchor="ctr"/>
            <a:lstStyle/>
            <a:p>
              <a:endParaRPr lang="it-IT"/>
            </a:p>
          </p:txBody>
        </p:sp>
        <p:sp>
          <p:nvSpPr>
            <p:cNvPr id="62982" name="Line 518"/>
            <p:cNvSpPr>
              <a:spLocks noChangeShapeType="1"/>
            </p:cNvSpPr>
            <p:nvPr/>
          </p:nvSpPr>
          <p:spPr bwMode="auto">
            <a:xfrm flipV="1">
              <a:off x="692" y="927"/>
              <a:ext cx="0" cy="39"/>
            </a:xfrm>
            <a:prstGeom prst="line">
              <a:avLst/>
            </a:prstGeom>
            <a:noFill/>
            <a:ln w="12700">
              <a:solidFill>
                <a:srgbClr val="3366FF"/>
              </a:solidFill>
              <a:round/>
            </a:ln>
            <a:effectLst/>
          </p:spPr>
          <p:txBody>
            <a:bodyPr wrap="none" anchor="ctr"/>
            <a:lstStyle/>
            <a:p>
              <a:endParaRPr lang="it-IT"/>
            </a:p>
          </p:txBody>
        </p:sp>
        <p:sp>
          <p:nvSpPr>
            <p:cNvPr id="62983" name="Line 519"/>
            <p:cNvSpPr>
              <a:spLocks noChangeShapeType="1"/>
            </p:cNvSpPr>
            <p:nvPr/>
          </p:nvSpPr>
          <p:spPr bwMode="auto">
            <a:xfrm>
              <a:off x="688" y="927"/>
              <a:ext cx="0" cy="31"/>
            </a:xfrm>
            <a:prstGeom prst="line">
              <a:avLst/>
            </a:prstGeom>
            <a:noFill/>
            <a:ln w="12700">
              <a:solidFill>
                <a:srgbClr val="3366FF"/>
              </a:solidFill>
              <a:round/>
            </a:ln>
            <a:effectLst/>
          </p:spPr>
          <p:txBody>
            <a:bodyPr wrap="none" anchor="ctr"/>
            <a:lstStyle/>
            <a:p>
              <a:endParaRPr lang="it-IT"/>
            </a:p>
          </p:txBody>
        </p:sp>
        <p:grpSp>
          <p:nvGrpSpPr>
            <p:cNvPr id="4" name="Group 520"/>
            <p:cNvGrpSpPr/>
            <p:nvPr/>
          </p:nvGrpSpPr>
          <p:grpSpPr bwMode="auto">
            <a:xfrm>
              <a:off x="1248" y="1038"/>
              <a:ext cx="136" cy="43"/>
              <a:chOff x="2972" y="1522"/>
              <a:chExt cx="280" cy="90"/>
            </a:xfrm>
          </p:grpSpPr>
          <p:sp>
            <p:nvSpPr>
              <p:cNvPr id="62985" name="Line 521"/>
              <p:cNvSpPr>
                <a:spLocks noChangeShapeType="1"/>
              </p:cNvSpPr>
              <p:nvPr/>
            </p:nvSpPr>
            <p:spPr bwMode="auto">
              <a:xfrm flipH="1">
                <a:off x="3020" y="1570"/>
                <a:ext cx="232" cy="0"/>
              </a:xfrm>
              <a:prstGeom prst="line">
                <a:avLst/>
              </a:prstGeom>
              <a:noFill/>
              <a:ln w="25400">
                <a:solidFill>
                  <a:srgbClr val="000000"/>
                </a:solidFill>
                <a:round/>
              </a:ln>
              <a:effectLst/>
            </p:spPr>
            <p:txBody>
              <a:bodyPr wrap="none" anchor="ctr"/>
              <a:lstStyle/>
              <a:p>
                <a:endParaRPr lang="it-IT"/>
              </a:p>
            </p:txBody>
          </p:sp>
          <p:sp>
            <p:nvSpPr>
              <p:cNvPr id="62986" name="Freeform 522"/>
              <p:cNvSpPr/>
              <p:nvPr/>
            </p:nvSpPr>
            <p:spPr bwMode="auto">
              <a:xfrm>
                <a:off x="2972" y="1522"/>
                <a:ext cx="81" cy="90"/>
              </a:xfrm>
              <a:custGeom>
                <a:avLst/>
                <a:gdLst/>
                <a:ahLst/>
                <a:cxnLst>
                  <a:cxn ang="0">
                    <a:pos x="58" y="44"/>
                  </a:cxn>
                  <a:cxn ang="0">
                    <a:pos x="80" y="0"/>
                  </a:cxn>
                  <a:cxn ang="0">
                    <a:pos x="0" y="44"/>
                  </a:cxn>
                  <a:cxn ang="0">
                    <a:pos x="80" y="89"/>
                  </a:cxn>
                  <a:cxn ang="0">
                    <a:pos x="58" y="44"/>
                  </a:cxn>
                </a:cxnLst>
                <a:rect l="0" t="0" r="r" b="b"/>
                <a:pathLst>
                  <a:path w="81" h="90">
                    <a:moveTo>
                      <a:pt x="58" y="44"/>
                    </a:moveTo>
                    <a:lnTo>
                      <a:pt x="80" y="0"/>
                    </a:lnTo>
                    <a:lnTo>
                      <a:pt x="0" y="44"/>
                    </a:lnTo>
                    <a:lnTo>
                      <a:pt x="80" y="89"/>
                    </a:lnTo>
                    <a:lnTo>
                      <a:pt x="58" y="44"/>
                    </a:lnTo>
                  </a:path>
                </a:pathLst>
              </a:custGeom>
              <a:solidFill>
                <a:srgbClr val="000000"/>
              </a:solidFill>
              <a:ln w="12700" cap="rnd" cmpd="sng">
                <a:noFill/>
                <a:prstDash val="solid"/>
                <a:round/>
                <a:headEnd type="none" w="med" len="med"/>
                <a:tailEnd type="none" w="med" len="med"/>
              </a:ln>
              <a:effectLst/>
            </p:spPr>
            <p:txBody>
              <a:bodyPr/>
              <a:lstStyle/>
              <a:p>
                <a:endParaRPr lang="it-IT"/>
              </a:p>
            </p:txBody>
          </p:sp>
        </p:grpSp>
        <p:grpSp>
          <p:nvGrpSpPr>
            <p:cNvPr id="5" name="Group 523"/>
            <p:cNvGrpSpPr/>
            <p:nvPr/>
          </p:nvGrpSpPr>
          <p:grpSpPr bwMode="auto">
            <a:xfrm>
              <a:off x="788" y="1068"/>
              <a:ext cx="124" cy="40"/>
              <a:chOff x="2028" y="1586"/>
              <a:chExt cx="256" cy="82"/>
            </a:xfrm>
          </p:grpSpPr>
          <p:sp>
            <p:nvSpPr>
              <p:cNvPr id="62988" name="Line 524"/>
              <p:cNvSpPr>
                <a:spLocks noChangeShapeType="1"/>
              </p:cNvSpPr>
              <p:nvPr/>
            </p:nvSpPr>
            <p:spPr bwMode="auto">
              <a:xfrm flipH="1">
                <a:off x="2068" y="1602"/>
                <a:ext cx="216" cy="25"/>
              </a:xfrm>
              <a:prstGeom prst="line">
                <a:avLst/>
              </a:prstGeom>
              <a:noFill/>
              <a:ln w="25400">
                <a:solidFill>
                  <a:srgbClr val="000000"/>
                </a:solidFill>
                <a:round/>
              </a:ln>
              <a:effectLst/>
            </p:spPr>
            <p:txBody>
              <a:bodyPr wrap="none" anchor="ctr"/>
              <a:lstStyle/>
              <a:p>
                <a:endParaRPr lang="it-IT"/>
              </a:p>
            </p:txBody>
          </p:sp>
          <p:sp>
            <p:nvSpPr>
              <p:cNvPr id="62989" name="Freeform 525"/>
              <p:cNvSpPr/>
              <p:nvPr/>
            </p:nvSpPr>
            <p:spPr bwMode="auto">
              <a:xfrm>
                <a:off x="2028" y="1586"/>
                <a:ext cx="89" cy="82"/>
              </a:xfrm>
              <a:custGeom>
                <a:avLst/>
                <a:gdLst/>
                <a:ahLst/>
                <a:cxnLst>
                  <a:cxn ang="0">
                    <a:pos x="51" y="45"/>
                  </a:cxn>
                  <a:cxn ang="0">
                    <a:pos x="66" y="0"/>
                  </a:cxn>
                  <a:cxn ang="0">
                    <a:pos x="0" y="59"/>
                  </a:cxn>
                  <a:cxn ang="0">
                    <a:pos x="88" y="81"/>
                  </a:cxn>
                  <a:cxn ang="0">
                    <a:pos x="51" y="45"/>
                  </a:cxn>
                </a:cxnLst>
                <a:rect l="0" t="0" r="r" b="b"/>
                <a:pathLst>
                  <a:path w="89" h="82">
                    <a:moveTo>
                      <a:pt x="51" y="45"/>
                    </a:moveTo>
                    <a:lnTo>
                      <a:pt x="66" y="0"/>
                    </a:lnTo>
                    <a:lnTo>
                      <a:pt x="0" y="59"/>
                    </a:lnTo>
                    <a:lnTo>
                      <a:pt x="88" y="81"/>
                    </a:lnTo>
                    <a:lnTo>
                      <a:pt x="51" y="45"/>
                    </a:lnTo>
                  </a:path>
                </a:pathLst>
              </a:custGeom>
              <a:solidFill>
                <a:srgbClr val="000000"/>
              </a:solidFill>
              <a:ln w="12700" cap="rnd" cmpd="sng">
                <a:noFill/>
                <a:prstDash val="solid"/>
                <a:round/>
                <a:headEnd type="none" w="med" len="med"/>
                <a:tailEnd type="none" w="med" len="med"/>
              </a:ln>
              <a:effectLst/>
            </p:spPr>
            <p:txBody>
              <a:bodyPr/>
              <a:lstStyle/>
              <a:p>
                <a:endParaRPr lang="it-IT"/>
              </a:p>
            </p:txBody>
          </p:sp>
        </p:grpSp>
        <p:grpSp>
          <p:nvGrpSpPr>
            <p:cNvPr id="6" name="Group 526"/>
            <p:cNvGrpSpPr/>
            <p:nvPr/>
          </p:nvGrpSpPr>
          <p:grpSpPr bwMode="auto">
            <a:xfrm>
              <a:off x="737" y="1038"/>
              <a:ext cx="41" cy="52"/>
              <a:chOff x="1924" y="1522"/>
              <a:chExt cx="84" cy="109"/>
            </a:xfrm>
          </p:grpSpPr>
          <p:sp>
            <p:nvSpPr>
              <p:cNvPr id="62991" name="Line 527"/>
              <p:cNvSpPr>
                <a:spLocks noChangeShapeType="1"/>
              </p:cNvSpPr>
              <p:nvPr/>
            </p:nvSpPr>
            <p:spPr bwMode="auto">
              <a:xfrm flipH="1" flipV="1">
                <a:off x="1952" y="1558"/>
                <a:ext cx="56" cy="73"/>
              </a:xfrm>
              <a:prstGeom prst="line">
                <a:avLst/>
              </a:prstGeom>
              <a:noFill/>
              <a:ln w="12700">
                <a:solidFill>
                  <a:srgbClr val="000000"/>
                </a:solidFill>
                <a:round/>
              </a:ln>
              <a:effectLst/>
            </p:spPr>
            <p:txBody>
              <a:bodyPr wrap="none" anchor="ctr"/>
              <a:lstStyle/>
              <a:p>
                <a:endParaRPr lang="it-IT"/>
              </a:p>
            </p:txBody>
          </p:sp>
          <p:sp>
            <p:nvSpPr>
              <p:cNvPr id="62992" name="Freeform 528"/>
              <p:cNvSpPr/>
              <p:nvPr/>
            </p:nvSpPr>
            <p:spPr bwMode="auto">
              <a:xfrm>
                <a:off x="1924" y="1522"/>
                <a:ext cx="57" cy="66"/>
              </a:xfrm>
              <a:custGeom>
                <a:avLst/>
                <a:gdLst/>
                <a:ahLst/>
                <a:cxnLst>
                  <a:cxn ang="0">
                    <a:pos x="28" y="36"/>
                  </a:cxn>
                  <a:cxn ang="0">
                    <a:pos x="56" y="28"/>
                  </a:cxn>
                  <a:cxn ang="0">
                    <a:pos x="0" y="0"/>
                  </a:cxn>
                  <a:cxn ang="0">
                    <a:pos x="14" y="65"/>
                  </a:cxn>
                  <a:cxn ang="0">
                    <a:pos x="28" y="36"/>
                  </a:cxn>
                </a:cxnLst>
                <a:rect l="0" t="0" r="r" b="b"/>
                <a:pathLst>
                  <a:path w="57" h="66">
                    <a:moveTo>
                      <a:pt x="28" y="36"/>
                    </a:moveTo>
                    <a:lnTo>
                      <a:pt x="56" y="28"/>
                    </a:lnTo>
                    <a:lnTo>
                      <a:pt x="0" y="0"/>
                    </a:lnTo>
                    <a:lnTo>
                      <a:pt x="14" y="65"/>
                    </a:lnTo>
                    <a:lnTo>
                      <a:pt x="28" y="36"/>
                    </a:lnTo>
                  </a:path>
                </a:pathLst>
              </a:custGeom>
              <a:solidFill>
                <a:srgbClr val="000000"/>
              </a:solidFill>
              <a:ln w="12700" cap="rnd" cmpd="sng">
                <a:noFill/>
                <a:prstDash val="solid"/>
                <a:round/>
                <a:headEnd type="none" w="med" len="med"/>
                <a:tailEnd type="none" w="med" len="med"/>
              </a:ln>
              <a:effectLst/>
            </p:spPr>
            <p:txBody>
              <a:bodyPr/>
              <a:lstStyle/>
              <a:p>
                <a:endParaRPr lang="it-IT"/>
              </a:p>
            </p:txBody>
          </p:sp>
        </p:grpSp>
        <p:grpSp>
          <p:nvGrpSpPr>
            <p:cNvPr id="7" name="Group 529"/>
            <p:cNvGrpSpPr/>
            <p:nvPr/>
          </p:nvGrpSpPr>
          <p:grpSpPr bwMode="auto">
            <a:xfrm>
              <a:off x="752" y="1129"/>
              <a:ext cx="32" cy="56"/>
              <a:chOff x="1956" y="1711"/>
              <a:chExt cx="65" cy="117"/>
            </a:xfrm>
          </p:grpSpPr>
          <p:sp>
            <p:nvSpPr>
              <p:cNvPr id="62994" name="Line 530"/>
              <p:cNvSpPr>
                <a:spLocks noChangeShapeType="1"/>
              </p:cNvSpPr>
              <p:nvPr/>
            </p:nvSpPr>
            <p:spPr bwMode="auto">
              <a:xfrm flipH="1">
                <a:off x="1988" y="1711"/>
                <a:ext cx="24" cy="72"/>
              </a:xfrm>
              <a:prstGeom prst="line">
                <a:avLst/>
              </a:prstGeom>
              <a:noFill/>
              <a:ln w="12700">
                <a:solidFill>
                  <a:srgbClr val="000000"/>
                </a:solidFill>
                <a:round/>
              </a:ln>
              <a:effectLst/>
            </p:spPr>
            <p:txBody>
              <a:bodyPr wrap="none" anchor="ctr"/>
              <a:lstStyle/>
              <a:p>
                <a:endParaRPr lang="it-IT"/>
              </a:p>
            </p:txBody>
          </p:sp>
          <p:sp>
            <p:nvSpPr>
              <p:cNvPr id="62995" name="Freeform 531"/>
              <p:cNvSpPr/>
              <p:nvPr/>
            </p:nvSpPr>
            <p:spPr bwMode="auto">
              <a:xfrm>
                <a:off x="1956" y="1763"/>
                <a:ext cx="65" cy="65"/>
              </a:xfrm>
              <a:custGeom>
                <a:avLst/>
                <a:gdLst/>
                <a:ahLst/>
                <a:cxnLst>
                  <a:cxn ang="0">
                    <a:pos x="28" y="21"/>
                  </a:cxn>
                  <a:cxn ang="0">
                    <a:pos x="0" y="0"/>
                  </a:cxn>
                  <a:cxn ang="0">
                    <a:pos x="21" y="64"/>
                  </a:cxn>
                  <a:cxn ang="0">
                    <a:pos x="64" y="14"/>
                  </a:cxn>
                  <a:cxn ang="0">
                    <a:pos x="28" y="21"/>
                  </a:cxn>
                </a:cxnLst>
                <a:rect l="0" t="0" r="r" b="b"/>
                <a:pathLst>
                  <a:path w="65" h="65">
                    <a:moveTo>
                      <a:pt x="28" y="21"/>
                    </a:moveTo>
                    <a:lnTo>
                      <a:pt x="0" y="0"/>
                    </a:lnTo>
                    <a:lnTo>
                      <a:pt x="21" y="64"/>
                    </a:lnTo>
                    <a:lnTo>
                      <a:pt x="64" y="14"/>
                    </a:lnTo>
                    <a:lnTo>
                      <a:pt x="28" y="21"/>
                    </a:lnTo>
                  </a:path>
                </a:pathLst>
              </a:custGeom>
              <a:solidFill>
                <a:srgbClr val="000000"/>
              </a:solidFill>
              <a:ln w="12700" cap="rnd" cmpd="sng">
                <a:noFill/>
                <a:prstDash val="solid"/>
                <a:round/>
                <a:headEnd type="none" w="med" len="med"/>
                <a:tailEnd type="none" w="med" len="med"/>
              </a:ln>
              <a:effectLst/>
            </p:spPr>
            <p:txBody>
              <a:bodyPr/>
              <a:lstStyle/>
              <a:p>
                <a:endParaRPr lang="it-IT"/>
              </a:p>
            </p:txBody>
          </p:sp>
        </p:grpSp>
        <p:sp>
          <p:nvSpPr>
            <p:cNvPr id="62996" name="Rectangle 532"/>
            <p:cNvSpPr>
              <a:spLocks noChangeArrowheads="1"/>
            </p:cNvSpPr>
            <p:nvPr/>
          </p:nvSpPr>
          <p:spPr bwMode="auto">
            <a:xfrm>
              <a:off x="419" y="1728"/>
              <a:ext cx="397" cy="123"/>
            </a:xfrm>
            <a:prstGeom prst="rect">
              <a:avLst/>
            </a:prstGeom>
            <a:noFill/>
            <a:ln w="12700">
              <a:noFill/>
              <a:miter lim="800000"/>
            </a:ln>
            <a:effectLst/>
          </p:spPr>
          <p:txBody>
            <a:bodyPr wrap="none" lIns="90488" tIns="44450" rIns="90488" bIns="44450">
              <a:spAutoFit/>
            </a:bodyPr>
            <a:lstStyle/>
            <a:p>
              <a:r>
                <a:rPr lang="en-US" sz="700">
                  <a:solidFill>
                    <a:schemeClr val="bg2"/>
                  </a:solidFill>
                  <a:latin typeface="Arial" panose="020B0604020202020204" pitchFamily="34" charset="0"/>
                </a:rPr>
                <a:t>Transducer</a:t>
              </a:r>
              <a:endParaRPr lang="en-US" sz="700">
                <a:latin typeface="Arial" panose="020B0604020202020204" pitchFamily="34" charset="0"/>
              </a:endParaRPr>
            </a:p>
          </p:txBody>
        </p:sp>
        <p:grpSp>
          <p:nvGrpSpPr>
            <p:cNvPr id="8" name="Group 533"/>
            <p:cNvGrpSpPr/>
            <p:nvPr/>
          </p:nvGrpSpPr>
          <p:grpSpPr bwMode="auto">
            <a:xfrm>
              <a:off x="589" y="1600"/>
              <a:ext cx="31" cy="161"/>
              <a:chOff x="1620" y="2687"/>
              <a:chExt cx="65" cy="333"/>
            </a:xfrm>
          </p:grpSpPr>
          <p:sp>
            <p:nvSpPr>
              <p:cNvPr id="62998" name="Line 534"/>
              <p:cNvSpPr>
                <a:spLocks noChangeShapeType="1"/>
              </p:cNvSpPr>
              <p:nvPr/>
            </p:nvSpPr>
            <p:spPr bwMode="auto">
              <a:xfrm flipV="1">
                <a:off x="1644" y="2731"/>
                <a:ext cx="16" cy="289"/>
              </a:xfrm>
              <a:prstGeom prst="line">
                <a:avLst/>
              </a:prstGeom>
              <a:noFill/>
              <a:ln w="12700">
                <a:solidFill>
                  <a:schemeClr val="bg2"/>
                </a:solidFill>
                <a:round/>
              </a:ln>
              <a:effectLst/>
            </p:spPr>
            <p:txBody>
              <a:bodyPr wrap="none" anchor="ctr"/>
              <a:lstStyle/>
              <a:p>
                <a:endParaRPr lang="it-IT"/>
              </a:p>
            </p:txBody>
          </p:sp>
          <p:sp>
            <p:nvSpPr>
              <p:cNvPr id="62999" name="Freeform 535"/>
              <p:cNvSpPr/>
              <p:nvPr/>
            </p:nvSpPr>
            <p:spPr bwMode="auto">
              <a:xfrm>
                <a:off x="1620" y="2687"/>
                <a:ext cx="65" cy="65"/>
              </a:xfrm>
              <a:custGeom>
                <a:avLst/>
                <a:gdLst/>
                <a:ahLst/>
                <a:cxnLst>
                  <a:cxn ang="0">
                    <a:pos x="36" y="43"/>
                  </a:cxn>
                  <a:cxn ang="0">
                    <a:pos x="64" y="64"/>
                  </a:cxn>
                  <a:cxn ang="0">
                    <a:pos x="36" y="0"/>
                  </a:cxn>
                  <a:cxn ang="0">
                    <a:pos x="0" y="57"/>
                  </a:cxn>
                  <a:cxn ang="0">
                    <a:pos x="36" y="43"/>
                  </a:cxn>
                </a:cxnLst>
                <a:rect l="0" t="0" r="r" b="b"/>
                <a:pathLst>
                  <a:path w="65" h="65">
                    <a:moveTo>
                      <a:pt x="36" y="43"/>
                    </a:moveTo>
                    <a:lnTo>
                      <a:pt x="64" y="64"/>
                    </a:lnTo>
                    <a:lnTo>
                      <a:pt x="36" y="0"/>
                    </a:lnTo>
                    <a:lnTo>
                      <a:pt x="0" y="57"/>
                    </a:lnTo>
                    <a:lnTo>
                      <a:pt x="36" y="43"/>
                    </a:lnTo>
                  </a:path>
                </a:pathLst>
              </a:custGeom>
              <a:solidFill>
                <a:srgbClr val="FFFF33"/>
              </a:solidFill>
              <a:ln w="12700" cap="rnd" cmpd="sng">
                <a:solidFill>
                  <a:schemeClr val="bg2"/>
                </a:solidFill>
                <a:prstDash val="solid"/>
                <a:round/>
                <a:headEnd type="none" w="med" len="med"/>
                <a:tailEnd type="none" w="med" len="med"/>
              </a:ln>
              <a:effectLst/>
            </p:spPr>
            <p:txBody>
              <a:bodyPr/>
              <a:lstStyle/>
              <a:p>
                <a:endParaRPr lang="it-IT"/>
              </a:p>
            </p:txBody>
          </p:sp>
        </p:grpSp>
        <p:sp>
          <p:nvSpPr>
            <p:cNvPr id="63000" name="Rectangle 536"/>
            <p:cNvSpPr>
              <a:spLocks noChangeArrowheads="1"/>
            </p:cNvSpPr>
            <p:nvPr/>
          </p:nvSpPr>
          <p:spPr bwMode="auto">
            <a:xfrm>
              <a:off x="768" y="1547"/>
              <a:ext cx="606" cy="123"/>
            </a:xfrm>
            <a:prstGeom prst="rect">
              <a:avLst/>
            </a:prstGeom>
            <a:noFill/>
            <a:ln w="12700">
              <a:noFill/>
              <a:miter lim="800000"/>
            </a:ln>
            <a:effectLst/>
          </p:spPr>
          <p:txBody>
            <a:bodyPr wrap="none" lIns="90488" tIns="44450" rIns="90488" bIns="44450">
              <a:spAutoFit/>
            </a:bodyPr>
            <a:lstStyle/>
            <a:p>
              <a:r>
                <a:rPr lang="en-US" sz="700">
                  <a:solidFill>
                    <a:schemeClr val="bg2"/>
                  </a:solidFill>
                  <a:latin typeface="Arial" panose="020B0604020202020204" pitchFamily="34" charset="0"/>
                </a:rPr>
                <a:t>Saline filled cylinder</a:t>
              </a:r>
              <a:endParaRPr lang="en-US" sz="700">
                <a:solidFill>
                  <a:schemeClr val="bg2"/>
                </a:solidFill>
                <a:latin typeface="Arial" panose="020B0604020202020204" pitchFamily="34" charset="0"/>
              </a:endParaRPr>
            </a:p>
          </p:txBody>
        </p:sp>
        <p:sp>
          <p:nvSpPr>
            <p:cNvPr id="63001" name="Rectangle 537"/>
            <p:cNvSpPr>
              <a:spLocks noChangeArrowheads="1"/>
            </p:cNvSpPr>
            <p:nvPr/>
          </p:nvSpPr>
          <p:spPr bwMode="auto">
            <a:xfrm>
              <a:off x="1435" y="1736"/>
              <a:ext cx="269" cy="123"/>
            </a:xfrm>
            <a:prstGeom prst="rect">
              <a:avLst/>
            </a:prstGeom>
            <a:noFill/>
            <a:ln w="12700">
              <a:noFill/>
              <a:miter lim="800000"/>
            </a:ln>
            <a:effectLst/>
          </p:spPr>
          <p:txBody>
            <a:bodyPr wrap="none" lIns="90488" tIns="44450" rIns="90488" bIns="44450">
              <a:spAutoFit/>
            </a:bodyPr>
            <a:lstStyle/>
            <a:p>
              <a:r>
                <a:rPr lang="en-US" sz="700">
                  <a:solidFill>
                    <a:schemeClr val="bg2"/>
                  </a:solidFill>
                  <a:latin typeface="Arial" panose="020B0604020202020204" pitchFamily="34" charset="0"/>
                </a:rPr>
                <a:t>Piston</a:t>
              </a:r>
              <a:endParaRPr lang="en-US" sz="700">
                <a:latin typeface="Arial" panose="020B0604020202020204" pitchFamily="34" charset="0"/>
              </a:endParaRPr>
            </a:p>
          </p:txBody>
        </p:sp>
        <p:grpSp>
          <p:nvGrpSpPr>
            <p:cNvPr id="9" name="Group 538"/>
            <p:cNvGrpSpPr/>
            <p:nvPr/>
          </p:nvGrpSpPr>
          <p:grpSpPr bwMode="auto">
            <a:xfrm>
              <a:off x="1517" y="1654"/>
              <a:ext cx="35" cy="99"/>
              <a:chOff x="3524" y="2799"/>
              <a:chExt cx="72" cy="205"/>
            </a:xfrm>
          </p:grpSpPr>
          <p:sp>
            <p:nvSpPr>
              <p:cNvPr id="63003" name="Line 539"/>
              <p:cNvSpPr>
                <a:spLocks noChangeShapeType="1"/>
              </p:cNvSpPr>
              <p:nvPr/>
            </p:nvSpPr>
            <p:spPr bwMode="auto">
              <a:xfrm flipH="1" flipV="1">
                <a:off x="3556" y="2843"/>
                <a:ext cx="40" cy="161"/>
              </a:xfrm>
              <a:prstGeom prst="line">
                <a:avLst/>
              </a:prstGeom>
              <a:noFill/>
              <a:ln w="12700">
                <a:solidFill>
                  <a:schemeClr val="bg2"/>
                </a:solidFill>
                <a:round/>
              </a:ln>
              <a:effectLst/>
            </p:spPr>
            <p:txBody>
              <a:bodyPr wrap="none" anchor="ctr"/>
              <a:lstStyle/>
              <a:p>
                <a:endParaRPr lang="it-IT"/>
              </a:p>
            </p:txBody>
          </p:sp>
          <p:sp>
            <p:nvSpPr>
              <p:cNvPr id="63004" name="Freeform 540"/>
              <p:cNvSpPr/>
              <p:nvPr/>
            </p:nvSpPr>
            <p:spPr bwMode="auto">
              <a:xfrm>
                <a:off x="3524" y="2799"/>
                <a:ext cx="65" cy="66"/>
              </a:xfrm>
              <a:custGeom>
                <a:avLst/>
                <a:gdLst/>
                <a:ahLst/>
                <a:cxnLst>
                  <a:cxn ang="0">
                    <a:pos x="28" y="43"/>
                  </a:cxn>
                  <a:cxn ang="0">
                    <a:pos x="64" y="50"/>
                  </a:cxn>
                  <a:cxn ang="0">
                    <a:pos x="21" y="0"/>
                  </a:cxn>
                  <a:cxn ang="0">
                    <a:pos x="0" y="65"/>
                  </a:cxn>
                  <a:cxn ang="0">
                    <a:pos x="28" y="43"/>
                  </a:cxn>
                </a:cxnLst>
                <a:rect l="0" t="0" r="r" b="b"/>
                <a:pathLst>
                  <a:path w="65" h="66">
                    <a:moveTo>
                      <a:pt x="28" y="43"/>
                    </a:moveTo>
                    <a:lnTo>
                      <a:pt x="64" y="50"/>
                    </a:lnTo>
                    <a:lnTo>
                      <a:pt x="21" y="0"/>
                    </a:lnTo>
                    <a:lnTo>
                      <a:pt x="0" y="65"/>
                    </a:lnTo>
                    <a:lnTo>
                      <a:pt x="28" y="43"/>
                    </a:lnTo>
                  </a:path>
                </a:pathLst>
              </a:custGeom>
              <a:solidFill>
                <a:srgbClr val="FFFF33"/>
              </a:solidFill>
              <a:ln w="12700" cap="rnd" cmpd="sng">
                <a:solidFill>
                  <a:schemeClr val="bg2"/>
                </a:solidFill>
                <a:prstDash val="solid"/>
                <a:round/>
                <a:headEnd type="none" w="med" len="med"/>
                <a:tailEnd type="none" w="med" len="med"/>
              </a:ln>
              <a:effectLst/>
            </p:spPr>
            <p:txBody>
              <a:bodyPr/>
              <a:lstStyle/>
              <a:p>
                <a:endParaRPr lang="it-IT"/>
              </a:p>
            </p:txBody>
          </p:sp>
        </p:grpSp>
        <p:sp>
          <p:nvSpPr>
            <p:cNvPr id="63005" name="Rectangle 541"/>
            <p:cNvSpPr>
              <a:spLocks noChangeArrowheads="1"/>
            </p:cNvSpPr>
            <p:nvPr/>
          </p:nvSpPr>
          <p:spPr bwMode="auto">
            <a:xfrm>
              <a:off x="473" y="1374"/>
              <a:ext cx="251" cy="190"/>
            </a:xfrm>
            <a:prstGeom prst="rect">
              <a:avLst/>
            </a:prstGeom>
            <a:noFill/>
            <a:ln w="12700">
              <a:noFill/>
              <a:miter lim="800000"/>
            </a:ln>
            <a:effectLst/>
          </p:spPr>
          <p:txBody>
            <a:bodyPr wrap="none" lIns="90488" tIns="44450" rIns="90488" bIns="44450">
              <a:spAutoFit/>
            </a:bodyPr>
            <a:lstStyle/>
            <a:p>
              <a:r>
                <a:rPr lang="en-US" sz="700">
                  <a:solidFill>
                    <a:schemeClr val="bg2"/>
                  </a:solidFill>
                  <a:latin typeface="Arial" panose="020B0604020202020204" pitchFamily="34" charset="0"/>
                </a:rPr>
                <a:t>Injury</a:t>
              </a:r>
              <a:endParaRPr lang="en-US" sz="700">
                <a:solidFill>
                  <a:schemeClr val="bg2"/>
                </a:solidFill>
                <a:latin typeface="Arial" panose="020B0604020202020204" pitchFamily="34" charset="0"/>
              </a:endParaRPr>
            </a:p>
            <a:p>
              <a:r>
                <a:rPr lang="en-US" sz="700">
                  <a:solidFill>
                    <a:schemeClr val="bg2"/>
                  </a:solidFill>
                  <a:latin typeface="Arial" panose="020B0604020202020204" pitchFamily="34" charset="0"/>
                </a:rPr>
                <a:t>Cap </a:t>
              </a:r>
              <a:endParaRPr lang="en-US" sz="700">
                <a:solidFill>
                  <a:schemeClr val="bg2"/>
                </a:solidFill>
                <a:latin typeface="Arial" panose="020B0604020202020204" pitchFamily="34" charset="0"/>
              </a:endParaRPr>
            </a:p>
          </p:txBody>
        </p:sp>
        <p:grpSp>
          <p:nvGrpSpPr>
            <p:cNvPr id="10" name="Group 542"/>
            <p:cNvGrpSpPr/>
            <p:nvPr/>
          </p:nvGrpSpPr>
          <p:grpSpPr bwMode="auto">
            <a:xfrm>
              <a:off x="440" y="1524"/>
              <a:ext cx="61" cy="65"/>
              <a:chOff x="1316" y="2530"/>
              <a:chExt cx="124" cy="134"/>
            </a:xfrm>
          </p:grpSpPr>
          <p:sp>
            <p:nvSpPr>
              <p:cNvPr id="63007" name="Line 543"/>
              <p:cNvSpPr>
                <a:spLocks noChangeShapeType="1"/>
              </p:cNvSpPr>
              <p:nvPr/>
            </p:nvSpPr>
            <p:spPr bwMode="auto">
              <a:xfrm flipH="1">
                <a:off x="1344" y="2530"/>
                <a:ext cx="96" cy="105"/>
              </a:xfrm>
              <a:prstGeom prst="line">
                <a:avLst/>
              </a:prstGeom>
              <a:noFill/>
              <a:ln w="12700">
                <a:solidFill>
                  <a:schemeClr val="bg2"/>
                </a:solidFill>
                <a:round/>
              </a:ln>
              <a:effectLst/>
            </p:spPr>
            <p:txBody>
              <a:bodyPr wrap="none" anchor="ctr"/>
              <a:lstStyle/>
              <a:p>
                <a:endParaRPr lang="it-IT"/>
              </a:p>
            </p:txBody>
          </p:sp>
          <p:sp>
            <p:nvSpPr>
              <p:cNvPr id="63008" name="Freeform 544"/>
              <p:cNvSpPr/>
              <p:nvPr/>
            </p:nvSpPr>
            <p:spPr bwMode="auto">
              <a:xfrm>
                <a:off x="1316" y="2598"/>
                <a:ext cx="65" cy="66"/>
              </a:xfrm>
              <a:custGeom>
                <a:avLst/>
                <a:gdLst/>
                <a:ahLst/>
                <a:cxnLst>
                  <a:cxn ang="0">
                    <a:pos x="28" y="29"/>
                  </a:cxn>
                  <a:cxn ang="0">
                    <a:pos x="14" y="0"/>
                  </a:cxn>
                  <a:cxn ang="0">
                    <a:pos x="0" y="65"/>
                  </a:cxn>
                  <a:cxn ang="0">
                    <a:pos x="64" y="37"/>
                  </a:cxn>
                  <a:cxn ang="0">
                    <a:pos x="28" y="29"/>
                  </a:cxn>
                </a:cxnLst>
                <a:rect l="0" t="0" r="r" b="b"/>
                <a:pathLst>
                  <a:path w="65" h="66">
                    <a:moveTo>
                      <a:pt x="28" y="29"/>
                    </a:moveTo>
                    <a:lnTo>
                      <a:pt x="14" y="0"/>
                    </a:lnTo>
                    <a:lnTo>
                      <a:pt x="0" y="65"/>
                    </a:lnTo>
                    <a:lnTo>
                      <a:pt x="64" y="37"/>
                    </a:lnTo>
                    <a:lnTo>
                      <a:pt x="28" y="29"/>
                    </a:lnTo>
                  </a:path>
                </a:pathLst>
              </a:custGeom>
              <a:solidFill>
                <a:srgbClr val="FFFF33"/>
              </a:solidFill>
              <a:ln w="12700" cap="rnd" cmpd="sng">
                <a:solidFill>
                  <a:schemeClr val="bg2"/>
                </a:solidFill>
                <a:prstDash val="solid"/>
                <a:round/>
                <a:headEnd type="none" w="med" len="med"/>
                <a:tailEnd type="none" w="med" len="med"/>
              </a:ln>
              <a:effectLst/>
            </p:spPr>
            <p:txBody>
              <a:bodyPr/>
              <a:lstStyle/>
              <a:p>
                <a:endParaRPr lang="it-IT"/>
              </a:p>
            </p:txBody>
          </p:sp>
        </p:grpSp>
        <p:sp>
          <p:nvSpPr>
            <p:cNvPr id="63009" name="Line 545"/>
            <p:cNvSpPr>
              <a:spLocks noChangeShapeType="1"/>
            </p:cNvSpPr>
            <p:nvPr/>
          </p:nvSpPr>
          <p:spPr bwMode="auto">
            <a:xfrm flipV="1">
              <a:off x="1698" y="1241"/>
              <a:ext cx="0" cy="16"/>
            </a:xfrm>
            <a:prstGeom prst="line">
              <a:avLst/>
            </a:prstGeom>
            <a:noFill/>
            <a:ln w="12700">
              <a:solidFill>
                <a:srgbClr val="000000"/>
              </a:solidFill>
              <a:round/>
            </a:ln>
            <a:effectLst/>
          </p:spPr>
          <p:txBody>
            <a:bodyPr wrap="none" anchor="ctr"/>
            <a:lstStyle/>
            <a:p>
              <a:endParaRPr lang="it-IT"/>
            </a:p>
          </p:txBody>
        </p:sp>
        <p:sp>
          <p:nvSpPr>
            <p:cNvPr id="63010" name="Line 546"/>
            <p:cNvSpPr>
              <a:spLocks noChangeShapeType="1"/>
            </p:cNvSpPr>
            <p:nvPr/>
          </p:nvSpPr>
          <p:spPr bwMode="auto">
            <a:xfrm flipV="1">
              <a:off x="1741" y="1234"/>
              <a:ext cx="0" cy="19"/>
            </a:xfrm>
            <a:prstGeom prst="line">
              <a:avLst/>
            </a:prstGeom>
            <a:noFill/>
            <a:ln w="12700">
              <a:solidFill>
                <a:srgbClr val="000000"/>
              </a:solidFill>
              <a:round/>
            </a:ln>
            <a:effectLst/>
          </p:spPr>
          <p:txBody>
            <a:bodyPr wrap="none" anchor="ctr"/>
            <a:lstStyle/>
            <a:p>
              <a:endParaRPr lang="it-IT"/>
            </a:p>
          </p:txBody>
        </p:sp>
        <p:sp>
          <p:nvSpPr>
            <p:cNvPr id="63011" name="Line 547"/>
            <p:cNvSpPr>
              <a:spLocks noChangeShapeType="1"/>
            </p:cNvSpPr>
            <p:nvPr/>
          </p:nvSpPr>
          <p:spPr bwMode="auto">
            <a:xfrm flipH="1" flipV="1">
              <a:off x="1784" y="1226"/>
              <a:ext cx="12" cy="19"/>
            </a:xfrm>
            <a:prstGeom prst="line">
              <a:avLst/>
            </a:prstGeom>
            <a:noFill/>
            <a:ln w="12700">
              <a:solidFill>
                <a:srgbClr val="000000"/>
              </a:solidFill>
              <a:round/>
            </a:ln>
            <a:effectLst/>
          </p:spPr>
          <p:txBody>
            <a:bodyPr wrap="none" anchor="ctr"/>
            <a:lstStyle/>
            <a:p>
              <a:endParaRPr lang="it-IT"/>
            </a:p>
          </p:txBody>
        </p:sp>
        <p:sp>
          <p:nvSpPr>
            <p:cNvPr id="63012" name="Line 548"/>
            <p:cNvSpPr>
              <a:spLocks noChangeShapeType="1"/>
            </p:cNvSpPr>
            <p:nvPr/>
          </p:nvSpPr>
          <p:spPr bwMode="auto">
            <a:xfrm flipH="1" flipV="1">
              <a:off x="1827" y="1210"/>
              <a:ext cx="12" cy="20"/>
            </a:xfrm>
            <a:prstGeom prst="line">
              <a:avLst/>
            </a:prstGeom>
            <a:noFill/>
            <a:ln w="12700">
              <a:solidFill>
                <a:srgbClr val="000000"/>
              </a:solidFill>
              <a:round/>
            </a:ln>
            <a:effectLst/>
          </p:spPr>
          <p:txBody>
            <a:bodyPr wrap="none" anchor="ctr"/>
            <a:lstStyle/>
            <a:p>
              <a:endParaRPr lang="it-IT"/>
            </a:p>
          </p:txBody>
        </p:sp>
        <p:sp>
          <p:nvSpPr>
            <p:cNvPr id="63013" name="Line 549"/>
            <p:cNvSpPr>
              <a:spLocks noChangeShapeType="1"/>
            </p:cNvSpPr>
            <p:nvPr/>
          </p:nvSpPr>
          <p:spPr bwMode="auto">
            <a:xfrm flipH="1" flipV="1">
              <a:off x="1913" y="1164"/>
              <a:ext cx="15" cy="19"/>
            </a:xfrm>
            <a:prstGeom prst="line">
              <a:avLst/>
            </a:prstGeom>
            <a:noFill/>
            <a:ln w="12700">
              <a:solidFill>
                <a:srgbClr val="000000"/>
              </a:solidFill>
              <a:round/>
            </a:ln>
            <a:effectLst/>
          </p:spPr>
          <p:txBody>
            <a:bodyPr wrap="none" anchor="ctr"/>
            <a:lstStyle/>
            <a:p>
              <a:endParaRPr lang="it-IT"/>
            </a:p>
          </p:txBody>
        </p:sp>
        <p:sp>
          <p:nvSpPr>
            <p:cNvPr id="63014" name="Line 550"/>
            <p:cNvSpPr>
              <a:spLocks noChangeShapeType="1"/>
            </p:cNvSpPr>
            <p:nvPr/>
          </p:nvSpPr>
          <p:spPr bwMode="auto">
            <a:xfrm flipH="1" flipV="1">
              <a:off x="1952" y="1137"/>
              <a:ext cx="15" cy="15"/>
            </a:xfrm>
            <a:prstGeom prst="line">
              <a:avLst/>
            </a:prstGeom>
            <a:noFill/>
            <a:ln w="12700">
              <a:solidFill>
                <a:srgbClr val="000000"/>
              </a:solidFill>
              <a:round/>
            </a:ln>
            <a:effectLst/>
          </p:spPr>
          <p:txBody>
            <a:bodyPr wrap="none" anchor="ctr"/>
            <a:lstStyle/>
            <a:p>
              <a:endParaRPr lang="it-IT"/>
            </a:p>
          </p:txBody>
        </p:sp>
        <p:sp>
          <p:nvSpPr>
            <p:cNvPr id="63015" name="Line 551"/>
            <p:cNvSpPr>
              <a:spLocks noChangeShapeType="1"/>
            </p:cNvSpPr>
            <p:nvPr/>
          </p:nvSpPr>
          <p:spPr bwMode="auto">
            <a:xfrm flipH="1" flipV="1">
              <a:off x="1987" y="1102"/>
              <a:ext cx="15" cy="15"/>
            </a:xfrm>
            <a:prstGeom prst="line">
              <a:avLst/>
            </a:prstGeom>
            <a:noFill/>
            <a:ln w="12700">
              <a:solidFill>
                <a:srgbClr val="000000"/>
              </a:solidFill>
              <a:round/>
            </a:ln>
            <a:effectLst/>
          </p:spPr>
          <p:txBody>
            <a:bodyPr wrap="none" anchor="ctr"/>
            <a:lstStyle/>
            <a:p>
              <a:endParaRPr lang="it-IT"/>
            </a:p>
          </p:txBody>
        </p:sp>
        <p:sp>
          <p:nvSpPr>
            <p:cNvPr id="63016" name="Line 552"/>
            <p:cNvSpPr>
              <a:spLocks noChangeShapeType="1"/>
            </p:cNvSpPr>
            <p:nvPr/>
          </p:nvSpPr>
          <p:spPr bwMode="auto">
            <a:xfrm flipH="1" flipV="1">
              <a:off x="2022" y="1063"/>
              <a:ext cx="16" cy="16"/>
            </a:xfrm>
            <a:prstGeom prst="line">
              <a:avLst/>
            </a:prstGeom>
            <a:noFill/>
            <a:ln w="12700">
              <a:solidFill>
                <a:srgbClr val="000000"/>
              </a:solidFill>
              <a:round/>
            </a:ln>
            <a:effectLst/>
          </p:spPr>
          <p:txBody>
            <a:bodyPr wrap="none" anchor="ctr"/>
            <a:lstStyle/>
            <a:p>
              <a:endParaRPr lang="it-IT"/>
            </a:p>
          </p:txBody>
        </p:sp>
        <p:sp>
          <p:nvSpPr>
            <p:cNvPr id="63017" name="Line 553"/>
            <p:cNvSpPr>
              <a:spLocks noChangeShapeType="1"/>
            </p:cNvSpPr>
            <p:nvPr/>
          </p:nvSpPr>
          <p:spPr bwMode="auto">
            <a:xfrm flipH="1" flipV="1">
              <a:off x="2045" y="1028"/>
              <a:ext cx="16" cy="15"/>
            </a:xfrm>
            <a:prstGeom prst="line">
              <a:avLst/>
            </a:prstGeom>
            <a:noFill/>
            <a:ln w="12700">
              <a:solidFill>
                <a:srgbClr val="000000"/>
              </a:solidFill>
              <a:round/>
            </a:ln>
            <a:effectLst/>
          </p:spPr>
          <p:txBody>
            <a:bodyPr wrap="none" anchor="ctr"/>
            <a:lstStyle/>
            <a:p>
              <a:endParaRPr lang="it-IT"/>
            </a:p>
          </p:txBody>
        </p:sp>
        <p:sp>
          <p:nvSpPr>
            <p:cNvPr id="63018" name="Line 554"/>
            <p:cNvSpPr>
              <a:spLocks noChangeShapeType="1"/>
            </p:cNvSpPr>
            <p:nvPr/>
          </p:nvSpPr>
          <p:spPr bwMode="auto">
            <a:xfrm flipH="1" flipV="1">
              <a:off x="2065" y="989"/>
              <a:ext cx="19" cy="12"/>
            </a:xfrm>
            <a:prstGeom prst="line">
              <a:avLst/>
            </a:prstGeom>
            <a:noFill/>
            <a:ln w="12700">
              <a:solidFill>
                <a:srgbClr val="000000"/>
              </a:solidFill>
              <a:round/>
            </a:ln>
            <a:effectLst/>
          </p:spPr>
          <p:txBody>
            <a:bodyPr wrap="none" anchor="ctr"/>
            <a:lstStyle/>
            <a:p>
              <a:endParaRPr lang="it-IT"/>
            </a:p>
          </p:txBody>
        </p:sp>
      </p:grpSp>
      <p:sp>
        <p:nvSpPr>
          <p:cNvPr id="63020" name="Text Box 556"/>
          <p:cNvSpPr txBox="1">
            <a:spLocks noChangeArrowheads="1"/>
          </p:cNvSpPr>
          <p:nvPr/>
        </p:nvSpPr>
        <p:spPr bwMode="auto">
          <a:xfrm>
            <a:off x="3581400" y="1739900"/>
            <a:ext cx="1981200" cy="1169551"/>
          </a:xfrm>
          <a:prstGeom prst="rect">
            <a:avLst/>
          </a:prstGeom>
          <a:noFill/>
          <a:ln w="9525">
            <a:noFill/>
            <a:miter lim="800000"/>
          </a:ln>
          <a:effectLst/>
        </p:spPr>
        <p:txBody>
          <a:bodyPr>
            <a:spAutoFit/>
          </a:bodyPr>
          <a:lstStyle/>
          <a:p>
            <a:pPr marL="457200" indent="-457200"/>
            <a:r>
              <a:rPr lang="en-US" sz="1400" dirty="0">
                <a:latin typeface="Times New Roman" panose="02020603050405020304" pitchFamily="18" charset="0"/>
                <a:cs typeface="Times New Roman" panose="02020603050405020304" pitchFamily="18" charset="0"/>
              </a:rPr>
              <a:t>1. Mild – yes</a:t>
            </a:r>
            <a:endParaRPr lang="en-US" sz="1400" dirty="0">
              <a:latin typeface="Times New Roman" panose="02020603050405020304" pitchFamily="18" charset="0"/>
              <a:cs typeface="Times New Roman" panose="02020603050405020304" pitchFamily="18" charset="0"/>
            </a:endParaRPr>
          </a:p>
          <a:p>
            <a:pPr marL="457200" indent="-457200"/>
            <a:r>
              <a:rPr lang="en-US" sz="1400" dirty="0">
                <a:latin typeface="Times New Roman" panose="02020603050405020304" pitchFamily="18" charset="0"/>
                <a:cs typeface="Times New Roman" panose="02020603050405020304" pitchFamily="18" charset="0"/>
              </a:rPr>
              <a:t>2. Diffuse – yes</a:t>
            </a:r>
            <a:endParaRPr lang="en-US" sz="1400" dirty="0">
              <a:latin typeface="Times New Roman" panose="02020603050405020304" pitchFamily="18" charset="0"/>
              <a:cs typeface="Times New Roman" panose="02020603050405020304" pitchFamily="18" charset="0"/>
            </a:endParaRPr>
          </a:p>
          <a:p>
            <a:pPr marL="457200" indent="-457200"/>
            <a:r>
              <a:rPr lang="en-US" sz="1400" dirty="0">
                <a:latin typeface="Times New Roman" panose="02020603050405020304" pitchFamily="18" charset="0"/>
                <a:cs typeface="Times New Roman" panose="02020603050405020304" pitchFamily="18" charset="0"/>
              </a:rPr>
              <a:t>3. Subtle deficits – yes</a:t>
            </a:r>
            <a:endParaRPr lang="en-US" sz="1400" dirty="0">
              <a:latin typeface="Times New Roman" panose="02020603050405020304" pitchFamily="18" charset="0"/>
              <a:cs typeface="Times New Roman" panose="02020603050405020304" pitchFamily="18" charset="0"/>
            </a:endParaRPr>
          </a:p>
          <a:p>
            <a:pPr marL="457200" indent="-457200"/>
            <a:r>
              <a:rPr lang="en-US" sz="1400" dirty="0">
                <a:latin typeface="Times New Roman" panose="02020603050405020304" pitchFamily="18" charset="0"/>
                <a:cs typeface="Times New Roman" panose="02020603050405020304" pitchFamily="18" charset="0"/>
              </a:rPr>
              <a:t>4. Closed – no</a:t>
            </a:r>
            <a:endParaRPr lang="en-US" sz="1400" dirty="0">
              <a:latin typeface="Times New Roman" panose="02020603050405020304" pitchFamily="18" charset="0"/>
              <a:cs typeface="Times New Roman" panose="02020603050405020304" pitchFamily="18" charset="0"/>
            </a:endParaRPr>
          </a:p>
          <a:p>
            <a:pPr marL="457200" indent="-457200"/>
            <a:r>
              <a:rPr lang="en-US" sz="1400" dirty="0">
                <a:latin typeface="Times New Roman" panose="02020603050405020304" pitchFamily="18" charset="0"/>
                <a:cs typeface="Times New Roman" panose="02020603050405020304" pitchFamily="18" charset="0"/>
              </a:rPr>
              <a:t>5. Repetitive – maybe</a:t>
            </a:r>
            <a:endParaRPr lang="en-US" sz="1400" dirty="0">
              <a:latin typeface="Times New Roman" panose="02020603050405020304" pitchFamily="18" charset="0"/>
              <a:cs typeface="Times New Roman" panose="02020603050405020304" pitchFamily="18" charset="0"/>
            </a:endParaRPr>
          </a:p>
        </p:txBody>
      </p:sp>
      <p:sp>
        <p:nvSpPr>
          <p:cNvPr id="63021" name="Text Box 557"/>
          <p:cNvSpPr txBox="1">
            <a:spLocks noChangeArrowheads="1"/>
          </p:cNvSpPr>
          <p:nvPr/>
        </p:nvSpPr>
        <p:spPr bwMode="auto">
          <a:xfrm>
            <a:off x="3489325" y="1050925"/>
            <a:ext cx="2378075" cy="701675"/>
          </a:xfrm>
          <a:prstGeom prst="rect">
            <a:avLst/>
          </a:prstGeom>
          <a:noFill/>
          <a:ln w="9525">
            <a:noFill/>
            <a:miter lim="800000"/>
          </a:ln>
          <a:effectLst/>
        </p:spPr>
        <p:txBody>
          <a:bodyPr>
            <a:spAutoFit/>
          </a:bodyPr>
          <a:lstStyle/>
          <a:p>
            <a:pPr algn="ctr"/>
            <a:r>
              <a:rPr lang="en-US" sz="2000" b="1" dirty="0">
                <a:solidFill>
                  <a:srgbClr val="FFFF00"/>
                </a:solidFill>
                <a:latin typeface="Times New Roman" panose="02020603050405020304" pitchFamily="18" charset="0"/>
                <a:cs typeface="Times New Roman" panose="02020603050405020304" pitchFamily="18" charset="0"/>
              </a:rPr>
              <a:t>Fluid Percussion Injury (FPI)</a:t>
            </a:r>
            <a:endParaRPr lang="en-US" sz="2000" b="1" dirty="0">
              <a:solidFill>
                <a:srgbClr val="FFFF00"/>
              </a:solidFill>
              <a:latin typeface="Times New Roman" panose="02020603050405020304" pitchFamily="18" charset="0"/>
              <a:cs typeface="Times New Roman" panose="02020603050405020304" pitchFamily="18" charset="0"/>
            </a:endParaRPr>
          </a:p>
        </p:txBody>
      </p:sp>
      <p:grpSp>
        <p:nvGrpSpPr>
          <p:cNvPr id="11" name="Group 564"/>
          <p:cNvGrpSpPr/>
          <p:nvPr/>
        </p:nvGrpSpPr>
        <p:grpSpPr bwMode="auto">
          <a:xfrm>
            <a:off x="1143000" y="3733800"/>
            <a:ext cx="4740275" cy="2960688"/>
            <a:chOff x="720" y="2352"/>
            <a:chExt cx="2986" cy="1865"/>
          </a:xfrm>
        </p:grpSpPr>
        <p:sp>
          <p:nvSpPr>
            <p:cNvPr id="62467" name="Text Box 3"/>
            <p:cNvSpPr txBox="1">
              <a:spLocks noChangeArrowheads="1"/>
            </p:cNvSpPr>
            <p:nvPr/>
          </p:nvSpPr>
          <p:spPr bwMode="auto">
            <a:xfrm>
              <a:off x="2160" y="2968"/>
              <a:ext cx="1248" cy="737"/>
            </a:xfrm>
            <a:prstGeom prst="rect">
              <a:avLst/>
            </a:prstGeom>
            <a:noFill/>
            <a:ln w="9525">
              <a:noFill/>
              <a:miter lim="800000"/>
            </a:ln>
            <a:effectLst/>
          </p:spPr>
          <p:txBody>
            <a:bodyPr>
              <a:spAutoFit/>
            </a:bodyPr>
            <a:lstStyle/>
            <a:p>
              <a:pPr marL="457200" indent="-457200"/>
              <a:r>
                <a:rPr lang="en-US" sz="1400" dirty="0">
                  <a:latin typeface="Times New Roman" panose="02020603050405020304" pitchFamily="18" charset="0"/>
                  <a:cs typeface="Times New Roman" panose="02020603050405020304" pitchFamily="18" charset="0"/>
                </a:rPr>
                <a:t>1. Mild – yes</a:t>
              </a:r>
              <a:endParaRPr lang="en-US" sz="1400" dirty="0">
                <a:latin typeface="Times New Roman" panose="02020603050405020304" pitchFamily="18" charset="0"/>
                <a:cs typeface="Times New Roman" panose="02020603050405020304" pitchFamily="18" charset="0"/>
              </a:endParaRPr>
            </a:p>
            <a:p>
              <a:pPr marL="457200" indent="-457200"/>
              <a:r>
                <a:rPr lang="en-US" sz="1400" dirty="0">
                  <a:latin typeface="Times New Roman" panose="02020603050405020304" pitchFamily="18" charset="0"/>
                  <a:cs typeface="Times New Roman" panose="02020603050405020304" pitchFamily="18" charset="0"/>
                </a:rPr>
                <a:t>2. Diffuse – maybe</a:t>
              </a:r>
              <a:endParaRPr lang="en-US" sz="1400" dirty="0">
                <a:latin typeface="Times New Roman" panose="02020603050405020304" pitchFamily="18" charset="0"/>
                <a:cs typeface="Times New Roman" panose="02020603050405020304" pitchFamily="18" charset="0"/>
              </a:endParaRPr>
            </a:p>
            <a:p>
              <a:pPr marL="457200" indent="-457200"/>
              <a:r>
                <a:rPr lang="en-US" sz="1400" dirty="0">
                  <a:latin typeface="Times New Roman" panose="02020603050405020304" pitchFamily="18" charset="0"/>
                  <a:cs typeface="Times New Roman" panose="02020603050405020304" pitchFamily="18" charset="0"/>
                </a:rPr>
                <a:t>3. Subtle deficits – yes </a:t>
              </a:r>
              <a:endParaRPr lang="en-US" sz="1400" dirty="0">
                <a:latin typeface="Times New Roman" panose="02020603050405020304" pitchFamily="18" charset="0"/>
                <a:cs typeface="Times New Roman" panose="02020603050405020304" pitchFamily="18" charset="0"/>
              </a:endParaRPr>
            </a:p>
            <a:p>
              <a:pPr marL="457200" indent="-457200"/>
              <a:r>
                <a:rPr lang="en-US" sz="1400" dirty="0">
                  <a:latin typeface="Times New Roman" panose="02020603050405020304" pitchFamily="18" charset="0"/>
                  <a:cs typeface="Times New Roman" panose="02020603050405020304" pitchFamily="18" charset="0"/>
                </a:rPr>
                <a:t>4. Closed – maybe</a:t>
              </a:r>
              <a:endParaRPr lang="en-US" sz="1400" dirty="0">
                <a:latin typeface="Times New Roman" panose="02020603050405020304" pitchFamily="18" charset="0"/>
                <a:cs typeface="Times New Roman" panose="02020603050405020304" pitchFamily="18" charset="0"/>
              </a:endParaRPr>
            </a:p>
            <a:p>
              <a:pPr marL="457200" indent="-457200"/>
              <a:r>
                <a:rPr lang="en-US" sz="1400" dirty="0">
                  <a:latin typeface="Times New Roman" panose="02020603050405020304" pitchFamily="18" charset="0"/>
                  <a:cs typeface="Times New Roman" panose="02020603050405020304" pitchFamily="18" charset="0"/>
                </a:rPr>
                <a:t>5. Repetitive – yes</a:t>
              </a:r>
              <a:endParaRPr lang="en-US" sz="1400" dirty="0">
                <a:latin typeface="Times New Roman" panose="02020603050405020304" pitchFamily="18" charset="0"/>
                <a:cs typeface="Times New Roman" panose="02020603050405020304" pitchFamily="18" charset="0"/>
              </a:endParaRPr>
            </a:p>
          </p:txBody>
        </p:sp>
        <p:pic>
          <p:nvPicPr>
            <p:cNvPr id="62468" name="Picture 4"/>
            <p:cNvPicPr>
              <a:picLocks noChangeAspect="1" noChangeArrowheads="1"/>
            </p:cNvPicPr>
            <p:nvPr/>
          </p:nvPicPr>
          <p:blipFill>
            <a:blip r:embed="rId1" cstate="print"/>
            <a:srcRect/>
            <a:stretch>
              <a:fillRect/>
            </a:stretch>
          </p:blipFill>
          <p:spPr bwMode="auto">
            <a:xfrm>
              <a:off x="720" y="2352"/>
              <a:ext cx="1437" cy="1865"/>
            </a:xfrm>
            <a:prstGeom prst="rect">
              <a:avLst/>
            </a:prstGeom>
            <a:noFill/>
          </p:spPr>
        </p:pic>
        <p:sp>
          <p:nvSpPr>
            <p:cNvPr id="63022" name="Text Box 558"/>
            <p:cNvSpPr txBox="1">
              <a:spLocks noChangeArrowheads="1"/>
            </p:cNvSpPr>
            <p:nvPr/>
          </p:nvSpPr>
          <p:spPr bwMode="auto">
            <a:xfrm>
              <a:off x="2112" y="2526"/>
              <a:ext cx="1594" cy="442"/>
            </a:xfrm>
            <a:prstGeom prst="rect">
              <a:avLst/>
            </a:prstGeom>
            <a:noFill/>
            <a:ln w="9525">
              <a:noFill/>
              <a:miter lim="800000"/>
            </a:ln>
            <a:effectLst/>
          </p:spPr>
          <p:txBody>
            <a:bodyPr>
              <a:spAutoFit/>
            </a:bodyPr>
            <a:lstStyle/>
            <a:p>
              <a:pPr algn="ctr"/>
              <a:r>
                <a:rPr lang="en-US" sz="2000" b="1" dirty="0">
                  <a:solidFill>
                    <a:srgbClr val="FFFF00"/>
                  </a:solidFill>
                  <a:latin typeface="Times New Roman" panose="02020603050405020304" pitchFamily="18" charset="0"/>
                  <a:cs typeface="Times New Roman" panose="02020603050405020304" pitchFamily="18" charset="0"/>
                </a:rPr>
                <a:t>Controlled Cortical Impact (CCI)</a:t>
              </a:r>
              <a:endParaRPr lang="en-US" sz="2000" b="1" dirty="0">
                <a:solidFill>
                  <a:srgbClr val="FFFF00"/>
                </a:solidFill>
                <a:latin typeface="Times New Roman" panose="02020603050405020304" pitchFamily="18" charset="0"/>
                <a:cs typeface="Times New Roman" panose="02020603050405020304" pitchFamily="18" charset="0"/>
              </a:endParaRPr>
            </a:p>
          </p:txBody>
        </p:sp>
      </p:grpSp>
      <p:grpSp>
        <p:nvGrpSpPr>
          <p:cNvPr id="12" name="Group 565"/>
          <p:cNvGrpSpPr/>
          <p:nvPr/>
        </p:nvGrpSpPr>
        <p:grpSpPr bwMode="auto">
          <a:xfrm>
            <a:off x="6400800" y="1736725"/>
            <a:ext cx="2611438" cy="4767263"/>
            <a:chOff x="4032" y="1094"/>
            <a:chExt cx="1645" cy="3003"/>
          </a:xfrm>
        </p:grpSpPr>
        <p:pic>
          <p:nvPicPr>
            <p:cNvPr id="62469" name="Picture 5" descr="Weight drop copy"/>
            <p:cNvPicPr>
              <a:picLocks noChangeAspect="1" noChangeArrowheads="1"/>
            </p:cNvPicPr>
            <p:nvPr/>
          </p:nvPicPr>
          <p:blipFill>
            <a:blip r:embed="rId2" cstate="print"/>
            <a:srcRect/>
            <a:stretch>
              <a:fillRect/>
            </a:stretch>
          </p:blipFill>
          <p:spPr bwMode="auto">
            <a:xfrm>
              <a:off x="4032" y="1094"/>
              <a:ext cx="1645" cy="1872"/>
            </a:xfrm>
            <a:prstGeom prst="rect">
              <a:avLst/>
            </a:prstGeom>
            <a:noFill/>
          </p:spPr>
        </p:pic>
        <p:sp>
          <p:nvSpPr>
            <p:cNvPr id="62470" name="Text Box 6"/>
            <p:cNvSpPr txBox="1">
              <a:spLocks noChangeArrowheads="1"/>
            </p:cNvSpPr>
            <p:nvPr/>
          </p:nvSpPr>
          <p:spPr bwMode="auto">
            <a:xfrm>
              <a:off x="4224" y="3360"/>
              <a:ext cx="1296" cy="737"/>
            </a:xfrm>
            <a:prstGeom prst="rect">
              <a:avLst/>
            </a:prstGeom>
            <a:noFill/>
            <a:ln w="9525">
              <a:noFill/>
              <a:miter lim="800000"/>
            </a:ln>
            <a:effectLst/>
          </p:spPr>
          <p:txBody>
            <a:bodyPr>
              <a:spAutoFit/>
            </a:bodyPr>
            <a:lstStyle/>
            <a:p>
              <a:pPr marL="457200" indent="-457200"/>
              <a:r>
                <a:rPr lang="en-US" sz="1400" dirty="0">
                  <a:latin typeface="Times New Roman" panose="02020603050405020304" pitchFamily="18" charset="0"/>
                  <a:cs typeface="Times New Roman" panose="02020603050405020304" pitchFamily="18" charset="0"/>
                </a:rPr>
                <a:t>1. Mild – yes</a:t>
              </a:r>
              <a:endParaRPr lang="en-US" sz="1400" dirty="0">
                <a:latin typeface="Times New Roman" panose="02020603050405020304" pitchFamily="18" charset="0"/>
                <a:cs typeface="Times New Roman" panose="02020603050405020304" pitchFamily="18" charset="0"/>
              </a:endParaRPr>
            </a:p>
            <a:p>
              <a:pPr marL="457200" indent="-457200"/>
              <a:r>
                <a:rPr lang="en-US" sz="1400" dirty="0">
                  <a:latin typeface="Times New Roman" panose="02020603050405020304" pitchFamily="18" charset="0"/>
                  <a:cs typeface="Times New Roman" panose="02020603050405020304" pitchFamily="18" charset="0"/>
                </a:rPr>
                <a:t>2. Diffuse – yes</a:t>
              </a:r>
              <a:endParaRPr lang="en-US" sz="1400" dirty="0">
                <a:latin typeface="Times New Roman" panose="02020603050405020304" pitchFamily="18" charset="0"/>
                <a:cs typeface="Times New Roman" panose="02020603050405020304" pitchFamily="18" charset="0"/>
              </a:endParaRPr>
            </a:p>
            <a:p>
              <a:pPr marL="457200" indent="-457200"/>
              <a:r>
                <a:rPr lang="en-US" sz="1400" dirty="0">
                  <a:latin typeface="Times New Roman" panose="02020603050405020304" pitchFamily="18" charset="0"/>
                  <a:cs typeface="Times New Roman" panose="02020603050405020304" pitchFamily="18" charset="0"/>
                </a:rPr>
                <a:t>3. Subtle deficits – yes</a:t>
              </a:r>
              <a:endParaRPr lang="en-US" sz="1400" dirty="0">
                <a:latin typeface="Times New Roman" panose="02020603050405020304" pitchFamily="18" charset="0"/>
                <a:cs typeface="Times New Roman" panose="02020603050405020304" pitchFamily="18" charset="0"/>
              </a:endParaRPr>
            </a:p>
            <a:p>
              <a:pPr marL="457200" indent="-457200"/>
              <a:r>
                <a:rPr lang="en-US" sz="1400" dirty="0">
                  <a:latin typeface="Times New Roman" panose="02020603050405020304" pitchFamily="18" charset="0"/>
                  <a:cs typeface="Times New Roman" panose="02020603050405020304" pitchFamily="18" charset="0"/>
                </a:rPr>
                <a:t>4. Closed – yes</a:t>
              </a:r>
              <a:endParaRPr lang="en-US" sz="1400" dirty="0">
                <a:latin typeface="Times New Roman" panose="02020603050405020304" pitchFamily="18" charset="0"/>
                <a:cs typeface="Times New Roman" panose="02020603050405020304" pitchFamily="18" charset="0"/>
              </a:endParaRPr>
            </a:p>
            <a:p>
              <a:pPr marL="457200" indent="-457200"/>
              <a:r>
                <a:rPr lang="en-US" sz="1400" dirty="0">
                  <a:latin typeface="Times New Roman" panose="02020603050405020304" pitchFamily="18" charset="0"/>
                  <a:cs typeface="Times New Roman" panose="02020603050405020304" pitchFamily="18" charset="0"/>
                </a:rPr>
                <a:t>5. Repetitive – yes</a:t>
              </a:r>
              <a:endParaRPr lang="en-US" sz="1400" dirty="0">
                <a:latin typeface="Times New Roman" panose="02020603050405020304" pitchFamily="18" charset="0"/>
                <a:cs typeface="Times New Roman" panose="02020603050405020304" pitchFamily="18" charset="0"/>
              </a:endParaRPr>
            </a:p>
          </p:txBody>
        </p:sp>
        <p:sp>
          <p:nvSpPr>
            <p:cNvPr id="63023" name="Text Box 559"/>
            <p:cNvSpPr txBox="1">
              <a:spLocks noChangeArrowheads="1"/>
            </p:cNvSpPr>
            <p:nvPr/>
          </p:nvSpPr>
          <p:spPr bwMode="auto">
            <a:xfrm>
              <a:off x="4320" y="2966"/>
              <a:ext cx="1008" cy="442"/>
            </a:xfrm>
            <a:prstGeom prst="rect">
              <a:avLst/>
            </a:prstGeom>
            <a:noFill/>
            <a:ln w="9525">
              <a:noFill/>
              <a:miter lim="800000"/>
            </a:ln>
            <a:effectLst/>
          </p:spPr>
          <p:txBody>
            <a:bodyPr>
              <a:spAutoFit/>
            </a:bodyPr>
            <a:lstStyle/>
            <a:p>
              <a:pPr algn="ctr"/>
              <a:r>
                <a:rPr lang="en-US" sz="2000" b="1" dirty="0">
                  <a:solidFill>
                    <a:srgbClr val="FFFF00"/>
                  </a:solidFill>
                  <a:latin typeface="Times New Roman" panose="02020603050405020304" pitchFamily="18" charset="0"/>
                  <a:cs typeface="Times New Roman" panose="02020603050405020304" pitchFamily="18" charset="0"/>
                </a:rPr>
                <a:t>Weight Drop (WD)</a:t>
              </a:r>
              <a:endParaRPr lang="en-US" sz="2000" b="1" dirty="0">
                <a:solidFill>
                  <a:srgbClr val="FFFF00"/>
                </a:solidFill>
                <a:latin typeface="Times New Roman" panose="02020603050405020304" pitchFamily="18" charset="0"/>
                <a:cs typeface="Times New Roman" panose="02020603050405020304" pitchFamily="18" charset="0"/>
              </a:endParaRPr>
            </a:p>
          </p:txBody>
        </p:sp>
      </p:grpSp>
      <p:pic>
        <p:nvPicPr>
          <p:cNvPr id="63024" name="Picture 560"/>
          <p:cNvPicPr>
            <a:picLocks noChangeAspect="1" noChangeArrowheads="1"/>
          </p:cNvPicPr>
          <p:nvPr/>
        </p:nvPicPr>
        <p:blipFill>
          <a:blip r:embed="rId3" cstate="print"/>
          <a:srcRect/>
          <a:stretch>
            <a:fillRect/>
          </a:stretch>
        </p:blipFill>
        <p:spPr bwMode="auto">
          <a:xfrm>
            <a:off x="152400" y="1143000"/>
            <a:ext cx="3429000" cy="2279650"/>
          </a:xfrm>
          <a:prstGeom prst="rect">
            <a:avLst/>
          </a:prstGeom>
          <a:noFill/>
          <a:ln w="38100">
            <a:solidFill>
              <a:srgbClr val="FF0000"/>
            </a:solidFill>
            <a:miter lim="800000"/>
            <a:headEnd/>
            <a:tailEnd/>
          </a:ln>
        </p:spPr>
      </p:pic>
    </p:spTree>
    <p:custDataLst>
      <p:tags r:id="rId4"/>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6818" name="Picture 1026" descr="Slide6"/>
          <p:cNvPicPr>
            <a:picLocks noChangeAspect="1" noChangeArrowheads="1"/>
          </p:cNvPicPr>
          <p:nvPr/>
        </p:nvPicPr>
        <p:blipFill>
          <a:blip r:embed="rId1" cstate="print"/>
          <a:srcRect/>
          <a:stretch>
            <a:fillRect/>
          </a:stretch>
        </p:blipFill>
        <p:spPr bwMode="auto">
          <a:xfrm>
            <a:off x="395536" y="404664"/>
            <a:ext cx="8352928" cy="6048672"/>
          </a:xfrm>
          <a:prstGeom prst="rect">
            <a:avLst/>
          </a:prstGeom>
          <a:noFill/>
        </p:spPr>
      </p:pic>
    </p:spTree>
  </p:cSld>
  <p:clrMapOvr>
    <a:masterClrMapping/>
  </p:clrMapOvr>
  <p:transition spd="slow">
    <p:dissolv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a:solidFill>
                  <a:srgbClr val="FFFF00"/>
                </a:solidFill>
                <a:latin typeface="Times New Roman" panose="02020603050405020304" pitchFamily="18" charset="0"/>
                <a:cs typeface="Times New Roman" panose="02020603050405020304" pitchFamily="18" charset="0"/>
              </a:rPr>
              <a:t>Second Impact </a:t>
            </a:r>
            <a:r>
              <a:rPr lang="it-IT" dirty="0" err="1">
                <a:solidFill>
                  <a:srgbClr val="FFFF00"/>
                </a:solidFill>
                <a:latin typeface="Times New Roman" panose="02020603050405020304" pitchFamily="18" charset="0"/>
                <a:cs typeface="Times New Roman" panose="02020603050405020304" pitchFamily="18" charset="0"/>
              </a:rPr>
              <a:t>Syndrome</a:t>
            </a:r>
            <a:endParaRPr lang="en-GB" dirty="0">
              <a:solidFill>
                <a:srgbClr val="FFFF00"/>
              </a:solidFill>
              <a:latin typeface="Times New Roman" panose="02020603050405020304" pitchFamily="18" charset="0"/>
              <a:cs typeface="Times New Roman" panose="02020603050405020304" pitchFamily="18" charset="0"/>
            </a:endParaRPr>
          </a:p>
        </p:txBody>
      </p:sp>
      <p:sp>
        <p:nvSpPr>
          <p:cNvPr id="3" name="Segnaposto contenuto 2"/>
          <p:cNvSpPr>
            <a:spLocks noGrp="1"/>
          </p:cNvSpPr>
          <p:nvPr>
            <p:ph idx="1"/>
          </p:nvPr>
        </p:nvSpPr>
        <p:spPr/>
        <p:txBody>
          <a:bodyPr/>
          <a:lstStyle/>
          <a:p>
            <a:endParaRPr lang="it-IT" dirty="0"/>
          </a:p>
          <a:p>
            <a:pPr marL="0" indent="0" algn="just">
              <a:buNone/>
            </a:pPr>
            <a:r>
              <a:rPr lang="en-GB" dirty="0">
                <a:latin typeface="Times New Roman" panose="02020603050405020304" pitchFamily="18" charset="0"/>
                <a:cs typeface="Times New Roman" panose="02020603050405020304" pitchFamily="18" charset="0"/>
              </a:rPr>
              <a:t>Prevention of the Second Impact Syndrome (SIS) that appears when two T.B.I. occur in a short time span (hours or few days).</a:t>
            </a:r>
            <a:endParaRPr lang="en-GB" dirty="0">
              <a:latin typeface="Times New Roman" panose="02020603050405020304" pitchFamily="18" charset="0"/>
              <a:cs typeface="Times New Roman" panose="02020603050405020304" pitchFamily="18" charset="0"/>
            </a:endParaRPr>
          </a:p>
          <a:p>
            <a:pPr marL="0" indent="0" algn="just">
              <a:buNone/>
            </a:pPr>
            <a:endParaRPr lang="en-GB" dirty="0">
              <a:latin typeface="Times New Roman" panose="02020603050405020304" pitchFamily="18" charset="0"/>
              <a:cs typeface="Times New Roman" panose="02020603050405020304" pitchFamily="18" charset="0"/>
            </a:endParaRPr>
          </a:p>
          <a:p>
            <a:pPr marL="0" indent="0" algn="just">
              <a:buNone/>
            </a:pPr>
            <a:r>
              <a:rPr lang="en-GB" dirty="0">
                <a:latin typeface="Times New Roman" panose="02020603050405020304" pitchFamily="18" charset="0"/>
                <a:cs typeface="Times New Roman" panose="02020603050405020304" pitchFamily="18" charset="0"/>
              </a:rPr>
              <a:t>It is often lethal and affects mostly boxers and </a:t>
            </a:r>
            <a:r>
              <a:rPr lang="en-GB" dirty="0" err="1">
                <a:latin typeface="Times New Roman" panose="02020603050405020304" pitchFamily="18" charset="0"/>
                <a:cs typeface="Times New Roman" panose="02020603050405020304" pitchFamily="18" charset="0"/>
              </a:rPr>
              <a:t>american</a:t>
            </a:r>
            <a:r>
              <a:rPr lang="en-GB" dirty="0">
                <a:latin typeface="Times New Roman" panose="02020603050405020304" pitchFamily="18" charset="0"/>
                <a:cs typeface="Times New Roman" panose="02020603050405020304" pitchFamily="18" charset="0"/>
              </a:rPr>
              <a:t> football players.</a:t>
            </a:r>
            <a:endParaRPr lang="en-GB"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8194" name="Picture 1026"/>
          <p:cNvPicPr>
            <a:picLocks noChangeAspect="1" noChangeArrowheads="1"/>
          </p:cNvPicPr>
          <p:nvPr/>
        </p:nvPicPr>
        <p:blipFill rotWithShape="1">
          <a:blip r:embed="rId1" cstate="print"/>
          <a:srcRect l="10923" t="20465" r="18070" b="4485"/>
          <a:stretch>
            <a:fillRect/>
          </a:stretch>
        </p:blipFill>
        <p:spPr bwMode="auto">
          <a:xfrm>
            <a:off x="2095500" y="1739280"/>
            <a:ext cx="4953000" cy="3379440"/>
          </a:xfrm>
          <a:prstGeom prst="rect">
            <a:avLst/>
          </a:prstGeom>
          <a:solidFill>
            <a:srgbClr val="FFFFFF"/>
          </a:solidFill>
          <a:ln w="12700">
            <a:noFill/>
            <a:miter lim="800000"/>
            <a:headEnd type="none" w="sm" len="sm"/>
            <a:tailEnd type="none" w="sm" len="sm"/>
          </a:ln>
          <a:effectLst/>
        </p:spPr>
      </p:pic>
      <p:sp>
        <p:nvSpPr>
          <p:cNvPr id="648195" name="Rectangle 1027"/>
          <p:cNvSpPr>
            <a:spLocks noChangeArrowheads="1"/>
          </p:cNvSpPr>
          <p:nvPr/>
        </p:nvSpPr>
        <p:spPr bwMode="auto">
          <a:xfrm>
            <a:off x="0" y="152400"/>
            <a:ext cx="9144000" cy="1143000"/>
          </a:xfrm>
          <a:prstGeom prst="rect">
            <a:avLst/>
          </a:prstGeom>
          <a:noFill/>
          <a:ln w="9525">
            <a:noFill/>
            <a:miter lim="800000"/>
          </a:ln>
          <a:effectLst/>
        </p:spPr>
        <p:txBody>
          <a:bodyPr anchor="ctr"/>
          <a:lstStyle/>
          <a:p>
            <a:pPr algn="ctr"/>
            <a:r>
              <a:rPr lang="en-US" sz="4800" dirty="0">
                <a:solidFill>
                  <a:srgbClr val="FFFF00"/>
                </a:solidFill>
                <a:latin typeface="Times New Roman" panose="02020603050405020304" pitchFamily="18" charset="0"/>
                <a:cs typeface="Times New Roman" panose="02020603050405020304" pitchFamily="18" charset="0"/>
              </a:rPr>
              <a:t>T.B.I. results in vulnerability</a:t>
            </a:r>
            <a:br>
              <a:rPr lang="en-US" dirty="0">
                <a:solidFill>
                  <a:srgbClr val="FFFF00"/>
                </a:solidFill>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Early hypotension kills vital </a:t>
            </a:r>
            <a:r>
              <a:rPr lang="en-US" dirty="0" err="1">
                <a:latin typeface="Times New Roman" panose="02020603050405020304" pitchFamily="18" charset="0"/>
                <a:cs typeface="Times New Roman" panose="02020603050405020304" pitchFamily="18" charset="0"/>
              </a:rPr>
              <a:t>hippocampal</a:t>
            </a:r>
            <a:r>
              <a:rPr lang="en-US" dirty="0">
                <a:latin typeface="Times New Roman" panose="02020603050405020304" pitchFamily="18" charset="0"/>
                <a:cs typeface="Times New Roman" panose="02020603050405020304" pitchFamily="18" charset="0"/>
              </a:rPr>
              <a:t> cells leading to memory and cognitive probl</a:t>
            </a:r>
            <a:r>
              <a:rPr lang="en-US" sz="2000" dirty="0">
                <a:latin typeface="Times New Roman" panose="02020603050405020304" pitchFamily="18" charset="0"/>
                <a:cs typeface="Times New Roman" panose="02020603050405020304" pitchFamily="18" charset="0"/>
              </a:rPr>
              <a:t>ems</a:t>
            </a:r>
            <a:endParaRPr lang="en-US" sz="2000" dirty="0">
              <a:latin typeface="Times New Roman" panose="02020603050405020304" pitchFamily="18" charset="0"/>
              <a:cs typeface="Times New Roman" panose="02020603050405020304" pitchFamily="18" charset="0"/>
            </a:endParaRPr>
          </a:p>
        </p:txBody>
      </p:sp>
      <p:pic>
        <p:nvPicPr>
          <p:cNvPr id="648196" name="Picture 1028" descr="ctx42gi"/>
          <p:cNvPicPr>
            <a:picLocks noChangeAspect="1" noChangeArrowheads="1"/>
          </p:cNvPicPr>
          <p:nvPr/>
        </p:nvPicPr>
        <p:blipFill>
          <a:blip r:embed="rId2" cstate="print"/>
          <a:srcRect/>
          <a:stretch>
            <a:fillRect/>
          </a:stretch>
        </p:blipFill>
        <p:spPr bwMode="auto">
          <a:xfrm>
            <a:off x="107504" y="4267200"/>
            <a:ext cx="1828800" cy="2438400"/>
          </a:xfrm>
          <a:prstGeom prst="rect">
            <a:avLst/>
          </a:prstGeom>
          <a:noFill/>
        </p:spPr>
      </p:pic>
      <p:pic>
        <p:nvPicPr>
          <p:cNvPr id="648197" name="Picture 1029" descr="neuron"/>
          <p:cNvPicPr>
            <a:picLocks noChangeAspect="1" noChangeArrowheads="1"/>
          </p:cNvPicPr>
          <p:nvPr/>
        </p:nvPicPr>
        <p:blipFill>
          <a:blip r:embed="rId3" cstate="print"/>
          <a:srcRect/>
          <a:stretch>
            <a:fillRect/>
          </a:stretch>
        </p:blipFill>
        <p:spPr bwMode="auto">
          <a:xfrm>
            <a:off x="6948488" y="4495800"/>
            <a:ext cx="2195512" cy="2209800"/>
          </a:xfrm>
          <a:prstGeom prst="rect">
            <a:avLst/>
          </a:prstGeom>
          <a:noFill/>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a:solidFill>
                  <a:schemeClr val="tx1"/>
                </a:solidFill>
                <a:latin typeface="Times New Roman" panose="02020603050405020304" pitchFamily="18" charset="0"/>
                <a:cs typeface="Times New Roman" panose="02020603050405020304" pitchFamily="18" charset="0"/>
              </a:rPr>
              <a:t>Br. J Sports </a:t>
            </a:r>
            <a:r>
              <a:rPr lang="it-IT" dirty="0" err="1">
                <a:solidFill>
                  <a:schemeClr val="tx1"/>
                </a:solidFill>
                <a:latin typeface="Times New Roman" panose="02020603050405020304" pitchFamily="18" charset="0"/>
                <a:cs typeface="Times New Roman" panose="02020603050405020304" pitchFamily="18" charset="0"/>
              </a:rPr>
              <a:t>Med</a:t>
            </a:r>
            <a:r>
              <a:rPr lang="it-IT" dirty="0">
                <a:solidFill>
                  <a:schemeClr val="tx1"/>
                </a:solidFill>
                <a:latin typeface="Times New Roman" panose="02020603050405020304" pitchFamily="18" charset="0"/>
                <a:cs typeface="Times New Roman" panose="02020603050405020304" pitchFamily="18" charset="0"/>
              </a:rPr>
              <a:t>. 2016</a:t>
            </a:r>
            <a:endParaRPr lang="en-GB" dirty="0">
              <a:solidFill>
                <a:schemeClr val="tx1"/>
              </a:solidFill>
              <a:latin typeface="Times New Roman" panose="02020603050405020304" pitchFamily="18" charset="0"/>
              <a:cs typeface="Times New Roman" panose="02020603050405020304" pitchFamily="18" charset="0"/>
            </a:endParaRPr>
          </a:p>
        </p:txBody>
      </p:sp>
      <p:sp>
        <p:nvSpPr>
          <p:cNvPr id="3" name="Segnaposto contenuto 2"/>
          <p:cNvSpPr>
            <a:spLocks noGrp="1"/>
          </p:cNvSpPr>
          <p:nvPr>
            <p:ph idx="1"/>
          </p:nvPr>
        </p:nvSpPr>
        <p:spPr/>
        <p:txBody>
          <a:bodyPr/>
          <a:lstStyle/>
          <a:p>
            <a:pPr marL="0" indent="0" algn="just">
              <a:buNone/>
            </a:pPr>
            <a:endParaRPr lang="it-IT" dirty="0">
              <a:latin typeface="Times New Roman" panose="02020603050405020304" pitchFamily="18" charset="0"/>
              <a:cs typeface="Times New Roman" panose="02020603050405020304" pitchFamily="18" charset="0"/>
            </a:endParaRPr>
          </a:p>
          <a:p>
            <a:pPr marL="0" indent="0" algn="just">
              <a:buNone/>
            </a:pPr>
            <a:r>
              <a:rPr lang="it-IT" dirty="0" err="1">
                <a:latin typeface="Times New Roman" panose="02020603050405020304" pitchFamily="18" charset="0"/>
                <a:cs typeface="Times New Roman" panose="02020603050405020304" pitchFamily="18" charset="0"/>
              </a:rPr>
              <a:t>Review</a:t>
            </a:r>
            <a:r>
              <a:rPr lang="it-IT" dirty="0">
                <a:latin typeface="Times New Roman" panose="02020603050405020304" pitchFamily="18" charset="0"/>
                <a:cs typeface="Times New Roman" panose="02020603050405020304" pitchFamily="18" charset="0"/>
              </a:rPr>
              <a:t> of the </a:t>
            </a:r>
            <a:r>
              <a:rPr lang="it-IT" dirty="0" err="1">
                <a:latin typeface="Times New Roman" panose="02020603050405020304" pitchFamily="18" charset="0"/>
                <a:cs typeface="Times New Roman" panose="02020603050405020304" pitchFamily="18" charset="0"/>
              </a:rPr>
              <a:t>incidence</a:t>
            </a:r>
            <a:r>
              <a:rPr lang="it-IT" dirty="0">
                <a:latin typeface="Times New Roman" panose="02020603050405020304" pitchFamily="18" charset="0"/>
                <a:cs typeface="Times New Roman" panose="02020603050405020304" pitchFamily="18" charset="0"/>
              </a:rPr>
              <a:t> of </a:t>
            </a:r>
            <a:r>
              <a:rPr lang="it-IT" dirty="0" err="1">
                <a:latin typeface="Times New Roman" panose="02020603050405020304" pitchFamily="18" charset="0"/>
                <a:cs typeface="Times New Roman" panose="02020603050405020304" pitchFamily="18" charset="0"/>
              </a:rPr>
              <a:t>concussion</a:t>
            </a:r>
            <a:r>
              <a:rPr lang="it-IT" dirty="0">
                <a:latin typeface="Times New Roman" panose="02020603050405020304" pitchFamily="18" charset="0"/>
                <a:cs typeface="Times New Roman" panose="02020603050405020304" pitchFamily="18" charset="0"/>
              </a:rPr>
              <a:t> in </a:t>
            </a:r>
            <a:r>
              <a:rPr lang="it-IT" dirty="0" err="1">
                <a:latin typeface="Times New Roman" panose="02020603050405020304" pitchFamily="18" charset="0"/>
                <a:cs typeface="Times New Roman" panose="02020603050405020304" pitchFamily="18" charset="0"/>
              </a:rPr>
              <a:t>youth</a:t>
            </a:r>
            <a:r>
              <a:rPr lang="it-IT" dirty="0">
                <a:latin typeface="Times New Roman" panose="02020603050405020304" pitchFamily="18" charset="0"/>
                <a:cs typeface="Times New Roman" panose="02020603050405020304" pitchFamily="18" charset="0"/>
              </a:rPr>
              <a:t>.</a:t>
            </a:r>
            <a:endParaRPr lang="it-IT" dirty="0">
              <a:latin typeface="Times New Roman" panose="02020603050405020304" pitchFamily="18" charset="0"/>
              <a:cs typeface="Times New Roman" panose="02020603050405020304" pitchFamily="18" charset="0"/>
            </a:endParaRPr>
          </a:p>
          <a:p>
            <a:pPr marL="0" indent="0" algn="just">
              <a:buNone/>
            </a:pPr>
            <a:endParaRPr lang="it-IT" dirty="0">
              <a:latin typeface="Times New Roman" panose="02020603050405020304" pitchFamily="18" charset="0"/>
              <a:cs typeface="Times New Roman" panose="02020603050405020304" pitchFamily="18" charset="0"/>
            </a:endParaRPr>
          </a:p>
          <a:p>
            <a:pPr marL="0" indent="0" algn="just">
              <a:buNone/>
            </a:pPr>
            <a:r>
              <a:rPr lang="it-IT" dirty="0">
                <a:latin typeface="Times New Roman" panose="02020603050405020304" pitchFamily="18" charset="0"/>
                <a:cs typeface="Times New Roman" panose="02020603050405020304" pitchFamily="18" charset="0"/>
              </a:rPr>
              <a:t>No boxing </a:t>
            </a:r>
            <a:r>
              <a:rPr lang="it-IT" dirty="0" err="1">
                <a:latin typeface="Times New Roman" panose="02020603050405020304" pitchFamily="18" charset="0"/>
                <a:cs typeface="Times New Roman" panose="02020603050405020304" pitchFamily="18" charset="0"/>
              </a:rPr>
              <a:t>athletes</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included</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but</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higher</a:t>
            </a:r>
            <a:r>
              <a:rPr lang="it-IT" dirty="0">
                <a:latin typeface="Times New Roman" panose="02020603050405020304" pitchFamily="18" charset="0"/>
                <a:cs typeface="Times New Roman" panose="02020603050405020304" pitchFamily="18" charset="0"/>
              </a:rPr>
              <a:t> risk in rugby, hockey and american football.</a:t>
            </a:r>
            <a:endParaRPr lang="it-IT" dirty="0">
              <a:latin typeface="Times New Roman" panose="02020603050405020304" pitchFamily="18" charset="0"/>
              <a:cs typeface="Times New Roman" panose="02020603050405020304" pitchFamily="18" charset="0"/>
            </a:endParaRPr>
          </a:p>
          <a:p>
            <a:pPr marL="0" indent="0" algn="just">
              <a:buNone/>
            </a:pPr>
            <a:endParaRPr lang="it-IT" dirty="0">
              <a:latin typeface="Times New Roman" panose="02020603050405020304" pitchFamily="18" charset="0"/>
              <a:cs typeface="Times New Roman" panose="02020603050405020304" pitchFamily="18" charset="0"/>
            </a:endParaRPr>
          </a:p>
          <a:p>
            <a:pPr marL="0" indent="0" algn="just">
              <a:buNone/>
            </a:pPr>
            <a:r>
              <a:rPr lang="it-IT" dirty="0">
                <a:latin typeface="Times New Roman" panose="02020603050405020304" pitchFamily="18" charset="0"/>
                <a:cs typeface="Times New Roman" panose="02020603050405020304" pitchFamily="18" charset="0"/>
              </a:rPr>
              <a:t>Boxing </a:t>
            </a:r>
            <a:r>
              <a:rPr lang="it-IT" dirty="0" err="1">
                <a:latin typeface="Times New Roman" panose="02020603050405020304" pitchFamily="18" charset="0"/>
                <a:cs typeface="Times New Roman" panose="02020603050405020304" pitchFamily="18" charset="0"/>
              </a:rPr>
              <a:t>probably</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has</a:t>
            </a:r>
            <a:r>
              <a:rPr lang="it-IT" dirty="0">
                <a:latin typeface="Times New Roman" panose="02020603050405020304" pitchFamily="18" charset="0"/>
                <a:cs typeface="Times New Roman" panose="02020603050405020304" pitchFamily="18" charset="0"/>
              </a:rPr>
              <a:t> to be </a:t>
            </a:r>
            <a:r>
              <a:rPr lang="it-IT" dirty="0" err="1">
                <a:latin typeface="Times New Roman" panose="02020603050405020304" pitchFamily="18" charset="0"/>
                <a:cs typeface="Times New Roman" panose="02020603050405020304" pitchFamily="18" charset="0"/>
              </a:rPr>
              <a:t>included</a:t>
            </a:r>
            <a:r>
              <a:rPr lang="it-IT" dirty="0">
                <a:latin typeface="Times New Roman" panose="02020603050405020304" pitchFamily="18" charset="0"/>
                <a:cs typeface="Times New Roman" panose="02020603050405020304" pitchFamily="18" charset="0"/>
              </a:rPr>
              <a:t> by default.</a:t>
            </a:r>
            <a:endParaRPr lang="en-GB"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Segnaposto contenuto 14"/>
          <p:cNvPicPr>
            <a:picLocks noGrp="1" noChangeAspect="1"/>
          </p:cNvPicPr>
          <p:nvPr>
            <p:ph idx="1"/>
          </p:nvPr>
        </p:nvPicPr>
        <p:blipFill>
          <a:blip r:embed="rId1" cstate="print">
            <a:extLst>
              <a:ext uri="{BEBA8EAE-BF5A-486C-A8C5-ECC9F3942E4B}">
                <a14:imgProps xmlns:a14="http://schemas.microsoft.com/office/drawing/2010/main">
                  <a14:imgLayer r:embed="rId2">
                    <a14:imgEffect>
                      <a14:brightnessContrast contrast="34000"/>
                    </a14:imgEffect>
                    <a14:imgEffect>
                      <a14:sharpenSoften amount="16000"/>
                    </a14:imgEffect>
                  </a14:imgLayer>
                </a14:imgProps>
              </a:ext>
              <a:ext uri="{28A0092B-C50C-407E-A947-70E740481C1C}">
                <a14:useLocalDpi xmlns:a14="http://schemas.microsoft.com/office/drawing/2010/main" val="0"/>
              </a:ext>
            </a:extLst>
          </a:blip>
          <a:stretch>
            <a:fillRect/>
          </a:stretch>
        </p:blipFill>
        <p:spPr>
          <a:xfrm>
            <a:off x="503548" y="334684"/>
            <a:ext cx="8136903" cy="6188631"/>
          </a:xfr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a:blip r:embed="rId1" cstate="print">
            <a:duotone>
              <a:schemeClr val="bg2">
                <a:shade val="3000"/>
                <a:satMod val="110000"/>
              </a:schemeClr>
              <a:schemeClr val="bg2">
                <a:tint val="60000"/>
                <a:satMod val="425000"/>
              </a:schemeClr>
            </a:duotone>
            <a:extLst>
              <a:ext uri="{BEBA8EAE-BF5A-486C-A8C5-ECC9F3942E4B}">
                <a14:imgProps xmlns:a14="http://schemas.microsoft.com/office/drawing/2010/main">
                  <a14:imgLayer r:embed="rId2">
                    <a14:imgEffect>
                      <a14:brightnessContrast contrast="38000"/>
                    </a14:imgEffect>
                    <a14:imgEffect>
                      <a14:sharpenSoften amount="23000"/>
                    </a14:imgEffect>
                  </a14:imgLayer>
                </a14:imgProps>
              </a:ext>
            </a:extLst>
          </a:blip>
          <a:stretch>
            <a:fillRect/>
          </a:stretch>
        </a:blipFill>
        <a:effectLst/>
      </p:bgPr>
    </p:bg>
    <p:spTree>
      <p:nvGrpSpPr>
        <p:cNvPr id="1" name=""/>
        <p:cNvGrpSpPr/>
        <p:nvPr/>
      </p:nvGrpSpPr>
      <p:grpSpPr>
        <a:xfrm>
          <a:off x="0" y="0"/>
          <a:ext cx="0" cy="0"/>
          <a:chOff x="0" y="0"/>
          <a:chExt cx="0" cy="0"/>
        </a:xfrm>
      </p:grpSpPr>
      <p:pic>
        <p:nvPicPr>
          <p:cNvPr id="3" name="Immagin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190095"/>
            <a:ext cx="8784976" cy="6477810"/>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err="1">
                <a:solidFill>
                  <a:srgbClr val="FFFF00"/>
                </a:solidFill>
                <a:latin typeface="Times New Roman" panose="02020603050405020304" pitchFamily="18" charset="0"/>
                <a:cs typeface="Times New Roman" panose="02020603050405020304" pitchFamily="18" charset="0"/>
              </a:rPr>
              <a:t>Biomarkers</a:t>
            </a:r>
            <a:r>
              <a:rPr lang="it-IT" dirty="0">
                <a:solidFill>
                  <a:schemeClr val="tx1"/>
                </a:solidFill>
                <a:latin typeface="Times New Roman" panose="02020603050405020304" pitchFamily="18" charset="0"/>
                <a:cs typeface="Times New Roman" panose="02020603050405020304" pitchFamily="18" charset="0"/>
              </a:rPr>
              <a:t> </a:t>
            </a:r>
            <a:endParaRPr lang="en-GB" dirty="0">
              <a:solidFill>
                <a:schemeClr val="tx1"/>
              </a:solidFill>
              <a:latin typeface="Times New Roman" panose="02020603050405020304" pitchFamily="18" charset="0"/>
              <a:cs typeface="Times New Roman" panose="02020603050405020304" pitchFamily="18" charset="0"/>
            </a:endParaRPr>
          </a:p>
        </p:txBody>
      </p:sp>
      <p:sp>
        <p:nvSpPr>
          <p:cNvPr id="3" name="Segnaposto contenuto 2"/>
          <p:cNvSpPr>
            <a:spLocks noGrp="1"/>
          </p:cNvSpPr>
          <p:nvPr>
            <p:ph idx="1"/>
          </p:nvPr>
        </p:nvSpPr>
        <p:spPr>
          <a:xfrm>
            <a:off x="628650" y="1943980"/>
            <a:ext cx="7886700" cy="3872132"/>
          </a:xfrm>
        </p:spPr>
        <p:txBody>
          <a:bodyPr>
            <a:normAutofit fontScale="70000" lnSpcReduction="20000"/>
          </a:bodyPr>
          <a:lstStyle/>
          <a:p>
            <a:pPr marL="457200" indent="-457200">
              <a:lnSpc>
                <a:spcPct val="170000"/>
              </a:lnSpc>
            </a:pPr>
            <a:r>
              <a:rPr lang="en-US" b="1" dirty="0">
                <a:latin typeface="Times New Roman" panose="02020603050405020304" pitchFamily="18" charset="0"/>
                <a:cs typeface="Times New Roman" panose="02020603050405020304" pitchFamily="18" charset="0"/>
              </a:rPr>
              <a:t>S100-B</a:t>
            </a:r>
            <a:r>
              <a:rPr lang="en-US" dirty="0">
                <a:latin typeface="Times New Roman" panose="02020603050405020304" pitchFamily="18" charset="0"/>
                <a:cs typeface="Times New Roman" panose="02020603050405020304" pitchFamily="18" charset="0"/>
              </a:rPr>
              <a:t>, a regulator of intracellular calcium (blood and urine).</a:t>
            </a:r>
            <a:endParaRPr lang="en-US" dirty="0">
              <a:latin typeface="Times New Roman" panose="02020603050405020304" pitchFamily="18" charset="0"/>
              <a:cs typeface="Times New Roman" panose="02020603050405020304" pitchFamily="18" charset="0"/>
            </a:endParaRPr>
          </a:p>
          <a:p>
            <a:pPr marL="457200" indent="-457200">
              <a:lnSpc>
                <a:spcPct val="170000"/>
              </a:lnSpc>
            </a:pPr>
            <a:r>
              <a:rPr lang="en-US" b="1" dirty="0">
                <a:latin typeface="Times New Roman" panose="02020603050405020304" pitchFamily="18" charset="0"/>
                <a:cs typeface="Times New Roman" panose="02020603050405020304" pitchFamily="18" charset="0"/>
              </a:rPr>
              <a:t>Glial fibrillary acidic protein </a:t>
            </a:r>
            <a:r>
              <a:rPr lang="en-US" dirty="0">
                <a:latin typeface="Times New Roman" panose="02020603050405020304" pitchFamily="18" charset="0"/>
                <a:cs typeface="Times New Roman" panose="02020603050405020304" pitchFamily="18" charset="0"/>
              </a:rPr>
              <a:t>(GFAP), a neurofilament protein.</a:t>
            </a:r>
            <a:endParaRPr lang="en-US" dirty="0">
              <a:latin typeface="Times New Roman" panose="02020603050405020304" pitchFamily="18" charset="0"/>
              <a:cs typeface="Times New Roman" panose="02020603050405020304" pitchFamily="18" charset="0"/>
            </a:endParaRPr>
          </a:p>
          <a:p>
            <a:pPr marL="457200" indent="-457200">
              <a:lnSpc>
                <a:spcPct val="120000"/>
              </a:lnSpc>
            </a:pPr>
            <a:r>
              <a:rPr lang="en-US" dirty="0">
                <a:latin typeface="Times New Roman" panose="02020603050405020304" pitchFamily="18" charset="0"/>
                <a:cs typeface="Times New Roman" panose="02020603050405020304" pitchFamily="18" charset="0"/>
              </a:rPr>
              <a:t>The glycolytic enzyme, </a:t>
            </a:r>
            <a:r>
              <a:rPr lang="it-IT" b="1" dirty="0">
                <a:latin typeface="Times New Roman" panose="02020603050405020304" pitchFamily="18" charset="0"/>
                <a:cs typeface="Times New Roman" panose="02020603050405020304" pitchFamily="18" charset="0"/>
              </a:rPr>
              <a:t>γ</a:t>
            </a:r>
            <a:r>
              <a:rPr lang="en-US" b="1" dirty="0">
                <a:latin typeface="Times New Roman" panose="02020603050405020304" pitchFamily="18" charset="0"/>
                <a:cs typeface="Times New Roman" panose="02020603050405020304" pitchFamily="18" charset="0"/>
              </a:rPr>
              <a:t>-enolase</a:t>
            </a:r>
            <a:r>
              <a:rPr lang="en-US" dirty="0">
                <a:latin typeface="Times New Roman" panose="02020603050405020304" pitchFamily="18" charset="0"/>
                <a:cs typeface="Times New Roman" panose="02020603050405020304" pitchFamily="18" charset="0"/>
              </a:rPr>
              <a:t>, also known as neuron-specific enolase (NSE), more effective in </a:t>
            </a:r>
            <a:r>
              <a:rPr lang="en-US" dirty="0" err="1">
                <a:latin typeface="Times New Roman" panose="02020603050405020304" pitchFamily="18" charset="0"/>
                <a:cs typeface="Times New Roman" panose="02020603050405020304" pitchFamily="18" charset="0"/>
              </a:rPr>
              <a:t>paediatric</a:t>
            </a:r>
            <a:r>
              <a:rPr lang="en-US" dirty="0">
                <a:latin typeface="Times New Roman" panose="02020603050405020304" pitchFamily="18" charset="0"/>
                <a:cs typeface="Times New Roman" panose="02020603050405020304" pitchFamily="18" charset="0"/>
              </a:rPr>
              <a:t> population.</a:t>
            </a:r>
            <a:endParaRPr lang="en-US" dirty="0">
              <a:latin typeface="Times New Roman" panose="02020603050405020304" pitchFamily="18" charset="0"/>
              <a:cs typeface="Times New Roman" panose="02020603050405020304" pitchFamily="18" charset="0"/>
            </a:endParaRPr>
          </a:p>
          <a:p>
            <a:pPr marL="457200" indent="-457200">
              <a:lnSpc>
                <a:spcPct val="170000"/>
              </a:lnSpc>
            </a:pPr>
            <a:r>
              <a:rPr lang="it-IT" b="1" dirty="0">
                <a:latin typeface="Times New Roman" panose="02020603050405020304" pitchFamily="18" charset="0"/>
                <a:cs typeface="Times New Roman" panose="02020603050405020304" pitchFamily="18" charset="0"/>
              </a:rPr>
              <a:t>BDNF</a:t>
            </a:r>
            <a:r>
              <a:rPr lang="it-IT" dirty="0">
                <a:latin typeface="Times New Roman" panose="02020603050405020304" pitchFamily="18" charset="0"/>
                <a:cs typeface="Times New Roman" panose="02020603050405020304" pitchFamily="18" charset="0"/>
              </a:rPr>
              <a:t> (Brain </a:t>
            </a:r>
            <a:r>
              <a:rPr lang="it-IT" dirty="0" err="1">
                <a:latin typeface="Times New Roman" panose="02020603050405020304" pitchFamily="18" charset="0"/>
                <a:cs typeface="Times New Roman" panose="02020603050405020304" pitchFamily="18" charset="0"/>
              </a:rPr>
              <a:t>Derived</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Neurotrophic</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Factor</a:t>
            </a:r>
            <a:r>
              <a:rPr lang="it-IT" dirty="0">
                <a:latin typeface="Times New Roman" panose="02020603050405020304" pitchFamily="18" charset="0"/>
                <a:cs typeface="Times New Roman" panose="02020603050405020304" pitchFamily="18" charset="0"/>
              </a:rPr>
              <a:t>).</a:t>
            </a:r>
            <a:endParaRPr lang="it-IT" dirty="0">
              <a:latin typeface="Times New Roman" panose="02020603050405020304" pitchFamily="18" charset="0"/>
              <a:cs typeface="Times New Roman" panose="02020603050405020304" pitchFamily="18" charset="0"/>
            </a:endParaRPr>
          </a:p>
          <a:p>
            <a:pPr marL="457200" indent="-457200">
              <a:lnSpc>
                <a:spcPct val="170000"/>
              </a:lnSpc>
            </a:pPr>
            <a:r>
              <a:rPr lang="en-US" b="1" dirty="0">
                <a:latin typeface="Times New Roman" panose="02020603050405020304" pitchFamily="18" charset="0"/>
                <a:cs typeface="Times New Roman" panose="02020603050405020304" pitchFamily="18" charset="0"/>
              </a:rPr>
              <a:t>MicroRNAs</a:t>
            </a:r>
            <a:r>
              <a:rPr lang="en-US" dirty="0">
                <a:latin typeface="Times New Roman" panose="02020603050405020304" pitchFamily="18" charset="0"/>
                <a:cs typeface="Times New Roman" panose="02020603050405020304" pitchFamily="18" charset="0"/>
              </a:rPr>
              <a:t> (miRNAs regulating transcriptional gene expression) have also emerged </a:t>
            </a:r>
            <a:r>
              <a:rPr lang="en-GB" dirty="0">
                <a:latin typeface="Times New Roman" panose="02020603050405020304" pitchFamily="18" charset="0"/>
                <a:cs typeface="Times New Roman" panose="02020603050405020304" pitchFamily="18" charset="0"/>
              </a:rPr>
              <a:t>as</a:t>
            </a:r>
            <a:r>
              <a:rPr lang="en-US" dirty="0">
                <a:latin typeface="Times New Roman" panose="02020603050405020304" pitchFamily="18" charset="0"/>
                <a:cs typeface="Times New Roman" panose="02020603050405020304" pitchFamily="18" charset="0"/>
              </a:rPr>
              <a:t> biomarker candidates (not yet assessed).</a:t>
            </a:r>
            <a:endParaRPr lang="en-GB"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a:solidFill>
                  <a:schemeClr val="tx1"/>
                </a:solidFill>
                <a:latin typeface="Times New Roman" panose="02020603050405020304" pitchFamily="18" charset="0"/>
                <a:cs typeface="Times New Roman" panose="02020603050405020304" pitchFamily="18" charset="0"/>
              </a:rPr>
              <a:t>A new marker for TBI, JAMA 2016</a:t>
            </a:r>
            <a:endParaRPr lang="en-GB" dirty="0">
              <a:solidFill>
                <a:schemeClr val="tx1"/>
              </a:solidFill>
              <a:latin typeface="Times New Roman" panose="02020603050405020304" pitchFamily="18" charset="0"/>
              <a:cs typeface="Times New Roman" panose="02020603050405020304" pitchFamily="18" charset="0"/>
            </a:endParaRPr>
          </a:p>
        </p:txBody>
      </p:sp>
      <p:sp>
        <p:nvSpPr>
          <p:cNvPr id="3" name="Segnaposto contenuto 2"/>
          <p:cNvSpPr>
            <a:spLocks noGrp="1"/>
          </p:cNvSpPr>
          <p:nvPr>
            <p:ph idx="1"/>
          </p:nvPr>
        </p:nvSpPr>
        <p:spPr/>
        <p:txBody>
          <a:bodyPr/>
          <a:lstStyle/>
          <a:p>
            <a:pPr marL="0" indent="0" algn="just">
              <a:buNone/>
            </a:pPr>
            <a:r>
              <a:rPr lang="it-IT" dirty="0">
                <a:latin typeface="Times New Roman" panose="02020603050405020304" pitchFamily="18" charset="0"/>
                <a:cs typeface="Times New Roman" panose="02020603050405020304" pitchFamily="18" charset="0"/>
              </a:rPr>
              <a:t>A </a:t>
            </a:r>
            <a:r>
              <a:rPr lang="it-IT" dirty="0" err="1">
                <a:latin typeface="Times New Roman" panose="02020603050405020304" pitchFamily="18" charset="0"/>
                <a:cs typeface="Times New Roman" panose="02020603050405020304" pitchFamily="18" charset="0"/>
              </a:rPr>
              <a:t>blood</a:t>
            </a:r>
            <a:r>
              <a:rPr lang="it-IT" dirty="0">
                <a:latin typeface="Times New Roman" panose="02020603050405020304" pitchFamily="18" charset="0"/>
                <a:cs typeface="Times New Roman" panose="02020603050405020304" pitchFamily="18" charset="0"/>
              </a:rPr>
              <a:t> sample </a:t>
            </a:r>
            <a:r>
              <a:rPr lang="it-IT" dirty="0" err="1">
                <a:latin typeface="Times New Roman" panose="02020603050405020304" pitchFamily="18" charset="0"/>
                <a:cs typeface="Times New Roman" panose="02020603050405020304" pitchFamily="18" charset="0"/>
              </a:rPr>
              <a:t>seems</a:t>
            </a:r>
            <a:r>
              <a:rPr lang="it-IT" dirty="0">
                <a:latin typeface="Times New Roman" panose="02020603050405020304" pitchFamily="18" charset="0"/>
                <a:cs typeface="Times New Roman" panose="02020603050405020304" pitchFamily="18" charset="0"/>
              </a:rPr>
              <a:t> to be </a:t>
            </a:r>
            <a:r>
              <a:rPr lang="it-IT" dirty="0" err="1">
                <a:latin typeface="Times New Roman" panose="02020603050405020304" pitchFamily="18" charset="0"/>
                <a:cs typeface="Times New Roman" panose="02020603050405020304" pitchFamily="18" charset="0"/>
              </a:rPr>
              <a:t>enough</a:t>
            </a:r>
            <a:r>
              <a:rPr lang="it-IT" dirty="0">
                <a:latin typeface="Times New Roman" panose="02020603050405020304" pitchFamily="18" charset="0"/>
                <a:cs typeface="Times New Roman" panose="02020603050405020304" pitchFamily="18" charset="0"/>
              </a:rPr>
              <a:t> to </a:t>
            </a:r>
            <a:r>
              <a:rPr lang="it-IT" dirty="0" err="1">
                <a:latin typeface="Times New Roman" panose="02020603050405020304" pitchFamily="18" charset="0"/>
                <a:cs typeface="Times New Roman" panose="02020603050405020304" pitchFamily="18" charset="0"/>
              </a:rPr>
              <a:t>detect</a:t>
            </a:r>
            <a:r>
              <a:rPr lang="it-IT" dirty="0">
                <a:latin typeface="Times New Roman" panose="02020603050405020304" pitchFamily="18" charset="0"/>
                <a:cs typeface="Times New Roman" panose="02020603050405020304" pitchFamily="18" charset="0"/>
              </a:rPr>
              <a:t> the </a:t>
            </a:r>
            <a:r>
              <a:rPr lang="it-IT" dirty="0" err="1">
                <a:latin typeface="Times New Roman" panose="02020603050405020304" pitchFamily="18" charset="0"/>
                <a:cs typeface="Times New Roman" panose="02020603050405020304" pitchFamily="18" charset="0"/>
              </a:rPr>
              <a:t>consequences</a:t>
            </a:r>
            <a:r>
              <a:rPr lang="it-IT" dirty="0">
                <a:latin typeface="Times New Roman" panose="02020603050405020304" pitchFamily="18" charset="0"/>
                <a:cs typeface="Times New Roman" panose="02020603050405020304" pitchFamily="18" charset="0"/>
              </a:rPr>
              <a:t> of T.B.I.</a:t>
            </a:r>
            <a:endParaRPr lang="it-IT" dirty="0">
              <a:latin typeface="Times New Roman" panose="02020603050405020304" pitchFamily="18" charset="0"/>
              <a:cs typeface="Times New Roman" panose="02020603050405020304" pitchFamily="18" charset="0"/>
            </a:endParaRPr>
          </a:p>
          <a:p>
            <a:pPr marL="0" indent="0" algn="just">
              <a:buNone/>
            </a:pPr>
            <a:r>
              <a:rPr lang="it-IT" dirty="0">
                <a:latin typeface="Times New Roman" panose="02020603050405020304" pitchFamily="18" charset="0"/>
                <a:cs typeface="Times New Roman" panose="02020603050405020304" pitchFamily="18" charset="0"/>
              </a:rPr>
              <a:t>GFAP </a:t>
            </a:r>
            <a:r>
              <a:rPr lang="it-IT" dirty="0" err="1">
                <a:latin typeface="Times New Roman" panose="02020603050405020304" pitchFamily="18" charset="0"/>
                <a:cs typeface="Times New Roman" panose="02020603050405020304" pitchFamily="18" charset="0"/>
              </a:rPr>
              <a:t>may</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avoid</a:t>
            </a:r>
            <a:r>
              <a:rPr lang="it-IT" dirty="0">
                <a:latin typeface="Times New Roman" panose="02020603050405020304" pitchFamily="18" charset="0"/>
                <a:cs typeface="Times New Roman" panose="02020603050405020304" pitchFamily="18" charset="0"/>
              </a:rPr>
              <a:t> CT </a:t>
            </a:r>
            <a:r>
              <a:rPr lang="it-IT" dirty="0" err="1">
                <a:latin typeface="Times New Roman" panose="02020603050405020304" pitchFamily="18" charset="0"/>
                <a:cs typeface="Times New Roman" panose="02020603050405020304" pitchFamily="18" charset="0"/>
              </a:rPr>
              <a:t>scan</a:t>
            </a:r>
            <a:r>
              <a:rPr lang="it-IT" dirty="0">
                <a:latin typeface="Times New Roman" panose="02020603050405020304" pitchFamily="18" charset="0"/>
                <a:cs typeface="Times New Roman" panose="02020603050405020304" pitchFamily="18" charset="0"/>
              </a:rPr>
              <a:t> and, </a:t>
            </a:r>
            <a:r>
              <a:rPr lang="it-IT" dirty="0" err="1">
                <a:latin typeface="Times New Roman" panose="02020603050405020304" pitchFamily="18" charset="0"/>
                <a:cs typeface="Times New Roman" panose="02020603050405020304" pitchFamily="18" charset="0"/>
              </a:rPr>
              <a:t>nonetheless</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detect</a:t>
            </a:r>
            <a:r>
              <a:rPr lang="it-IT" dirty="0">
                <a:latin typeface="Times New Roman" panose="02020603050405020304" pitchFamily="18" charset="0"/>
                <a:cs typeface="Times New Roman" panose="02020603050405020304" pitchFamily="18" charset="0"/>
              </a:rPr>
              <a:t> a T.B.I. </a:t>
            </a:r>
            <a:r>
              <a:rPr lang="it-IT" dirty="0" err="1">
                <a:latin typeface="Times New Roman" panose="02020603050405020304" pitchFamily="18" charset="0"/>
                <a:cs typeface="Times New Roman" panose="02020603050405020304" pitchFamily="18" charset="0"/>
              </a:rPr>
              <a:t>whose</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symptoms</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might</a:t>
            </a:r>
            <a:r>
              <a:rPr lang="it-IT" dirty="0">
                <a:latin typeface="Times New Roman" panose="02020603050405020304" pitchFamily="18" charset="0"/>
                <a:cs typeface="Times New Roman" panose="02020603050405020304" pitchFamily="18" charset="0"/>
              </a:rPr>
              <a:t> be </a:t>
            </a:r>
            <a:r>
              <a:rPr lang="it-IT" dirty="0" err="1">
                <a:latin typeface="Times New Roman" panose="02020603050405020304" pitchFamily="18" charset="0"/>
                <a:cs typeface="Times New Roman" panose="02020603050405020304" pitchFamily="18" charset="0"/>
              </a:rPr>
              <a:t>poor</a:t>
            </a:r>
            <a:r>
              <a:rPr lang="it-IT" dirty="0">
                <a:latin typeface="Times New Roman" panose="02020603050405020304" pitchFamily="18" charset="0"/>
                <a:cs typeface="Times New Roman" panose="02020603050405020304" pitchFamily="18" charset="0"/>
              </a:rPr>
              <a:t> or late.</a:t>
            </a:r>
            <a:endParaRPr lang="it-IT" dirty="0">
              <a:latin typeface="Times New Roman" panose="02020603050405020304" pitchFamily="18" charset="0"/>
              <a:cs typeface="Times New Roman" panose="02020603050405020304" pitchFamily="18" charset="0"/>
            </a:endParaRPr>
          </a:p>
          <a:p>
            <a:pPr marL="0" indent="0" algn="just">
              <a:buNone/>
            </a:pPr>
            <a:endParaRPr lang="it-IT" dirty="0">
              <a:latin typeface="Times New Roman" panose="02020603050405020304" pitchFamily="18" charset="0"/>
              <a:cs typeface="Times New Roman" panose="02020603050405020304" pitchFamily="18" charset="0"/>
            </a:endParaRPr>
          </a:p>
          <a:p>
            <a:pPr marL="0" indent="0" algn="just">
              <a:buNone/>
            </a:pPr>
            <a:r>
              <a:rPr lang="it-IT" dirty="0">
                <a:latin typeface="Times New Roman" panose="02020603050405020304" pitchFamily="18" charset="0"/>
                <a:cs typeface="Times New Roman" panose="02020603050405020304" pitchFamily="18" charset="0"/>
              </a:rPr>
              <a:t>GFAP </a:t>
            </a:r>
            <a:r>
              <a:rPr lang="it-IT" dirty="0" err="1">
                <a:latin typeface="Times New Roman" panose="02020603050405020304" pitchFamily="18" charset="0"/>
                <a:cs typeface="Times New Roman" panose="02020603050405020304" pitchFamily="18" charset="0"/>
              </a:rPr>
              <a:t>is</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Glial</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Fibrillary</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Acidic</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Protein</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that</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increases</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its</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concentration</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when</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released</a:t>
            </a:r>
            <a:r>
              <a:rPr lang="it-IT" dirty="0">
                <a:latin typeface="Times New Roman" panose="02020603050405020304" pitchFamily="18" charset="0"/>
                <a:cs typeface="Times New Roman" panose="02020603050405020304" pitchFamily="18" charset="0"/>
              </a:rPr>
              <a:t> by </a:t>
            </a:r>
            <a:r>
              <a:rPr lang="it-IT" dirty="0" err="1">
                <a:latin typeface="Times New Roman" panose="02020603050405020304" pitchFamily="18" charset="0"/>
                <a:cs typeface="Times New Roman" panose="02020603050405020304" pitchFamily="18" charset="0"/>
              </a:rPr>
              <a:t>neurons</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following</a:t>
            </a:r>
            <a:r>
              <a:rPr lang="it-IT" dirty="0">
                <a:latin typeface="Times New Roman" panose="02020603050405020304" pitchFamily="18" charset="0"/>
                <a:cs typeface="Times New Roman" panose="02020603050405020304" pitchFamily="18" charset="0"/>
              </a:rPr>
              <a:t> a </a:t>
            </a:r>
            <a:r>
              <a:rPr lang="it-IT" dirty="0" err="1">
                <a:latin typeface="Times New Roman" panose="02020603050405020304" pitchFamily="18" charset="0"/>
                <a:cs typeface="Times New Roman" panose="02020603050405020304" pitchFamily="18" charset="0"/>
              </a:rPr>
              <a:t>damage</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Accuracy</a:t>
            </a:r>
            <a:r>
              <a:rPr lang="it-IT" dirty="0">
                <a:latin typeface="Times New Roman" panose="02020603050405020304" pitchFamily="18" charset="0"/>
                <a:cs typeface="Times New Roman" panose="02020603050405020304" pitchFamily="18" charset="0"/>
              </a:rPr>
              <a:t> of </a:t>
            </a:r>
            <a:r>
              <a:rPr lang="it-IT" dirty="0" err="1">
                <a:latin typeface="Times New Roman" panose="02020603050405020304" pitchFamily="18" charset="0"/>
                <a:cs typeface="Times New Roman" panose="02020603050405020304" pitchFamily="18" charset="0"/>
              </a:rPr>
              <a:t>this</a:t>
            </a:r>
            <a:r>
              <a:rPr lang="it-IT" dirty="0">
                <a:latin typeface="Times New Roman" panose="02020603050405020304" pitchFamily="18" charset="0"/>
                <a:cs typeface="Times New Roman" panose="02020603050405020304" pitchFamily="18" charset="0"/>
              </a:rPr>
              <a:t> test </a:t>
            </a:r>
            <a:r>
              <a:rPr lang="it-IT" dirty="0" err="1">
                <a:latin typeface="Times New Roman" panose="02020603050405020304" pitchFamily="18" charset="0"/>
                <a:cs typeface="Times New Roman" panose="02020603050405020304" pitchFamily="18" charset="0"/>
              </a:rPr>
              <a:t>is</a:t>
            </a:r>
            <a:r>
              <a:rPr lang="it-IT" dirty="0">
                <a:latin typeface="Times New Roman" panose="02020603050405020304" pitchFamily="18" charset="0"/>
                <a:cs typeface="Times New Roman" panose="02020603050405020304" pitchFamily="18" charset="0"/>
              </a:rPr>
              <a:t> 97 %.</a:t>
            </a:r>
            <a:endParaRPr lang="en-GB"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a:solidFill>
                  <a:schemeClr val="tx1"/>
                </a:solidFill>
                <a:latin typeface="Times New Roman" panose="02020603050405020304" pitchFamily="18" charset="0"/>
                <a:cs typeface="Times New Roman" panose="02020603050405020304" pitchFamily="18" charset="0"/>
              </a:rPr>
              <a:t>J. </a:t>
            </a:r>
            <a:r>
              <a:rPr lang="it-IT" dirty="0" err="1">
                <a:solidFill>
                  <a:schemeClr val="tx1"/>
                </a:solidFill>
                <a:latin typeface="Times New Roman" panose="02020603050405020304" pitchFamily="18" charset="0"/>
                <a:cs typeface="Times New Roman" panose="02020603050405020304" pitchFamily="18" charset="0"/>
              </a:rPr>
              <a:t>Neurotrauma</a:t>
            </a:r>
            <a:r>
              <a:rPr lang="it-IT" dirty="0">
                <a:solidFill>
                  <a:schemeClr val="tx1"/>
                </a:solidFill>
                <a:latin typeface="Times New Roman" panose="02020603050405020304" pitchFamily="18" charset="0"/>
                <a:cs typeface="Times New Roman" panose="02020603050405020304" pitchFamily="18" charset="0"/>
              </a:rPr>
              <a:t>, 2015</a:t>
            </a:r>
            <a:endParaRPr lang="en-GB" dirty="0">
              <a:solidFill>
                <a:schemeClr val="tx1"/>
              </a:solidFill>
              <a:latin typeface="Times New Roman" panose="02020603050405020304" pitchFamily="18" charset="0"/>
              <a:cs typeface="Times New Roman" panose="02020603050405020304" pitchFamily="18" charset="0"/>
            </a:endParaRPr>
          </a:p>
        </p:txBody>
      </p:sp>
      <p:sp>
        <p:nvSpPr>
          <p:cNvPr id="3" name="Segnaposto contenuto 2"/>
          <p:cNvSpPr>
            <a:spLocks noGrp="1"/>
          </p:cNvSpPr>
          <p:nvPr>
            <p:ph idx="1"/>
          </p:nvPr>
        </p:nvSpPr>
        <p:spPr/>
        <p:txBody>
          <a:bodyPr/>
          <a:lstStyle/>
          <a:p>
            <a:pPr marL="0" indent="0" algn="just">
              <a:buNone/>
            </a:pPr>
            <a:endParaRPr lang="it-IT" dirty="0">
              <a:latin typeface="Times New Roman" panose="02020603050405020304" pitchFamily="18" charset="0"/>
              <a:cs typeface="Times New Roman" panose="02020603050405020304" pitchFamily="18" charset="0"/>
            </a:endParaRPr>
          </a:p>
          <a:p>
            <a:pPr marL="0" indent="0" algn="just">
              <a:buNone/>
            </a:pPr>
            <a:r>
              <a:rPr lang="it-IT" dirty="0">
                <a:latin typeface="Times New Roman" panose="02020603050405020304" pitchFamily="18" charset="0"/>
                <a:cs typeface="Times New Roman" panose="02020603050405020304" pitchFamily="18" charset="0"/>
              </a:rPr>
              <a:t>BDNF (Brain </a:t>
            </a:r>
            <a:r>
              <a:rPr lang="it-IT" dirty="0" err="1">
                <a:latin typeface="Times New Roman" panose="02020603050405020304" pitchFamily="18" charset="0"/>
                <a:cs typeface="Times New Roman" panose="02020603050405020304" pitchFamily="18" charset="0"/>
              </a:rPr>
              <a:t>Derived</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Neurotrophic</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Factor</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is</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another</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blood</a:t>
            </a:r>
            <a:r>
              <a:rPr lang="it-IT" dirty="0">
                <a:latin typeface="Times New Roman" panose="02020603050405020304" pitchFamily="18" charset="0"/>
                <a:cs typeface="Times New Roman" panose="02020603050405020304" pitchFamily="18" charset="0"/>
              </a:rPr>
              <a:t> marker to </a:t>
            </a:r>
            <a:r>
              <a:rPr lang="it-IT" dirty="0" err="1">
                <a:latin typeface="Times New Roman" panose="02020603050405020304" pitchFamily="18" charset="0"/>
                <a:cs typeface="Times New Roman" panose="02020603050405020304" pitchFamily="18" charset="0"/>
              </a:rPr>
              <a:t>predict</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outcomes</a:t>
            </a:r>
            <a:r>
              <a:rPr lang="it-IT" dirty="0">
                <a:latin typeface="Times New Roman" panose="02020603050405020304" pitchFamily="18" charset="0"/>
                <a:cs typeface="Times New Roman" panose="02020603050405020304" pitchFamily="18" charset="0"/>
              </a:rPr>
              <a:t> of T.B.I.</a:t>
            </a:r>
            <a:endParaRPr lang="it-IT" dirty="0">
              <a:latin typeface="Times New Roman" panose="02020603050405020304" pitchFamily="18" charset="0"/>
              <a:cs typeface="Times New Roman" panose="02020603050405020304" pitchFamily="18" charset="0"/>
            </a:endParaRPr>
          </a:p>
          <a:p>
            <a:pPr marL="0" indent="0" algn="just">
              <a:buNone/>
            </a:pPr>
            <a:endParaRPr lang="it-IT" dirty="0">
              <a:latin typeface="Times New Roman" panose="02020603050405020304" pitchFamily="18" charset="0"/>
              <a:cs typeface="Times New Roman" panose="02020603050405020304" pitchFamily="18" charset="0"/>
            </a:endParaRPr>
          </a:p>
          <a:p>
            <a:pPr marL="0" indent="0" algn="just">
              <a:buNone/>
            </a:pPr>
            <a:r>
              <a:rPr lang="it-IT" dirty="0">
                <a:latin typeface="Times New Roman" panose="02020603050405020304" pitchFamily="18" charset="0"/>
                <a:cs typeface="Times New Roman" panose="02020603050405020304" pitchFamily="18" charset="0"/>
              </a:rPr>
              <a:t>In </a:t>
            </a:r>
            <a:r>
              <a:rPr lang="it-IT" dirty="0" err="1">
                <a:latin typeface="Times New Roman" panose="02020603050405020304" pitchFamily="18" charset="0"/>
                <a:cs typeface="Times New Roman" panose="02020603050405020304" pitchFamily="18" charset="0"/>
              </a:rPr>
              <a:t>this</a:t>
            </a:r>
            <a:r>
              <a:rPr lang="it-IT" dirty="0">
                <a:latin typeface="Times New Roman" panose="02020603050405020304" pitchFamily="18" charset="0"/>
                <a:cs typeface="Times New Roman" panose="02020603050405020304" pitchFamily="18" charset="0"/>
              </a:rPr>
              <a:t> case the </a:t>
            </a:r>
            <a:r>
              <a:rPr lang="it-IT" dirty="0" err="1">
                <a:latin typeface="Times New Roman" panose="02020603050405020304" pitchFamily="18" charset="0"/>
                <a:cs typeface="Times New Roman" panose="02020603050405020304" pitchFamily="18" charset="0"/>
              </a:rPr>
              <a:t>lower</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its</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concentration</a:t>
            </a:r>
            <a:r>
              <a:rPr lang="it-IT" dirty="0">
                <a:latin typeface="Times New Roman" panose="02020603050405020304" pitchFamily="18" charset="0"/>
                <a:cs typeface="Times New Roman" panose="02020603050405020304" pitchFamily="18" charset="0"/>
              </a:rPr>
              <a:t> the </a:t>
            </a:r>
            <a:r>
              <a:rPr lang="it-IT" dirty="0" err="1">
                <a:latin typeface="Times New Roman" panose="02020603050405020304" pitchFamily="18" charset="0"/>
                <a:cs typeface="Times New Roman" panose="02020603050405020304" pitchFamily="18" charset="0"/>
              </a:rPr>
              <a:t>higher</a:t>
            </a:r>
            <a:r>
              <a:rPr lang="it-IT" dirty="0">
                <a:latin typeface="Times New Roman" panose="02020603050405020304" pitchFamily="18" charset="0"/>
                <a:cs typeface="Times New Roman" panose="02020603050405020304" pitchFamily="18" charset="0"/>
              </a:rPr>
              <a:t> the </a:t>
            </a:r>
            <a:r>
              <a:rPr lang="it-IT" dirty="0" err="1">
                <a:latin typeface="Times New Roman" panose="02020603050405020304" pitchFamily="18" charset="0"/>
                <a:cs typeface="Times New Roman" panose="02020603050405020304" pitchFamily="18" charset="0"/>
              </a:rPr>
              <a:t>damage</a:t>
            </a:r>
            <a:r>
              <a:rPr lang="it-IT" dirty="0">
                <a:latin typeface="Times New Roman" panose="02020603050405020304" pitchFamily="18" charset="0"/>
                <a:cs typeface="Times New Roman" panose="02020603050405020304" pitchFamily="18" charset="0"/>
              </a:rPr>
              <a:t>. </a:t>
            </a:r>
            <a:endParaRPr lang="it-IT" dirty="0">
              <a:latin typeface="Times New Roman" panose="02020603050405020304" pitchFamily="18" charset="0"/>
              <a:cs typeface="Times New Roman" panose="02020603050405020304" pitchFamily="18" charset="0"/>
            </a:endParaRPr>
          </a:p>
          <a:p>
            <a:pPr marL="0" indent="0" algn="just">
              <a:buNone/>
            </a:pPr>
            <a:endParaRPr lang="it-IT" dirty="0">
              <a:latin typeface="Times New Roman" panose="02020603050405020304" pitchFamily="18" charset="0"/>
              <a:cs typeface="Times New Roman" panose="02020603050405020304" pitchFamily="18" charset="0"/>
            </a:endParaRPr>
          </a:p>
          <a:p>
            <a:pPr marL="0" indent="0" algn="just">
              <a:buNone/>
            </a:pPr>
            <a:r>
              <a:rPr lang="it-IT" dirty="0">
                <a:latin typeface="Times New Roman" panose="02020603050405020304" pitchFamily="18" charset="0"/>
                <a:cs typeface="Times New Roman" panose="02020603050405020304" pitchFamily="18" charset="0"/>
              </a:rPr>
              <a:t>Administration of BDNF in </a:t>
            </a:r>
            <a:r>
              <a:rPr lang="it-IT" dirty="0" err="1">
                <a:latin typeface="Times New Roman" panose="02020603050405020304" pitchFamily="18" charset="0"/>
                <a:cs typeface="Times New Roman" panose="02020603050405020304" pitchFamily="18" charset="0"/>
              </a:rPr>
              <a:t>emergency</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might</a:t>
            </a:r>
            <a:r>
              <a:rPr lang="it-IT" dirty="0">
                <a:latin typeface="Times New Roman" panose="02020603050405020304" pitchFamily="18" charset="0"/>
                <a:cs typeface="Times New Roman" panose="02020603050405020304" pitchFamily="18" charset="0"/>
              </a:rPr>
              <a:t> help </a:t>
            </a:r>
            <a:r>
              <a:rPr lang="it-IT" dirty="0" err="1">
                <a:latin typeface="Times New Roman" panose="02020603050405020304" pitchFamily="18" charset="0"/>
                <a:cs typeface="Times New Roman" panose="02020603050405020304" pitchFamily="18" charset="0"/>
              </a:rPr>
              <a:t>improving</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prognosis</a:t>
            </a:r>
            <a:r>
              <a:rPr lang="it-IT" dirty="0">
                <a:latin typeface="Times New Roman" panose="02020603050405020304" pitchFamily="18" charset="0"/>
                <a:cs typeface="Times New Roman" panose="02020603050405020304" pitchFamily="18" charset="0"/>
              </a:rPr>
              <a:t>.</a:t>
            </a:r>
            <a:endParaRPr lang="en-GB"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42" name="Rectangle 2050"/>
          <p:cNvSpPr>
            <a:spLocks noGrp="1" noChangeArrowheads="1"/>
          </p:cNvSpPr>
          <p:nvPr>
            <p:ph type="title"/>
          </p:nvPr>
        </p:nvSpPr>
        <p:spPr>
          <a:xfrm>
            <a:off x="0" y="155448"/>
            <a:ext cx="9144000" cy="1252728"/>
          </a:xfrm>
        </p:spPr>
        <p:txBody>
          <a:bodyPr>
            <a:normAutofit/>
          </a:bodyPr>
          <a:lstStyle/>
          <a:p>
            <a:pPr algn="ctr"/>
            <a:r>
              <a:rPr lang="en-US" sz="4800" dirty="0">
                <a:solidFill>
                  <a:srgbClr val="FFFF00"/>
                </a:solidFill>
                <a:latin typeface="Times New Roman" panose="02020603050405020304" pitchFamily="18" charset="0"/>
                <a:cs typeface="Times New Roman" panose="02020603050405020304" pitchFamily="18" charset="0"/>
              </a:rPr>
              <a:t>Outline</a:t>
            </a:r>
            <a:endParaRPr lang="en-US" sz="4800" dirty="0">
              <a:solidFill>
                <a:srgbClr val="FFFF00"/>
              </a:solidFill>
              <a:latin typeface="Times New Roman" panose="02020603050405020304" pitchFamily="18" charset="0"/>
              <a:cs typeface="Times New Roman" panose="02020603050405020304" pitchFamily="18" charset="0"/>
            </a:endParaRPr>
          </a:p>
        </p:txBody>
      </p:sp>
      <p:sp>
        <p:nvSpPr>
          <p:cNvPr id="675843" name="Rectangle 2051"/>
          <p:cNvSpPr>
            <a:spLocks noGrp="1" noChangeArrowheads="1"/>
          </p:cNvSpPr>
          <p:nvPr>
            <p:ph idx="1"/>
          </p:nvPr>
        </p:nvSpPr>
        <p:spPr>
          <a:xfrm>
            <a:off x="457200" y="1775191"/>
            <a:ext cx="8229600" cy="4462121"/>
          </a:xfrm>
        </p:spPr>
        <p:txBody>
          <a:bodyPr>
            <a:normAutofit fontScale="92500"/>
          </a:bodyPr>
          <a:lstStyle/>
          <a:p>
            <a:pPr>
              <a:lnSpc>
                <a:spcPct val="150000"/>
              </a:lnSpc>
            </a:pPr>
            <a:r>
              <a:rPr lang="en-US" sz="3600" b="1" dirty="0">
                <a:solidFill>
                  <a:srgbClr val="FFFF00"/>
                </a:solidFill>
                <a:latin typeface="Times New Roman" panose="02020603050405020304" pitchFamily="18" charset="0"/>
                <a:cs typeface="Times New Roman" panose="02020603050405020304" pitchFamily="18" charset="0"/>
              </a:rPr>
              <a:t>Clinical </a:t>
            </a:r>
            <a:r>
              <a:rPr lang="en-US" sz="3600" b="1" dirty="0" err="1">
                <a:solidFill>
                  <a:srgbClr val="FFFF00"/>
                </a:solidFill>
                <a:latin typeface="Times New Roman" panose="02020603050405020304" pitchFamily="18" charset="0"/>
                <a:cs typeface="Times New Roman" panose="02020603050405020304" pitchFamily="18" charset="0"/>
              </a:rPr>
              <a:t>Pathophysiology</a:t>
            </a:r>
            <a:endParaRPr lang="en-US" sz="3600" b="1" dirty="0">
              <a:solidFill>
                <a:srgbClr val="FFFF00"/>
              </a:solidFill>
              <a:latin typeface="Times New Roman" panose="02020603050405020304" pitchFamily="18" charset="0"/>
              <a:cs typeface="Times New Roman" panose="02020603050405020304" pitchFamily="18" charset="0"/>
            </a:endParaRPr>
          </a:p>
          <a:p>
            <a:pPr>
              <a:lnSpc>
                <a:spcPct val="150000"/>
              </a:lnSpc>
            </a:pPr>
            <a:r>
              <a:rPr lang="en-US" sz="3600" b="1" dirty="0">
                <a:solidFill>
                  <a:srgbClr val="FFFF00"/>
                </a:solidFill>
                <a:latin typeface="Times New Roman" panose="02020603050405020304" pitchFamily="18" charset="0"/>
                <a:cs typeface="Times New Roman" panose="02020603050405020304" pitchFamily="18" charset="0"/>
              </a:rPr>
              <a:t>Cerebral Metabolism</a:t>
            </a:r>
            <a:endParaRPr lang="en-US" sz="3600" b="1" dirty="0">
              <a:solidFill>
                <a:srgbClr val="FFFF00"/>
              </a:solidFill>
              <a:latin typeface="Times New Roman" panose="02020603050405020304" pitchFamily="18" charset="0"/>
              <a:cs typeface="Times New Roman" panose="02020603050405020304" pitchFamily="18" charset="0"/>
            </a:endParaRPr>
          </a:p>
          <a:p>
            <a:pPr>
              <a:lnSpc>
                <a:spcPct val="150000"/>
              </a:lnSpc>
            </a:pPr>
            <a:r>
              <a:rPr lang="en-US" sz="3600" b="1" dirty="0">
                <a:solidFill>
                  <a:srgbClr val="FFFF00"/>
                </a:solidFill>
                <a:latin typeface="Times New Roman" panose="02020603050405020304" pitchFamily="18" charset="0"/>
                <a:cs typeface="Times New Roman" panose="02020603050405020304" pitchFamily="18" charset="0"/>
              </a:rPr>
              <a:t>Cerebral Blood Flow</a:t>
            </a:r>
            <a:endParaRPr lang="en-US" sz="3600" b="1" dirty="0">
              <a:solidFill>
                <a:srgbClr val="FFFF00"/>
              </a:solidFill>
              <a:latin typeface="Times New Roman" panose="02020603050405020304" pitchFamily="18" charset="0"/>
              <a:cs typeface="Times New Roman" panose="02020603050405020304" pitchFamily="18" charset="0"/>
            </a:endParaRPr>
          </a:p>
          <a:p>
            <a:pPr>
              <a:lnSpc>
                <a:spcPct val="150000"/>
              </a:lnSpc>
            </a:pPr>
            <a:r>
              <a:rPr lang="en-US" sz="3600" b="1" dirty="0">
                <a:solidFill>
                  <a:srgbClr val="FFFF00"/>
                </a:solidFill>
                <a:latin typeface="Times New Roman" panose="02020603050405020304" pitchFamily="18" charset="0"/>
                <a:cs typeface="Times New Roman" panose="02020603050405020304" pitchFamily="18" charset="0"/>
              </a:rPr>
              <a:t>Metabolism and Blood Flow Dysfunction</a:t>
            </a:r>
            <a:endParaRPr lang="en-US" sz="3600" b="1" dirty="0">
              <a:solidFill>
                <a:srgbClr val="FFFF00"/>
              </a:solidFill>
              <a:latin typeface="Times New Roman" panose="02020603050405020304" pitchFamily="18" charset="0"/>
              <a:cs typeface="Times New Roman" panose="02020603050405020304" pitchFamily="18" charset="0"/>
            </a:endParaRPr>
          </a:p>
          <a:p>
            <a:pPr>
              <a:lnSpc>
                <a:spcPct val="150000"/>
              </a:lnSpc>
            </a:pPr>
            <a:r>
              <a:rPr lang="en-US" sz="3600" b="1" dirty="0">
                <a:solidFill>
                  <a:srgbClr val="FFFF00"/>
                </a:solidFill>
                <a:latin typeface="Times New Roman" panose="02020603050405020304" pitchFamily="18" charset="0"/>
                <a:cs typeface="Times New Roman" panose="02020603050405020304" pitchFamily="18" charset="0"/>
              </a:rPr>
              <a:t>Alternative Fuels </a:t>
            </a:r>
            <a:endParaRPr lang="en-US" sz="3600" b="1" dirty="0">
              <a:solidFill>
                <a:srgbClr val="FFFF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2" name="Rectangle 2"/>
          <p:cNvSpPr>
            <a:spLocks noGrp="1" noChangeArrowheads="1"/>
          </p:cNvSpPr>
          <p:nvPr>
            <p:ph type="title"/>
          </p:nvPr>
        </p:nvSpPr>
        <p:spPr>
          <a:xfrm>
            <a:off x="0" y="116632"/>
            <a:ext cx="6215608" cy="876300"/>
          </a:xfrm>
        </p:spPr>
        <p:txBody>
          <a:bodyPr>
            <a:normAutofit fontScale="90000"/>
          </a:bodyPr>
          <a:lstStyle/>
          <a:p>
            <a:r>
              <a:rPr lang="en-US" sz="3600" i="1" dirty="0">
                <a:solidFill>
                  <a:srgbClr val="FFFF00"/>
                </a:solidFill>
                <a:latin typeface="Times New Roman" panose="02020603050405020304" pitchFamily="18" charset="0"/>
                <a:cs typeface="Times New Roman" panose="02020603050405020304" pitchFamily="18" charset="0"/>
              </a:rPr>
              <a:t>Exercise increases brain-derived</a:t>
            </a:r>
            <a:br>
              <a:rPr lang="en-US" sz="3600" i="1" dirty="0">
                <a:solidFill>
                  <a:srgbClr val="FFFF00"/>
                </a:solidFill>
                <a:latin typeface="Times New Roman" panose="02020603050405020304" pitchFamily="18" charset="0"/>
                <a:cs typeface="Times New Roman" panose="02020603050405020304" pitchFamily="18" charset="0"/>
              </a:rPr>
            </a:br>
            <a:r>
              <a:rPr lang="en-US" sz="3600" i="1" dirty="0" err="1">
                <a:solidFill>
                  <a:srgbClr val="FFFF00"/>
                </a:solidFill>
                <a:latin typeface="Times New Roman" panose="02020603050405020304" pitchFamily="18" charset="0"/>
                <a:cs typeface="Times New Roman" panose="02020603050405020304" pitchFamily="18" charset="0"/>
              </a:rPr>
              <a:t>neurotrophic</a:t>
            </a:r>
            <a:r>
              <a:rPr lang="en-US" sz="3600" i="1" dirty="0">
                <a:solidFill>
                  <a:srgbClr val="FFFF00"/>
                </a:solidFill>
                <a:latin typeface="Times New Roman" panose="02020603050405020304" pitchFamily="18" charset="0"/>
                <a:cs typeface="Times New Roman" panose="02020603050405020304" pitchFamily="18" charset="0"/>
              </a:rPr>
              <a:t> factor (BDNF)</a:t>
            </a:r>
            <a:endParaRPr lang="en-US" dirty="0">
              <a:solidFill>
                <a:srgbClr val="FFFF00"/>
              </a:solidFill>
              <a:latin typeface="Times New Roman" panose="02020603050405020304" pitchFamily="18" charset="0"/>
              <a:cs typeface="Times New Roman" panose="02020603050405020304" pitchFamily="18" charset="0"/>
            </a:endParaRPr>
          </a:p>
        </p:txBody>
      </p:sp>
      <p:pic>
        <p:nvPicPr>
          <p:cNvPr id="568323" name="Picture 3"/>
          <p:cNvPicPr>
            <a:picLocks noChangeAspect="1" noChangeArrowheads="1"/>
          </p:cNvPicPr>
          <p:nvPr/>
        </p:nvPicPr>
        <p:blipFill>
          <a:blip r:embed="rId1" cstate="print"/>
          <a:srcRect/>
          <a:stretch>
            <a:fillRect/>
          </a:stretch>
        </p:blipFill>
        <p:spPr bwMode="auto">
          <a:xfrm>
            <a:off x="5562600" y="838200"/>
            <a:ext cx="2514600" cy="1738313"/>
          </a:xfrm>
          <a:prstGeom prst="rect">
            <a:avLst/>
          </a:prstGeom>
          <a:noFill/>
          <a:ln w="9525">
            <a:noFill/>
            <a:miter lim="800000"/>
            <a:headEnd/>
            <a:tailEnd/>
          </a:ln>
          <a:effectLst/>
        </p:spPr>
      </p:pic>
      <p:grpSp>
        <p:nvGrpSpPr>
          <p:cNvPr id="2" name="Group 4"/>
          <p:cNvGrpSpPr/>
          <p:nvPr/>
        </p:nvGrpSpPr>
        <p:grpSpPr bwMode="auto">
          <a:xfrm>
            <a:off x="5562600" y="2819400"/>
            <a:ext cx="2743200" cy="3657600"/>
            <a:chOff x="1776" y="96"/>
            <a:chExt cx="2712" cy="3936"/>
          </a:xfrm>
        </p:grpSpPr>
        <p:pic>
          <p:nvPicPr>
            <p:cNvPr id="568325" name="Picture 5"/>
            <p:cNvPicPr>
              <a:picLocks noChangeAspect="1" noChangeArrowheads="1"/>
            </p:cNvPicPr>
            <p:nvPr/>
          </p:nvPicPr>
          <p:blipFill>
            <a:blip r:embed="rId2" cstate="print"/>
            <a:srcRect/>
            <a:stretch>
              <a:fillRect/>
            </a:stretch>
          </p:blipFill>
          <p:spPr bwMode="auto">
            <a:xfrm>
              <a:off x="1776" y="480"/>
              <a:ext cx="1872" cy="3552"/>
            </a:xfrm>
            <a:prstGeom prst="rect">
              <a:avLst/>
            </a:prstGeom>
            <a:noFill/>
            <a:ln w="9525">
              <a:noFill/>
              <a:miter lim="800000"/>
              <a:headEnd/>
              <a:tailEnd/>
            </a:ln>
            <a:effectLst/>
          </p:spPr>
        </p:pic>
        <p:sp>
          <p:nvSpPr>
            <p:cNvPr id="568326" name="WordArt 6"/>
            <p:cNvSpPr>
              <a:spLocks noChangeArrowheads="1" noChangeShapeType="1" noTextEdit="1"/>
            </p:cNvSpPr>
            <p:nvPr/>
          </p:nvSpPr>
          <p:spPr bwMode="auto">
            <a:xfrm>
              <a:off x="2160" y="96"/>
              <a:ext cx="880" cy="232"/>
            </a:xfrm>
            <a:prstGeom prst="rect">
              <a:avLst/>
            </a:prstGeom>
          </p:spPr>
          <p:txBody>
            <a:bodyPr wrap="none" fromWordArt="1">
              <a:prstTxWarp prst="textPlain">
                <a:avLst>
                  <a:gd name="adj" fmla="val 50000"/>
                </a:avLst>
              </a:prstTxWarp>
            </a:bodyPr>
            <a:lstStyle/>
            <a:p>
              <a:pPr algn="ctr"/>
              <a:r>
                <a:rPr lang="it-IT" sz="2400" kern="10">
                  <a:ln w="9525">
                    <a:noFill/>
                    <a:rou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a:rPr>
                <a:t>BDNF mRNA</a:t>
              </a:r>
              <a:endParaRPr lang="it-IT" sz="2400" kern="10">
                <a:ln w="9525">
                  <a:noFill/>
                  <a:rou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a:endParaRPr>
            </a:p>
          </p:txBody>
        </p:sp>
        <p:sp>
          <p:nvSpPr>
            <p:cNvPr id="568327" name="WordArt 7"/>
            <p:cNvSpPr>
              <a:spLocks noChangeArrowheads="1" noChangeShapeType="1" noTextEdit="1"/>
            </p:cNvSpPr>
            <p:nvPr/>
          </p:nvSpPr>
          <p:spPr bwMode="auto">
            <a:xfrm>
              <a:off x="3840" y="1584"/>
              <a:ext cx="576" cy="232"/>
            </a:xfrm>
            <a:prstGeom prst="rect">
              <a:avLst/>
            </a:prstGeom>
          </p:spPr>
          <p:txBody>
            <a:bodyPr wrap="none" fromWordArt="1">
              <a:prstTxWarp prst="textPlain">
                <a:avLst>
                  <a:gd name="adj" fmla="val 50000"/>
                </a:avLst>
              </a:prstTxWarp>
            </a:bodyPr>
            <a:lstStyle/>
            <a:p>
              <a:pPr algn="ctr"/>
              <a:r>
                <a:rPr lang="it-IT" sz="2400" kern="10">
                  <a:ln w="9525">
                    <a:noFill/>
                    <a:rou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a:rPr>
                <a:t>Control</a:t>
              </a:r>
              <a:endParaRPr lang="it-IT" sz="2400" kern="10">
                <a:ln w="9525">
                  <a:noFill/>
                  <a:rou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a:endParaRPr>
            </a:p>
          </p:txBody>
        </p:sp>
        <p:sp>
          <p:nvSpPr>
            <p:cNvPr id="568328" name="WordArt 8"/>
            <p:cNvSpPr>
              <a:spLocks noChangeArrowheads="1" noChangeShapeType="1" noTextEdit="1"/>
            </p:cNvSpPr>
            <p:nvPr/>
          </p:nvSpPr>
          <p:spPr bwMode="auto">
            <a:xfrm>
              <a:off x="3840" y="2976"/>
              <a:ext cx="648" cy="232"/>
            </a:xfrm>
            <a:prstGeom prst="rect">
              <a:avLst/>
            </a:prstGeom>
          </p:spPr>
          <p:txBody>
            <a:bodyPr wrap="none" fromWordArt="1">
              <a:prstTxWarp prst="textPlain">
                <a:avLst>
                  <a:gd name="adj" fmla="val 50000"/>
                </a:avLst>
              </a:prstTxWarp>
            </a:bodyPr>
            <a:lstStyle/>
            <a:p>
              <a:pPr algn="ctr"/>
              <a:r>
                <a:rPr lang="it-IT" sz="2400" kern="10">
                  <a:ln w="9525">
                    <a:noFill/>
                    <a:rou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a:rPr>
                <a:t>Exercise</a:t>
              </a:r>
              <a:endParaRPr lang="it-IT" sz="2400" kern="10">
                <a:ln w="9525">
                  <a:noFill/>
                  <a:rou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a:endParaRPr>
            </a:p>
          </p:txBody>
        </p:sp>
      </p:grpSp>
      <p:pic>
        <p:nvPicPr>
          <p:cNvPr id="568329" name="Picture 9"/>
          <p:cNvPicPr>
            <a:picLocks noChangeAspect="1" noChangeArrowheads="1"/>
          </p:cNvPicPr>
          <p:nvPr/>
        </p:nvPicPr>
        <p:blipFill>
          <a:blip r:embed="rId3" cstate="print"/>
          <a:srcRect/>
          <a:stretch>
            <a:fillRect/>
          </a:stretch>
        </p:blipFill>
        <p:spPr bwMode="auto">
          <a:xfrm>
            <a:off x="1143000" y="2362200"/>
            <a:ext cx="3244850" cy="1808163"/>
          </a:xfrm>
          <a:prstGeom prst="rect">
            <a:avLst/>
          </a:prstGeom>
          <a:noFill/>
          <a:ln w="9525">
            <a:noFill/>
            <a:miter lim="800000"/>
            <a:headEnd/>
            <a:tailEnd/>
          </a:ln>
          <a:effectLst/>
        </p:spPr>
      </p:pic>
      <p:pic>
        <p:nvPicPr>
          <p:cNvPr id="568330" name="Picture 10"/>
          <p:cNvPicPr>
            <a:picLocks noChangeAspect="1" noChangeArrowheads="1"/>
          </p:cNvPicPr>
          <p:nvPr/>
        </p:nvPicPr>
        <p:blipFill>
          <a:blip r:embed="rId4" cstate="print"/>
          <a:srcRect/>
          <a:stretch>
            <a:fillRect/>
          </a:stretch>
        </p:blipFill>
        <p:spPr bwMode="auto">
          <a:xfrm>
            <a:off x="1143000" y="4648200"/>
            <a:ext cx="3198813" cy="1801813"/>
          </a:xfrm>
          <a:prstGeom prst="rect">
            <a:avLst/>
          </a:prstGeom>
          <a:noFill/>
          <a:ln w="9525">
            <a:noFill/>
            <a:miter lim="800000"/>
            <a:headEnd/>
            <a:tailEnd/>
          </a:ln>
          <a:effectLst/>
        </p:spPr>
      </p:pic>
      <p:sp>
        <p:nvSpPr>
          <p:cNvPr id="568331" name="Text Box 11"/>
          <p:cNvSpPr txBox="1">
            <a:spLocks noChangeArrowheads="1"/>
          </p:cNvSpPr>
          <p:nvPr/>
        </p:nvSpPr>
        <p:spPr bwMode="auto">
          <a:xfrm>
            <a:off x="990600" y="4267200"/>
            <a:ext cx="3525838" cy="457200"/>
          </a:xfrm>
          <a:prstGeom prst="rect">
            <a:avLst/>
          </a:prstGeom>
          <a:noFill/>
          <a:ln w="9525">
            <a:noFill/>
            <a:miter lim="800000"/>
          </a:ln>
          <a:effectLst/>
        </p:spPr>
        <p:txBody>
          <a:bodyPr>
            <a:spAutoFit/>
          </a:bodyPr>
          <a:lstStyle/>
          <a:p>
            <a:r>
              <a:rPr lang="en-US" sz="2400" b="1">
                <a:solidFill>
                  <a:srgbClr val="FFFF66"/>
                </a:solidFill>
                <a:latin typeface="Helvetica" charset="0"/>
              </a:rPr>
              <a:t>BDNF</a:t>
            </a:r>
            <a:r>
              <a:rPr lang="en-US" sz="2400">
                <a:solidFill>
                  <a:srgbClr val="FFFF66"/>
                </a:solidFill>
                <a:latin typeface="Helvetica" charset="0"/>
              </a:rPr>
              <a:t>     </a:t>
            </a:r>
            <a:r>
              <a:rPr lang="en-US" sz="2000">
                <a:solidFill>
                  <a:srgbClr val="FFFF00"/>
                </a:solidFill>
                <a:latin typeface="Helvetica" charset="0"/>
              </a:rPr>
              <a:t>7 Days Exercise</a:t>
            </a:r>
            <a:endParaRPr lang="en-US" sz="2000">
              <a:solidFill>
                <a:srgbClr val="FFFF00"/>
              </a:solidFill>
              <a:latin typeface="Helvetica" charset="0"/>
            </a:endParaRPr>
          </a:p>
        </p:txBody>
      </p:sp>
      <p:sp>
        <p:nvSpPr>
          <p:cNvPr id="568332" name="Text Box 12"/>
          <p:cNvSpPr txBox="1">
            <a:spLocks noChangeArrowheads="1"/>
          </p:cNvSpPr>
          <p:nvPr/>
        </p:nvSpPr>
        <p:spPr bwMode="auto">
          <a:xfrm>
            <a:off x="1143000" y="1828800"/>
            <a:ext cx="3352800" cy="457200"/>
          </a:xfrm>
          <a:prstGeom prst="rect">
            <a:avLst/>
          </a:prstGeom>
          <a:noFill/>
          <a:ln w="9525">
            <a:noFill/>
            <a:miter lim="800000"/>
          </a:ln>
          <a:effectLst/>
        </p:spPr>
        <p:txBody>
          <a:bodyPr>
            <a:spAutoFit/>
          </a:bodyPr>
          <a:lstStyle/>
          <a:p>
            <a:r>
              <a:rPr lang="en-US" sz="2400" b="1">
                <a:solidFill>
                  <a:srgbClr val="FFFF66"/>
                </a:solidFill>
                <a:latin typeface="Helvetica" charset="0"/>
              </a:rPr>
              <a:t>BDNF </a:t>
            </a:r>
            <a:r>
              <a:rPr lang="en-US" sz="2400">
                <a:solidFill>
                  <a:srgbClr val="FFFF66"/>
                </a:solidFill>
                <a:latin typeface="Helvetica" charset="0"/>
              </a:rPr>
              <a:t>           </a:t>
            </a:r>
            <a:r>
              <a:rPr lang="en-US" sz="2000">
                <a:solidFill>
                  <a:srgbClr val="FFFF66"/>
                </a:solidFill>
                <a:latin typeface="Helvetica" charset="0"/>
              </a:rPr>
              <a:t>Sedentary</a:t>
            </a:r>
            <a:endParaRPr lang="en-US" sz="2400"/>
          </a:p>
        </p:txBody>
      </p:sp>
      <p:sp>
        <p:nvSpPr>
          <p:cNvPr id="568333" name="WordArt 13"/>
          <p:cNvSpPr>
            <a:spLocks noChangeArrowheads="1" noChangeShapeType="1" noTextEdit="1"/>
          </p:cNvSpPr>
          <p:nvPr/>
        </p:nvSpPr>
        <p:spPr bwMode="auto">
          <a:xfrm>
            <a:off x="5562600" y="6489700"/>
            <a:ext cx="3416300" cy="215900"/>
          </a:xfrm>
          <a:prstGeom prst="rect">
            <a:avLst/>
          </a:prstGeom>
        </p:spPr>
        <p:txBody>
          <a:bodyPr wrap="none" fromWordArt="1">
            <a:prstTxWarp prst="textPlain">
              <a:avLst>
                <a:gd name="adj" fmla="val 50000"/>
              </a:avLst>
            </a:prstTxWarp>
          </a:bodyPr>
          <a:lstStyle/>
          <a:p>
            <a:pPr algn="ctr"/>
            <a:r>
              <a:rPr lang="it-IT" sz="1200" kern="10">
                <a:ln w="12700">
                  <a:solidFill>
                    <a:srgbClr val="EAEAEA"/>
                  </a:solidFill>
                  <a:rou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panose="020B0A04020102020204"/>
              </a:rPr>
              <a:t>Neeper et al., Nature, 373, 1995</a:t>
            </a:r>
            <a:endParaRPr lang="it-IT" sz="1200" kern="10">
              <a:ln w="12700">
                <a:solidFill>
                  <a:srgbClr val="EAEAEA"/>
                </a:solidFill>
                <a:rou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latin typeface="Arial Black" panose="020B0A04020102020204"/>
            </a:endParaRPr>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2"/>
          <p:cNvSpPr>
            <a:spLocks noGrp="1" noChangeArrowheads="1"/>
          </p:cNvSpPr>
          <p:nvPr>
            <p:ph type="title"/>
          </p:nvPr>
        </p:nvSpPr>
        <p:spPr>
          <a:xfrm>
            <a:off x="323528" y="228600"/>
            <a:ext cx="8287072" cy="647700"/>
          </a:xfrm>
        </p:spPr>
        <p:txBody>
          <a:bodyPr>
            <a:noAutofit/>
          </a:bodyPr>
          <a:lstStyle/>
          <a:p>
            <a:pPr algn="ctr"/>
            <a:r>
              <a:rPr lang="en-US" sz="4800" dirty="0">
                <a:solidFill>
                  <a:srgbClr val="FFFF00"/>
                </a:solidFill>
                <a:latin typeface="Times New Roman" panose="02020603050405020304" pitchFamily="18" charset="0"/>
                <a:cs typeface="Times New Roman" panose="02020603050405020304" pitchFamily="18" charset="0"/>
              </a:rPr>
              <a:t>Prevention with exercise?</a:t>
            </a:r>
            <a:endParaRPr lang="en-US" sz="4800" dirty="0">
              <a:solidFill>
                <a:srgbClr val="FFFF00"/>
              </a:solidFill>
              <a:latin typeface="Times New Roman" panose="02020603050405020304" pitchFamily="18" charset="0"/>
              <a:cs typeface="Times New Roman" panose="02020603050405020304" pitchFamily="18" charset="0"/>
            </a:endParaRPr>
          </a:p>
        </p:txBody>
      </p:sp>
      <p:sp>
        <p:nvSpPr>
          <p:cNvPr id="406531" name="Rectangle 3"/>
          <p:cNvSpPr>
            <a:spLocks noGrp="1" noChangeArrowheads="1"/>
          </p:cNvSpPr>
          <p:nvPr>
            <p:ph idx="1"/>
          </p:nvPr>
        </p:nvSpPr>
        <p:spPr>
          <a:xfrm>
            <a:off x="179512" y="1340768"/>
            <a:ext cx="8748464" cy="5040560"/>
          </a:xfrm>
        </p:spPr>
        <p:txBody>
          <a:bodyPr>
            <a:normAutofit/>
          </a:bodyPr>
          <a:lstStyle/>
          <a:p>
            <a:pPr>
              <a:buFont typeface="Monotype Sorts" charset="2"/>
              <a:buNone/>
            </a:pPr>
            <a:endParaRPr lang="en-US" sz="3600" dirty="0">
              <a:latin typeface="Skia" charset="0"/>
            </a:endParaRPr>
          </a:p>
          <a:p>
            <a:pPr algn="just"/>
            <a:r>
              <a:rPr lang="en-US" dirty="0">
                <a:latin typeface="Times New Roman" panose="02020603050405020304" pitchFamily="18" charset="0"/>
                <a:cs typeface="Times New Roman" panose="02020603050405020304" pitchFamily="18" charset="0"/>
              </a:rPr>
              <a:t> Boxing includes a combination of factors (exercise, stress factors) that can be used to promote brain protection against further insults</a:t>
            </a:r>
            <a:endParaRPr lang="en-US" dirty="0">
              <a:latin typeface="Times New Roman" panose="02020603050405020304" pitchFamily="18" charset="0"/>
              <a:cs typeface="Times New Roman" panose="02020603050405020304" pitchFamily="18" charset="0"/>
            </a:endParaRPr>
          </a:p>
          <a:p>
            <a:pPr algn="just">
              <a:buNone/>
            </a:pPr>
            <a:endParaRPr lang="en-US" dirty="0">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rPr>
              <a:t>Brain  trauma affects neuronal function and has long-term effects on cognitive capacity</a:t>
            </a:r>
            <a:endParaRPr lang="en-US" dirty="0">
              <a:latin typeface="Times New Roman" panose="02020603050405020304" pitchFamily="18" charset="0"/>
              <a:cs typeface="Times New Roman" panose="02020603050405020304" pitchFamily="18" charset="0"/>
            </a:endParaRPr>
          </a:p>
          <a:p>
            <a:pPr algn="just">
              <a:buNone/>
            </a:pPr>
            <a:endParaRPr lang="en-US" dirty="0">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rPr>
              <a:t>Can exercise and diet provide brain protection for the effects of trauma?</a:t>
            </a:r>
            <a:endParaRPr lang="en-US" dirty="0">
              <a:latin typeface="Times New Roman" panose="02020603050405020304" pitchFamily="18" charset="0"/>
              <a:cs typeface="Times New Roman" panose="02020603050405020304" pitchFamily="18" charset="0"/>
            </a:endParaRP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6" name="Rectangle 2"/>
          <p:cNvSpPr>
            <a:spLocks noGrp="1" noChangeArrowheads="1"/>
          </p:cNvSpPr>
          <p:nvPr>
            <p:ph type="title"/>
          </p:nvPr>
        </p:nvSpPr>
        <p:spPr>
          <a:xfrm>
            <a:off x="251520" y="548680"/>
            <a:ext cx="8659688" cy="647700"/>
          </a:xfrm>
        </p:spPr>
        <p:txBody>
          <a:bodyPr>
            <a:normAutofit fontScale="90000"/>
          </a:bodyPr>
          <a:lstStyle/>
          <a:p>
            <a:pPr algn="ctr"/>
            <a:r>
              <a:rPr lang="en-US" sz="4400" b="1" dirty="0">
                <a:solidFill>
                  <a:srgbClr val="FFFF00"/>
                </a:solidFill>
                <a:latin typeface="Times New Roman" panose="02020603050405020304" pitchFamily="18" charset="0"/>
                <a:cs typeface="Times New Roman" panose="02020603050405020304" pitchFamily="18" charset="0"/>
              </a:rPr>
              <a:t>Clinical/Epidemiological </a:t>
            </a:r>
            <a:br>
              <a:rPr lang="en-US" sz="4400" b="1" dirty="0">
                <a:solidFill>
                  <a:srgbClr val="FFFF00"/>
                </a:solidFill>
                <a:latin typeface="Times New Roman" panose="02020603050405020304" pitchFamily="18" charset="0"/>
                <a:cs typeface="Times New Roman" panose="02020603050405020304" pitchFamily="18" charset="0"/>
              </a:rPr>
            </a:br>
            <a:r>
              <a:rPr lang="en-US" sz="4400" b="1" dirty="0">
                <a:solidFill>
                  <a:srgbClr val="FFFF00"/>
                </a:solidFill>
                <a:latin typeface="Times New Roman" panose="02020603050405020304" pitchFamily="18" charset="0"/>
                <a:cs typeface="Times New Roman" panose="02020603050405020304" pitchFamily="18" charset="0"/>
              </a:rPr>
              <a:t>Studies of Exerc</a:t>
            </a:r>
            <a:r>
              <a:rPr lang="en-US" sz="4400" dirty="0">
                <a:solidFill>
                  <a:srgbClr val="FFFF00"/>
                </a:solidFill>
                <a:latin typeface="Times New Roman" panose="02020603050405020304" pitchFamily="18" charset="0"/>
                <a:cs typeface="Times New Roman" panose="02020603050405020304" pitchFamily="18" charset="0"/>
              </a:rPr>
              <a:t>ise</a:t>
            </a:r>
            <a:endParaRPr lang="en-US" sz="4400" dirty="0">
              <a:solidFill>
                <a:srgbClr val="FFFF00"/>
              </a:solidFill>
              <a:latin typeface="Times New Roman" panose="02020603050405020304" pitchFamily="18" charset="0"/>
              <a:cs typeface="Times New Roman" panose="02020603050405020304" pitchFamily="18" charset="0"/>
            </a:endParaRPr>
          </a:p>
        </p:txBody>
      </p:sp>
      <p:sp>
        <p:nvSpPr>
          <p:cNvPr id="569347" name="Rectangle 3"/>
          <p:cNvSpPr>
            <a:spLocks noGrp="1" noChangeArrowheads="1"/>
          </p:cNvSpPr>
          <p:nvPr>
            <p:ph idx="1"/>
          </p:nvPr>
        </p:nvSpPr>
        <p:spPr>
          <a:xfrm>
            <a:off x="323528" y="2060848"/>
            <a:ext cx="8496944" cy="4114800"/>
          </a:xfrm>
        </p:spPr>
        <p:txBody>
          <a:bodyPr/>
          <a:lstStyle/>
          <a:p>
            <a:pPr algn="just"/>
            <a:r>
              <a:rPr lang="en-US" sz="2400" dirty="0">
                <a:latin typeface="Times New Roman" panose="02020603050405020304" pitchFamily="18" charset="0"/>
                <a:cs typeface="Times New Roman" panose="02020603050405020304" pitchFamily="18" charset="0"/>
              </a:rPr>
              <a:t>Fitness training reduces cognitive decline associated with aging and increases brain volume in selected areas (Kramer, 2004, 2005).</a:t>
            </a:r>
            <a:endParaRPr lang="en-US" sz="2400" dirty="0">
              <a:latin typeface="Times New Roman" panose="02020603050405020304" pitchFamily="18" charset="0"/>
              <a:cs typeface="Times New Roman" panose="02020603050405020304" pitchFamily="18" charset="0"/>
            </a:endParaRPr>
          </a:p>
          <a:p>
            <a:pPr algn="just"/>
            <a:endParaRPr lang="en-US"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Women engaged in exercise show less cognitive decline (</a:t>
            </a:r>
            <a:r>
              <a:rPr lang="en-US" sz="2400" dirty="0" err="1">
                <a:latin typeface="Times New Roman" panose="02020603050405020304" pitchFamily="18" charset="0"/>
                <a:cs typeface="Times New Roman" panose="02020603050405020304" pitchFamily="18" charset="0"/>
              </a:rPr>
              <a:t>Yaffe</a:t>
            </a:r>
            <a:r>
              <a:rPr lang="en-US" sz="2400" dirty="0">
                <a:latin typeface="Times New Roman" panose="02020603050405020304" pitchFamily="18" charset="0"/>
                <a:cs typeface="Times New Roman" panose="02020603050405020304" pitchFamily="18" charset="0"/>
              </a:rPr>
              <a:t>, 2005, </a:t>
            </a:r>
            <a:r>
              <a:rPr lang="en-US" sz="2400" dirty="0" err="1">
                <a:latin typeface="Times New Roman" panose="02020603050405020304" pitchFamily="18" charset="0"/>
                <a:cs typeface="Times New Roman" panose="02020603050405020304" pitchFamily="18" charset="0"/>
              </a:rPr>
              <a:t>Grodstein</a:t>
            </a:r>
            <a:r>
              <a:rPr lang="en-US" sz="2400" dirty="0">
                <a:latin typeface="Times New Roman" panose="02020603050405020304" pitchFamily="18" charset="0"/>
                <a:cs typeface="Times New Roman" panose="02020603050405020304" pitchFamily="18" charset="0"/>
              </a:rPr>
              <a:t>, 2005).</a:t>
            </a:r>
            <a:endParaRPr lang="en-US" sz="2400" dirty="0">
              <a:latin typeface="Times New Roman" panose="02020603050405020304" pitchFamily="18" charset="0"/>
              <a:cs typeface="Times New Roman" panose="02020603050405020304" pitchFamily="18" charset="0"/>
            </a:endParaRPr>
          </a:p>
          <a:p>
            <a:pPr algn="just"/>
            <a:endParaRPr lang="en-US"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Individuals engaged in 4 or more types of physical activity have half the risk for AD (mainly for ApoE4 carriers, </a:t>
            </a:r>
            <a:r>
              <a:rPr lang="en-US" sz="2400" dirty="0" err="1">
                <a:latin typeface="Times New Roman" panose="02020603050405020304" pitchFamily="18" charset="0"/>
                <a:cs typeface="Times New Roman" panose="02020603050405020304" pitchFamily="18" charset="0"/>
              </a:rPr>
              <a:t>Lyketsos</a:t>
            </a:r>
            <a:r>
              <a:rPr lang="en-US" sz="2400" dirty="0">
                <a:latin typeface="Times New Roman" panose="02020603050405020304" pitchFamily="18" charset="0"/>
                <a:cs typeface="Times New Roman" panose="02020603050405020304" pitchFamily="18" charset="0"/>
              </a:rPr>
              <a:t>, 2005).</a:t>
            </a:r>
            <a:endParaRPr lang="en-US" sz="2400" dirty="0">
              <a:latin typeface="Times New Roman" panose="02020603050405020304" pitchFamily="18" charset="0"/>
              <a:cs typeface="Times New Roman" panose="02020603050405020304" pitchFamily="18" charset="0"/>
            </a:endParaRP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2" name="Rectangle 2"/>
          <p:cNvSpPr>
            <a:spLocks noGrp="1" noChangeArrowheads="1"/>
          </p:cNvSpPr>
          <p:nvPr>
            <p:ph type="title"/>
          </p:nvPr>
        </p:nvSpPr>
        <p:spPr>
          <a:xfrm>
            <a:off x="381000" y="609600"/>
            <a:ext cx="8382000" cy="4572000"/>
          </a:xfrm>
        </p:spPr>
        <p:txBody>
          <a:bodyPr>
            <a:normAutofit fontScale="90000"/>
          </a:bodyPr>
          <a:lstStyle/>
          <a:p>
            <a:pPr algn="ctr"/>
            <a:r>
              <a:rPr lang="en-US" sz="3600" b="1" dirty="0">
                <a:solidFill>
                  <a:srgbClr val="FFFF00"/>
                </a:solidFill>
                <a:latin typeface="Times New Roman" panose="02020603050405020304" pitchFamily="18" charset="0"/>
                <a:cs typeface="Times New Roman" panose="02020603050405020304" pitchFamily="18" charset="0"/>
              </a:rPr>
              <a:t>Round 2.</a:t>
            </a:r>
            <a:r>
              <a:rPr lang="en-US" sz="3600" dirty="0">
                <a:solidFill>
                  <a:srgbClr val="FFFF00"/>
                </a:solidFill>
                <a:latin typeface="Times New Roman" panose="02020603050405020304" pitchFamily="18" charset="0"/>
                <a:cs typeface="Times New Roman" panose="02020603050405020304" pitchFamily="18" charset="0"/>
              </a:rPr>
              <a:t>  </a:t>
            </a:r>
            <a:r>
              <a:rPr lang="en-US" sz="3600" i="1" dirty="0">
                <a:solidFill>
                  <a:srgbClr val="FFFF00"/>
                </a:solidFill>
                <a:latin typeface="Times New Roman" panose="02020603050405020304" pitchFamily="18" charset="0"/>
                <a:cs typeface="Times New Roman" panose="02020603050405020304" pitchFamily="18" charset="0"/>
              </a:rPr>
              <a:t>DIET EFFECTS</a:t>
            </a:r>
            <a:br>
              <a:rPr lang="en-US" sz="3600" dirty="0">
                <a:solidFill>
                  <a:srgbClr val="FFFF00"/>
                </a:solidFill>
                <a:latin typeface="Times New Roman" panose="02020603050405020304" pitchFamily="18" charset="0"/>
                <a:cs typeface="Times New Roman" panose="02020603050405020304" pitchFamily="18" charset="0"/>
              </a:rPr>
            </a:br>
            <a:r>
              <a:rPr lang="en-US" sz="3600" dirty="0">
                <a:solidFill>
                  <a:srgbClr val="FFFF00"/>
                </a:solidFill>
                <a:latin typeface="Times New Roman" panose="02020603050405020304" pitchFamily="18" charset="0"/>
                <a:cs typeface="Times New Roman" panose="02020603050405020304" pitchFamily="18" charset="0"/>
              </a:rPr>
              <a:t> </a:t>
            </a:r>
            <a:r>
              <a:rPr lang="en-US" sz="3100" i="1" dirty="0">
                <a:solidFill>
                  <a:srgbClr val="FFFF00"/>
                </a:solidFill>
                <a:latin typeface="Times New Roman" panose="02020603050405020304" pitchFamily="18" charset="0"/>
                <a:cs typeface="Times New Roman" panose="02020603050405020304" pitchFamily="18" charset="0"/>
              </a:rPr>
              <a:t>Brain trauma promotes a period of reduced plasticity</a:t>
            </a:r>
            <a:r>
              <a:rPr lang="en-US" sz="3100" dirty="0">
                <a:solidFill>
                  <a:srgbClr val="FFFF00"/>
                </a:solidFill>
                <a:latin typeface="Times New Roman" panose="02020603050405020304" pitchFamily="18" charset="0"/>
                <a:cs typeface="Times New Roman" panose="02020603050405020304" pitchFamily="18" charset="0"/>
              </a:rPr>
              <a:t> </a:t>
            </a:r>
            <a:br>
              <a:rPr lang="en-US" sz="3600" dirty="0">
                <a:solidFill>
                  <a:srgbClr val="FFCCCC"/>
                </a:solidFill>
              </a:rPr>
            </a:br>
            <a:br>
              <a:rPr lang="en-US" sz="3200" dirty="0">
                <a:solidFill>
                  <a:srgbClr val="FFCCCC"/>
                </a:solidFill>
              </a:rPr>
            </a:br>
            <a:br>
              <a:rPr lang="en-US" sz="3600" dirty="0">
                <a:solidFill>
                  <a:srgbClr val="FFCCCC"/>
                </a:solidFill>
              </a:rPr>
            </a:br>
            <a:r>
              <a:rPr lang="en-US" sz="3600" dirty="0">
                <a:solidFill>
                  <a:srgbClr val="FFCCCC"/>
                </a:solidFill>
              </a:rPr>
              <a:t> </a:t>
            </a:r>
            <a:r>
              <a:rPr lang="en-US" sz="3600" dirty="0">
                <a:solidFill>
                  <a:srgbClr val="FF0000"/>
                </a:solidFill>
              </a:rPr>
              <a:t>Can omega-3 fatty acid dietary supplementation enhance the effects of exercise after T.B.I.?</a:t>
            </a:r>
            <a:br>
              <a:rPr lang="en-US" sz="3600" dirty="0">
                <a:solidFill>
                  <a:srgbClr val="FF6633"/>
                </a:solidFill>
              </a:rPr>
            </a:br>
            <a:endParaRPr lang="en-US" sz="3600" dirty="0">
              <a:solidFill>
                <a:srgbClr val="FF6633"/>
              </a:solidFill>
            </a:endParaRPr>
          </a:p>
        </p:txBody>
      </p:sp>
      <p:sp>
        <p:nvSpPr>
          <p:cNvPr id="547843" name="Rectangle 3"/>
          <p:cNvSpPr>
            <a:spLocks noChangeArrowheads="1"/>
          </p:cNvSpPr>
          <p:nvPr/>
        </p:nvSpPr>
        <p:spPr bwMode="auto">
          <a:xfrm>
            <a:off x="304800" y="4419600"/>
            <a:ext cx="8686800" cy="1066800"/>
          </a:xfrm>
          <a:prstGeom prst="rect">
            <a:avLst/>
          </a:prstGeom>
          <a:noFill/>
          <a:ln w="9525">
            <a:noFill/>
            <a:miter lim="800000"/>
          </a:ln>
          <a:effectLst/>
        </p:spPr>
        <p:txBody>
          <a:bodyPr lIns="92075" tIns="46038" rIns="92075" bIns="46038"/>
          <a:lstStyle/>
          <a:p>
            <a:pPr marL="342900" indent="-342900">
              <a:lnSpc>
                <a:spcPct val="90000"/>
              </a:lnSpc>
              <a:spcBef>
                <a:spcPct val="20000"/>
              </a:spcBef>
              <a:buClr>
                <a:schemeClr val="bg2"/>
              </a:buClr>
              <a:buSzPct val="75000"/>
              <a:buFont typeface="Monotype Sorts" charset="2"/>
              <a:buChar char="n"/>
            </a:pPr>
            <a:endParaRPr lang="it-IT" sz="2800"/>
          </a:p>
        </p:txBody>
      </p:sp>
      <p:graphicFrame>
        <p:nvGraphicFramePr>
          <p:cNvPr id="547846" name="Object 6"/>
          <p:cNvGraphicFramePr>
            <a:graphicFrameLocks noChangeAspect="1"/>
          </p:cNvGraphicFramePr>
          <p:nvPr/>
        </p:nvGraphicFramePr>
        <p:xfrm>
          <a:off x="304800" y="5486400"/>
          <a:ext cx="6437313" cy="914400"/>
        </p:xfrm>
        <a:graphic>
          <a:graphicData uri="http://schemas.openxmlformats.org/presentationml/2006/ole">
            <mc:AlternateContent xmlns:mc="http://schemas.openxmlformats.org/markup-compatibility/2006">
              <mc:Choice xmlns:v="urn:schemas-microsoft-com:vml" Requires="v">
                <p:oleObj spid="_x0000_s2" name="Document" r:id="rId1" imgW="14506575" imgH="2066925" progId="">
                  <p:embed/>
                </p:oleObj>
              </mc:Choice>
              <mc:Fallback>
                <p:oleObj name="Document" r:id="rId1" imgW="14506575" imgH="2066925" progId="">
                  <p:embed/>
                  <p:pic>
                    <p:nvPicPr>
                      <p:cNvPr id="0" name="Picture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5486400"/>
                        <a:ext cx="6437313"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47847" name="Line 7"/>
          <p:cNvSpPr>
            <a:spLocks noChangeShapeType="1"/>
          </p:cNvSpPr>
          <p:nvPr/>
        </p:nvSpPr>
        <p:spPr bwMode="auto">
          <a:xfrm flipH="1" flipV="1">
            <a:off x="6816725" y="5999162"/>
            <a:ext cx="673100" cy="249237"/>
          </a:xfrm>
          <a:prstGeom prst="line">
            <a:avLst/>
          </a:prstGeom>
          <a:noFill/>
          <a:ln w="63500">
            <a:solidFill>
              <a:srgbClr val="FF6600"/>
            </a:solidFill>
            <a:round/>
            <a:tailEnd type="triangle" w="med" len="med"/>
          </a:ln>
        </p:spPr>
        <p:txBody>
          <a:bodyPr/>
          <a:lstStyle/>
          <a:p>
            <a:endParaRPr lang="it-IT"/>
          </a:p>
        </p:txBody>
      </p:sp>
      <p:sp>
        <p:nvSpPr>
          <p:cNvPr id="547848" name="Text Box 8"/>
          <p:cNvSpPr txBox="1">
            <a:spLocks noChangeArrowheads="1"/>
          </p:cNvSpPr>
          <p:nvPr/>
        </p:nvSpPr>
        <p:spPr bwMode="auto">
          <a:xfrm>
            <a:off x="7681330" y="6076950"/>
            <a:ext cx="1104900" cy="342900"/>
          </a:xfrm>
          <a:prstGeom prst="rect">
            <a:avLst/>
          </a:prstGeom>
          <a:solidFill>
            <a:srgbClr val="CCFFCC"/>
          </a:solidFill>
          <a:ln w="9525">
            <a:solidFill>
              <a:srgbClr val="000000"/>
            </a:solidFill>
            <a:miter lim="800000"/>
          </a:ln>
          <a:effectLst>
            <a:softEdge rad="25400"/>
          </a:effectLst>
        </p:spPr>
        <p:txBody>
          <a:bodyPr/>
          <a:lstStyle/>
          <a:p>
            <a:r>
              <a:rPr lang="en-US" sz="2000" dirty="0">
                <a:solidFill>
                  <a:srgbClr val="339966"/>
                </a:solidFill>
                <a:latin typeface="Times"/>
              </a:rPr>
              <a:t>Exercise</a:t>
            </a:r>
            <a:endParaRPr lang="en-US" sz="2400" dirty="0">
              <a:solidFill>
                <a:srgbClr val="339966"/>
              </a:solidFill>
              <a:latin typeface="Times"/>
            </a:endParaRPr>
          </a:p>
        </p:txBody>
      </p:sp>
      <p:sp>
        <p:nvSpPr>
          <p:cNvPr id="547849" name="Text Box 9"/>
          <p:cNvSpPr txBox="1">
            <a:spLocks noChangeArrowheads="1"/>
          </p:cNvSpPr>
          <p:nvPr/>
        </p:nvSpPr>
        <p:spPr bwMode="auto">
          <a:xfrm>
            <a:off x="7696200" y="5257800"/>
            <a:ext cx="1085850" cy="323850"/>
          </a:xfrm>
          <a:prstGeom prst="rect">
            <a:avLst/>
          </a:prstGeom>
          <a:solidFill>
            <a:schemeClr val="bg1"/>
          </a:solidFill>
          <a:ln w="9525">
            <a:solidFill>
              <a:srgbClr val="000000"/>
            </a:solidFill>
            <a:miter lim="800000"/>
          </a:ln>
          <a:effectLst>
            <a:softEdge rad="25400"/>
          </a:effectLst>
        </p:spPr>
        <p:txBody>
          <a:bodyPr/>
          <a:lstStyle/>
          <a:p>
            <a:r>
              <a:rPr lang="en-US" sz="2000" b="1" dirty="0">
                <a:solidFill>
                  <a:schemeClr val="accent2">
                    <a:lumMod val="60000"/>
                    <a:lumOff val="40000"/>
                  </a:schemeClr>
                </a:solidFill>
                <a:latin typeface="Times"/>
              </a:rPr>
              <a:t>Diet</a:t>
            </a:r>
            <a:endParaRPr lang="en-US" sz="2400" dirty="0">
              <a:solidFill>
                <a:schemeClr val="accent2">
                  <a:lumMod val="60000"/>
                  <a:lumOff val="40000"/>
                </a:schemeClr>
              </a:solidFill>
              <a:latin typeface="Times"/>
            </a:endParaRPr>
          </a:p>
        </p:txBody>
      </p:sp>
      <p:sp>
        <p:nvSpPr>
          <p:cNvPr id="547850" name="Line 10"/>
          <p:cNvSpPr>
            <a:spLocks noChangeShapeType="1"/>
          </p:cNvSpPr>
          <p:nvPr/>
        </p:nvSpPr>
        <p:spPr bwMode="auto">
          <a:xfrm flipH="1">
            <a:off x="6816725" y="5410200"/>
            <a:ext cx="790575" cy="284162"/>
          </a:xfrm>
          <a:prstGeom prst="line">
            <a:avLst/>
          </a:prstGeom>
          <a:noFill/>
          <a:ln w="63500">
            <a:solidFill>
              <a:srgbClr val="FF6600"/>
            </a:solidFill>
            <a:round/>
            <a:tailEnd type="triangle" w="med" len="med"/>
          </a:ln>
        </p:spPr>
        <p:txBody>
          <a:bodyPr/>
          <a:lstStyle/>
          <a:p>
            <a:endParaRPr lang="it-IT"/>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err="1">
                <a:solidFill>
                  <a:schemeClr val="tx1"/>
                </a:solidFill>
                <a:latin typeface="Times New Roman" panose="02020603050405020304" pitchFamily="18" charset="0"/>
                <a:cs typeface="Times New Roman" panose="02020603050405020304" pitchFamily="18" charset="0"/>
              </a:rPr>
              <a:t>Neuropsychopharmacology</a:t>
            </a:r>
            <a:r>
              <a:rPr lang="it-IT" dirty="0">
                <a:solidFill>
                  <a:schemeClr val="tx1"/>
                </a:solidFill>
                <a:latin typeface="Times New Roman" panose="02020603050405020304" pitchFamily="18" charset="0"/>
                <a:cs typeface="Times New Roman" panose="02020603050405020304" pitchFamily="18" charset="0"/>
              </a:rPr>
              <a:t>, 2016</a:t>
            </a:r>
            <a:endParaRPr lang="en-GB" dirty="0">
              <a:solidFill>
                <a:schemeClr val="tx1"/>
              </a:solidFill>
              <a:latin typeface="Times New Roman" panose="02020603050405020304" pitchFamily="18" charset="0"/>
              <a:cs typeface="Times New Roman" panose="02020603050405020304" pitchFamily="18" charset="0"/>
            </a:endParaRPr>
          </a:p>
        </p:txBody>
      </p:sp>
      <p:sp>
        <p:nvSpPr>
          <p:cNvPr id="3" name="Segnaposto contenuto 2"/>
          <p:cNvSpPr>
            <a:spLocks noGrp="1"/>
          </p:cNvSpPr>
          <p:nvPr>
            <p:ph idx="1"/>
          </p:nvPr>
        </p:nvSpPr>
        <p:spPr/>
        <p:txBody>
          <a:bodyPr>
            <a:normAutofit fontScale="92500" lnSpcReduction="10000"/>
          </a:bodyPr>
          <a:lstStyle/>
          <a:p>
            <a:pPr marL="0" indent="0" algn="just">
              <a:buNone/>
            </a:pPr>
            <a:r>
              <a:rPr lang="en-GB" dirty="0">
                <a:latin typeface="Times New Roman" panose="02020603050405020304" pitchFamily="18" charset="0"/>
                <a:cs typeface="Times New Roman" panose="02020603050405020304" pitchFamily="18" charset="0"/>
              </a:rPr>
              <a:t>Thomas W McAllister et al.</a:t>
            </a:r>
            <a:endParaRPr lang="en-GB" dirty="0">
              <a:latin typeface="Times New Roman" panose="02020603050405020304" pitchFamily="18" charset="0"/>
              <a:cs typeface="Times New Roman" panose="02020603050405020304" pitchFamily="18" charset="0"/>
            </a:endParaRPr>
          </a:p>
          <a:p>
            <a:pPr marL="0" indent="0" algn="just">
              <a:buNone/>
            </a:pPr>
            <a:endParaRPr lang="en-GB" dirty="0">
              <a:latin typeface="Times New Roman" panose="02020603050405020304" pitchFamily="18" charset="0"/>
              <a:cs typeface="Times New Roman" panose="02020603050405020304" pitchFamily="18" charset="0"/>
            </a:endParaRPr>
          </a:p>
          <a:p>
            <a:pPr marL="0" indent="0" algn="just">
              <a:buNone/>
            </a:pPr>
            <a:r>
              <a:rPr lang="en-GB" dirty="0">
                <a:latin typeface="Times New Roman" panose="02020603050405020304" pitchFamily="18" charset="0"/>
                <a:cs typeface="Times New Roman" panose="02020603050405020304" pitchFamily="18" charset="0"/>
              </a:rPr>
              <a:t>Randomized Placebo-Controlled Trial of </a:t>
            </a:r>
            <a:r>
              <a:rPr lang="en-GB" dirty="0">
                <a:solidFill>
                  <a:srgbClr val="FFFF00"/>
                </a:solidFill>
                <a:latin typeface="Times New Roman" panose="02020603050405020304" pitchFamily="18" charset="0"/>
                <a:cs typeface="Times New Roman" panose="02020603050405020304" pitchFamily="18" charset="0"/>
              </a:rPr>
              <a:t>Methylphenidate</a:t>
            </a:r>
            <a:r>
              <a:rPr lang="en-GB" dirty="0">
                <a:latin typeface="Times New Roman" panose="02020603050405020304" pitchFamily="18" charset="0"/>
                <a:cs typeface="Times New Roman" panose="02020603050405020304" pitchFamily="18" charset="0"/>
              </a:rPr>
              <a:t> or Galantamine for Persistent Emotional and Cognitive Symptoms Associated with PTSD and/or Traumatic Brain Injury.</a:t>
            </a:r>
            <a:endParaRPr lang="en-GB" dirty="0">
              <a:latin typeface="Times New Roman" panose="02020603050405020304" pitchFamily="18" charset="0"/>
              <a:cs typeface="Times New Roman" panose="02020603050405020304" pitchFamily="18" charset="0"/>
            </a:endParaRPr>
          </a:p>
          <a:p>
            <a:pPr marL="0" indent="0" algn="just">
              <a:buNone/>
            </a:pPr>
            <a:endParaRPr lang="en-GB" dirty="0">
              <a:latin typeface="Times New Roman" panose="02020603050405020304" pitchFamily="18" charset="0"/>
              <a:cs typeface="Times New Roman" panose="02020603050405020304" pitchFamily="18" charset="0"/>
            </a:endParaRPr>
          </a:p>
          <a:p>
            <a:pPr marL="0" indent="0" algn="just">
              <a:buNone/>
            </a:pPr>
            <a:r>
              <a:rPr lang="en-GB" dirty="0">
                <a:latin typeface="Times New Roman" panose="02020603050405020304" pitchFamily="18" charset="0"/>
                <a:cs typeface="Times New Roman" panose="02020603050405020304" pitchFamily="18" charset="0"/>
              </a:rPr>
              <a:t>Methylphenidate is a drug usually</a:t>
            </a:r>
            <a:r>
              <a:rPr lang="en-US" dirty="0">
                <a:latin typeface="Times New Roman" panose="02020603050405020304" pitchFamily="18" charset="0"/>
                <a:cs typeface="Times New Roman" panose="02020603050405020304" pitchFamily="18" charset="0"/>
              </a:rPr>
              <a:t> prescribed for treatment of attention-deficit hyperactivity disorder (ADHD), a typical child/adolescent pathology. It appears to improve post concussion symptoms and cognition.</a:t>
            </a:r>
            <a:endParaRPr lang="en-GB"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a:solidFill>
                  <a:schemeClr val="tx1"/>
                </a:solidFill>
                <a:latin typeface="Times New Roman" panose="02020603050405020304" pitchFamily="18" charset="0"/>
                <a:cs typeface="Times New Roman" panose="02020603050405020304" pitchFamily="18" charset="0"/>
              </a:rPr>
              <a:t>JAMA </a:t>
            </a:r>
            <a:r>
              <a:rPr lang="it-IT" dirty="0" err="1">
                <a:solidFill>
                  <a:schemeClr val="tx1"/>
                </a:solidFill>
                <a:latin typeface="Times New Roman" panose="02020603050405020304" pitchFamily="18" charset="0"/>
                <a:cs typeface="Times New Roman" panose="02020603050405020304" pitchFamily="18" charset="0"/>
              </a:rPr>
              <a:t>Neurology</a:t>
            </a:r>
            <a:r>
              <a:rPr lang="it-IT" dirty="0">
                <a:solidFill>
                  <a:schemeClr val="tx1"/>
                </a:solidFill>
                <a:latin typeface="Times New Roman" panose="02020603050405020304" pitchFamily="18" charset="0"/>
                <a:cs typeface="Times New Roman" panose="02020603050405020304" pitchFamily="18" charset="0"/>
              </a:rPr>
              <a:t> 2016</a:t>
            </a:r>
            <a:endParaRPr lang="en-GB" dirty="0">
              <a:solidFill>
                <a:schemeClr val="tx1"/>
              </a:solidFill>
              <a:latin typeface="Times New Roman" panose="02020603050405020304" pitchFamily="18" charset="0"/>
              <a:cs typeface="Times New Roman" panose="02020603050405020304" pitchFamily="18" charset="0"/>
            </a:endParaRPr>
          </a:p>
        </p:txBody>
      </p:sp>
      <p:sp>
        <p:nvSpPr>
          <p:cNvPr id="3" name="Segnaposto contenuto 2"/>
          <p:cNvSpPr>
            <a:spLocks noGrp="1"/>
          </p:cNvSpPr>
          <p:nvPr>
            <p:ph idx="1"/>
          </p:nvPr>
        </p:nvSpPr>
        <p:spPr/>
        <p:txBody>
          <a:bodyPr/>
          <a:lstStyle/>
          <a:p>
            <a:pPr marL="0" indent="0" algn="just">
              <a:buNone/>
            </a:pPr>
            <a:endParaRPr lang="it-IT" dirty="0"/>
          </a:p>
          <a:p>
            <a:pPr marL="0" indent="0" algn="just">
              <a:buNone/>
            </a:pPr>
            <a:r>
              <a:rPr lang="it-IT" dirty="0">
                <a:latin typeface="Times New Roman" panose="02020603050405020304" pitchFamily="18" charset="0"/>
                <a:cs typeface="Times New Roman" panose="02020603050405020304" pitchFamily="18" charset="0"/>
              </a:rPr>
              <a:t>An </a:t>
            </a:r>
            <a:r>
              <a:rPr lang="it-IT" dirty="0" err="1">
                <a:latin typeface="Times New Roman" panose="02020603050405020304" pitchFamily="18" charset="0"/>
                <a:cs typeface="Times New Roman" panose="02020603050405020304" pitchFamily="18" charset="0"/>
              </a:rPr>
              <a:t>overview</a:t>
            </a:r>
            <a:r>
              <a:rPr lang="it-IT" dirty="0">
                <a:latin typeface="Times New Roman" panose="02020603050405020304" pitchFamily="18" charset="0"/>
                <a:cs typeface="Times New Roman" panose="02020603050405020304" pitchFamily="18" charset="0"/>
              </a:rPr>
              <a:t> of </a:t>
            </a:r>
            <a:r>
              <a:rPr lang="it-IT" dirty="0" err="1">
                <a:latin typeface="Times New Roman" panose="02020603050405020304" pitchFamily="18" charset="0"/>
                <a:cs typeface="Times New Roman" panose="02020603050405020304" pitchFamily="18" charset="0"/>
              </a:rPr>
              <a:t>older</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patients</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about</a:t>
            </a:r>
            <a:r>
              <a:rPr lang="it-IT" dirty="0">
                <a:latin typeface="Times New Roman" panose="02020603050405020304" pitchFamily="18" charset="0"/>
                <a:cs typeface="Times New Roman" panose="02020603050405020304" pitchFamily="18" charset="0"/>
              </a:rPr>
              <a:t> 80 </a:t>
            </a:r>
            <a:r>
              <a:rPr lang="it-IT" dirty="0" err="1">
                <a:latin typeface="Times New Roman" panose="02020603050405020304" pitchFamily="18" charset="0"/>
                <a:cs typeface="Times New Roman" panose="02020603050405020304" pitchFamily="18" charset="0"/>
              </a:rPr>
              <a:t>years</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old</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that</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had</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suffered</a:t>
            </a:r>
            <a:r>
              <a:rPr lang="it-IT" dirty="0">
                <a:latin typeface="Times New Roman" panose="02020603050405020304" pitchFamily="18" charset="0"/>
                <a:cs typeface="Times New Roman" panose="02020603050405020304" pitchFamily="18" charset="0"/>
              </a:rPr>
              <a:t> for </a:t>
            </a:r>
            <a:r>
              <a:rPr lang="it-IT" dirty="0" err="1">
                <a:latin typeface="Times New Roman" panose="02020603050405020304" pitchFamily="18" charset="0"/>
                <a:cs typeface="Times New Roman" panose="02020603050405020304" pitchFamily="18" charset="0"/>
              </a:rPr>
              <a:t>mild</a:t>
            </a:r>
            <a:r>
              <a:rPr lang="it-IT" dirty="0">
                <a:latin typeface="Times New Roman" panose="02020603050405020304" pitchFamily="18" charset="0"/>
                <a:cs typeface="Times New Roman" panose="02020603050405020304" pitchFamily="18" charset="0"/>
              </a:rPr>
              <a:t> T.B.I., with </a:t>
            </a:r>
            <a:r>
              <a:rPr lang="it-IT" dirty="0" err="1">
                <a:latin typeface="Times New Roman" panose="02020603050405020304" pitchFamily="18" charset="0"/>
                <a:cs typeface="Times New Roman" panose="02020603050405020304" pitchFamily="18" charset="0"/>
              </a:rPr>
              <a:t>loss</a:t>
            </a:r>
            <a:r>
              <a:rPr lang="it-IT" dirty="0">
                <a:latin typeface="Times New Roman" panose="02020603050405020304" pitchFamily="18" charset="0"/>
                <a:cs typeface="Times New Roman" panose="02020603050405020304" pitchFamily="18" charset="0"/>
              </a:rPr>
              <a:t> of </a:t>
            </a:r>
            <a:r>
              <a:rPr lang="it-IT" dirty="0" err="1">
                <a:latin typeface="Times New Roman" panose="02020603050405020304" pitchFamily="18" charset="0"/>
                <a:cs typeface="Times New Roman" panose="02020603050405020304" pitchFamily="18" charset="0"/>
              </a:rPr>
              <a:t>consciousness</a:t>
            </a:r>
            <a:r>
              <a:rPr lang="it-IT" dirty="0">
                <a:latin typeface="Times New Roman" panose="02020603050405020304" pitchFamily="18" charset="0"/>
                <a:cs typeface="Times New Roman" panose="02020603050405020304" pitchFamily="18" charset="0"/>
              </a:rPr>
              <a:t>, reports </a:t>
            </a:r>
            <a:r>
              <a:rPr lang="it-IT" dirty="0" err="1">
                <a:latin typeface="Times New Roman" panose="02020603050405020304" pitchFamily="18" charset="0"/>
                <a:cs typeface="Times New Roman" panose="02020603050405020304" pitchFamily="18" charset="0"/>
              </a:rPr>
              <a:t>that</a:t>
            </a:r>
            <a:r>
              <a:rPr lang="it-IT" dirty="0">
                <a:latin typeface="Times New Roman" panose="02020603050405020304" pitchFamily="18" charset="0"/>
                <a:cs typeface="Times New Roman" panose="02020603050405020304" pitchFamily="18" charset="0"/>
              </a:rPr>
              <a:t> T.B.I. </a:t>
            </a:r>
            <a:r>
              <a:rPr lang="it-IT" dirty="0" err="1">
                <a:latin typeface="Times New Roman" panose="02020603050405020304" pitchFamily="18" charset="0"/>
                <a:cs typeface="Times New Roman" panose="02020603050405020304" pitchFamily="18" charset="0"/>
              </a:rPr>
              <a:t>was</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not</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associated</a:t>
            </a:r>
            <a:r>
              <a:rPr lang="it-IT" dirty="0">
                <a:latin typeface="Times New Roman" panose="02020603050405020304" pitchFamily="18" charset="0"/>
                <a:cs typeface="Times New Roman" panose="02020603050405020304" pitchFamily="18" charset="0"/>
              </a:rPr>
              <a:t> with </a:t>
            </a:r>
            <a:r>
              <a:rPr lang="it-IT" dirty="0" err="1">
                <a:latin typeface="Times New Roman" panose="02020603050405020304" pitchFamily="18" charset="0"/>
                <a:cs typeface="Times New Roman" panose="02020603050405020304" pitchFamily="18" charset="0"/>
              </a:rPr>
              <a:t>mild</a:t>
            </a:r>
            <a:r>
              <a:rPr lang="it-IT" dirty="0">
                <a:latin typeface="Times New Roman" panose="02020603050405020304" pitchFamily="18" charset="0"/>
                <a:cs typeface="Times New Roman" panose="02020603050405020304" pitchFamily="18" charset="0"/>
              </a:rPr>
              <a:t> cognitive </a:t>
            </a:r>
            <a:r>
              <a:rPr lang="it-IT" dirty="0" err="1">
                <a:latin typeface="Times New Roman" panose="02020603050405020304" pitchFamily="18" charset="0"/>
                <a:cs typeface="Times New Roman" panose="02020603050405020304" pitchFamily="18" charset="0"/>
              </a:rPr>
              <a:t>impairment</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Alzheimer’s</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disease</a:t>
            </a:r>
            <a:r>
              <a:rPr lang="it-IT" dirty="0">
                <a:latin typeface="Times New Roman" panose="02020603050405020304" pitchFamily="18" charset="0"/>
                <a:cs typeface="Times New Roman" panose="02020603050405020304" pitchFamily="18" charset="0"/>
              </a:rPr>
              <a:t> or </a:t>
            </a:r>
            <a:r>
              <a:rPr lang="it-IT" dirty="0" err="1">
                <a:latin typeface="Times New Roman" panose="02020603050405020304" pitchFamily="18" charset="0"/>
                <a:cs typeface="Times New Roman" panose="02020603050405020304" pitchFamily="18" charset="0"/>
              </a:rPr>
              <a:t>dementia</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but</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rather</a:t>
            </a:r>
            <a:r>
              <a:rPr lang="it-IT" dirty="0">
                <a:latin typeface="Times New Roman" panose="02020603050405020304" pitchFamily="18" charset="0"/>
                <a:cs typeface="Times New Roman" panose="02020603050405020304" pitchFamily="18" charset="0"/>
              </a:rPr>
              <a:t> with neurodegenerative and </a:t>
            </a:r>
            <a:r>
              <a:rPr lang="it-IT" dirty="0" err="1">
                <a:latin typeface="Times New Roman" panose="02020603050405020304" pitchFamily="18" charset="0"/>
                <a:cs typeface="Times New Roman" panose="02020603050405020304" pitchFamily="18" charset="0"/>
              </a:rPr>
              <a:t>neuropathologic</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findings</a:t>
            </a:r>
            <a:r>
              <a:rPr lang="it-IT" dirty="0">
                <a:latin typeface="Times New Roman" panose="02020603050405020304" pitchFamily="18" charset="0"/>
                <a:cs typeface="Times New Roman" panose="02020603050405020304" pitchFamily="18" charset="0"/>
              </a:rPr>
              <a:t>.</a:t>
            </a:r>
            <a:endParaRPr lang="it-IT" dirty="0">
              <a:latin typeface="Times New Roman" panose="02020603050405020304" pitchFamily="18" charset="0"/>
              <a:cs typeface="Times New Roman" panose="02020603050405020304" pitchFamily="18" charset="0"/>
            </a:endParaRPr>
          </a:p>
          <a:p>
            <a:pPr marL="0" indent="0" algn="just">
              <a:buNone/>
            </a:pPr>
            <a:endParaRPr lang="it-IT" dirty="0">
              <a:latin typeface="Times New Roman" panose="02020603050405020304" pitchFamily="18" charset="0"/>
              <a:cs typeface="Times New Roman" panose="02020603050405020304" pitchFamily="18" charset="0"/>
            </a:endParaRPr>
          </a:p>
          <a:p>
            <a:pPr marL="0" indent="0" algn="just">
              <a:buNone/>
            </a:pPr>
            <a:r>
              <a:rPr lang="it-IT" dirty="0" err="1">
                <a:latin typeface="Times New Roman" panose="02020603050405020304" pitchFamily="18" charset="0"/>
                <a:cs typeface="Times New Roman" panose="02020603050405020304" pitchFamily="18" charset="0"/>
              </a:rPr>
              <a:t>That</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is</a:t>
            </a:r>
            <a:r>
              <a:rPr lang="it-IT" dirty="0">
                <a:latin typeface="Times New Roman" panose="02020603050405020304" pitchFamily="18" charset="0"/>
                <a:cs typeface="Times New Roman" panose="02020603050405020304" pitchFamily="18" charset="0"/>
              </a:rPr>
              <a:t>: Parkinson </a:t>
            </a:r>
            <a:r>
              <a:rPr lang="it-IT" dirty="0" err="1">
                <a:latin typeface="Times New Roman" panose="02020603050405020304" pitchFamily="18" charset="0"/>
                <a:cs typeface="Times New Roman" panose="02020603050405020304" pitchFamily="18" charset="0"/>
              </a:rPr>
              <a:t>disease</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Parkinsonisms</a:t>
            </a:r>
            <a:r>
              <a:rPr lang="it-IT" dirty="0">
                <a:latin typeface="Times New Roman" panose="02020603050405020304" pitchFamily="18" charset="0"/>
                <a:cs typeface="Times New Roman" panose="02020603050405020304" pitchFamily="18" charset="0"/>
              </a:rPr>
              <a:t> and </a:t>
            </a:r>
            <a:r>
              <a:rPr lang="it-IT" dirty="0" err="1">
                <a:latin typeface="Times New Roman" panose="02020603050405020304" pitchFamily="18" charset="0"/>
                <a:cs typeface="Times New Roman" panose="02020603050405020304" pitchFamily="18" charset="0"/>
              </a:rPr>
              <a:t>cerebral</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microinfarcts</a:t>
            </a:r>
            <a:r>
              <a:rPr lang="it-IT" dirty="0">
                <a:latin typeface="Times New Roman" panose="02020603050405020304" pitchFamily="18" charset="0"/>
                <a:cs typeface="Times New Roman" panose="02020603050405020304" pitchFamily="18" charset="0"/>
              </a:rPr>
              <a:t>.</a:t>
            </a:r>
            <a:endParaRPr lang="en-GB"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Rot="1" noChangeArrowheads="1"/>
          </p:cNvSpPr>
          <p:nvPr>
            <p:ph type="title"/>
          </p:nvPr>
        </p:nvSpPr>
        <p:spPr>
          <a:xfrm>
            <a:off x="0" y="155448"/>
            <a:ext cx="9144000" cy="1252728"/>
          </a:xfrm>
        </p:spPr>
        <p:txBody>
          <a:bodyPr>
            <a:normAutofit fontScale="90000"/>
          </a:bodyPr>
          <a:lstStyle/>
          <a:p>
            <a:pPr algn="ctr"/>
            <a:r>
              <a:rPr lang="en-US" sz="4000" dirty="0">
                <a:solidFill>
                  <a:srgbClr val="FFFF00"/>
                </a:solidFill>
                <a:latin typeface="Times New Roman" panose="02020603050405020304" pitchFamily="18" charset="0"/>
                <a:cs typeface="Times New Roman" panose="02020603050405020304" pitchFamily="18" charset="0"/>
              </a:rPr>
              <a:t>NEUROPSYCHOLOGICAL ASSESSMENT</a:t>
            </a:r>
            <a:endParaRPr lang="en-US" sz="4000" dirty="0">
              <a:solidFill>
                <a:srgbClr val="FFFF00"/>
              </a:solidFill>
              <a:latin typeface="Times New Roman" panose="02020603050405020304" pitchFamily="18" charset="0"/>
              <a:cs typeface="Times New Roman" panose="02020603050405020304" pitchFamily="18" charset="0"/>
            </a:endParaRPr>
          </a:p>
        </p:txBody>
      </p:sp>
      <p:sp>
        <p:nvSpPr>
          <p:cNvPr id="177155" name="Rectangle 3"/>
          <p:cNvSpPr>
            <a:spLocks noGrp="1" noChangeArrowheads="1"/>
          </p:cNvSpPr>
          <p:nvPr>
            <p:ph idx="1"/>
          </p:nvPr>
        </p:nvSpPr>
        <p:spPr>
          <a:xfrm>
            <a:off x="250825" y="1700808"/>
            <a:ext cx="8642350" cy="4813300"/>
          </a:xfrm>
        </p:spPr>
        <p:txBody>
          <a:bodyPr>
            <a:normAutofit fontScale="92500"/>
          </a:bodyPr>
          <a:lstStyle/>
          <a:p>
            <a:pPr>
              <a:lnSpc>
                <a:spcPct val="90000"/>
              </a:lnSpc>
              <a:buFont typeface="Wingdings" panose="05000000000000000000" pitchFamily="2" charset="2"/>
              <a:buNone/>
            </a:pPr>
            <a:r>
              <a:rPr lang="en-US" b="1" dirty="0">
                <a:solidFill>
                  <a:srgbClr val="FF2600"/>
                </a:solidFill>
                <a:latin typeface="Times New Roman" panose="02020603050405020304" pitchFamily="18" charset="0"/>
                <a:cs typeface="Times New Roman" panose="02020603050405020304" pitchFamily="18" charset="0"/>
              </a:rPr>
              <a:t>Cognitive Domains		Tests</a:t>
            </a:r>
            <a:endParaRPr lang="en-US" b="1" dirty="0">
              <a:solidFill>
                <a:srgbClr val="FF2600"/>
              </a:solidFill>
              <a:latin typeface="Times New Roman" panose="02020603050405020304" pitchFamily="18" charset="0"/>
              <a:cs typeface="Times New Roman" panose="02020603050405020304" pitchFamily="18" charset="0"/>
            </a:endParaRPr>
          </a:p>
          <a:p>
            <a:pPr>
              <a:lnSpc>
                <a:spcPct val="90000"/>
              </a:lnSpc>
            </a:pPr>
            <a:r>
              <a:rPr lang="en-US" sz="2800" b="1" dirty="0">
                <a:latin typeface="Times New Roman" panose="02020603050405020304" pitchFamily="18" charset="0"/>
                <a:cs typeface="Times New Roman" panose="02020603050405020304" pitchFamily="18" charset="0"/>
              </a:rPr>
              <a:t>Memory				Hopkins</a:t>
            </a:r>
            <a:endParaRPr lang="en-US" sz="2800" b="1" dirty="0">
              <a:latin typeface="Times New Roman" panose="02020603050405020304" pitchFamily="18" charset="0"/>
              <a:cs typeface="Times New Roman" panose="02020603050405020304" pitchFamily="18" charset="0"/>
            </a:endParaRPr>
          </a:p>
          <a:p>
            <a:pPr>
              <a:lnSpc>
                <a:spcPct val="90000"/>
              </a:lnSpc>
            </a:pPr>
            <a:r>
              <a:rPr lang="en-US" sz="2800" b="1" dirty="0">
                <a:latin typeface="Times New Roman" panose="02020603050405020304" pitchFamily="18" charset="0"/>
                <a:cs typeface="Times New Roman" panose="02020603050405020304" pitchFamily="18" charset="0"/>
              </a:rPr>
              <a:t>Attention				Trail Making, Digit 					span</a:t>
            </a:r>
            <a:endParaRPr lang="en-US" sz="2800" b="1" dirty="0">
              <a:latin typeface="Times New Roman" panose="02020603050405020304" pitchFamily="18" charset="0"/>
              <a:cs typeface="Times New Roman" panose="02020603050405020304" pitchFamily="18" charset="0"/>
            </a:endParaRPr>
          </a:p>
          <a:p>
            <a:pPr>
              <a:lnSpc>
                <a:spcPct val="90000"/>
              </a:lnSpc>
            </a:pPr>
            <a:r>
              <a:rPr lang="en-US" sz="2800" b="1" dirty="0">
                <a:latin typeface="Times New Roman" panose="02020603050405020304" pitchFamily="18" charset="0"/>
                <a:cs typeface="Times New Roman" panose="02020603050405020304" pitchFamily="18" charset="0"/>
              </a:rPr>
              <a:t>Language			Boston Naming</a:t>
            </a:r>
            <a:endParaRPr lang="en-US" sz="2800" b="1" dirty="0">
              <a:latin typeface="Times New Roman" panose="02020603050405020304" pitchFamily="18" charset="0"/>
              <a:cs typeface="Times New Roman" panose="02020603050405020304" pitchFamily="18" charset="0"/>
            </a:endParaRPr>
          </a:p>
          <a:p>
            <a:pPr>
              <a:lnSpc>
                <a:spcPct val="90000"/>
              </a:lnSpc>
            </a:pPr>
            <a:r>
              <a:rPr lang="en-US" sz="2800" b="1" dirty="0">
                <a:latin typeface="Times New Roman" panose="02020603050405020304" pitchFamily="18" charset="0"/>
                <a:cs typeface="Times New Roman" panose="02020603050405020304" pitchFamily="18" charset="0"/>
              </a:rPr>
              <a:t>Executive Function		Rey Figure, selected WAIS</a:t>
            </a:r>
            <a:endParaRPr lang="en-US" sz="2800" b="1" dirty="0">
              <a:latin typeface="Times New Roman" panose="02020603050405020304" pitchFamily="18" charset="0"/>
              <a:cs typeface="Times New Roman" panose="02020603050405020304" pitchFamily="18" charset="0"/>
            </a:endParaRPr>
          </a:p>
          <a:p>
            <a:pPr>
              <a:lnSpc>
                <a:spcPct val="90000"/>
              </a:lnSpc>
            </a:pPr>
            <a:r>
              <a:rPr lang="en-US" sz="2800" b="1" dirty="0">
                <a:latin typeface="Times New Roman" panose="02020603050405020304" pitchFamily="18" charset="0"/>
                <a:cs typeface="Times New Roman" panose="02020603050405020304" pitchFamily="18" charset="0"/>
              </a:rPr>
              <a:t>Psychomotor speed		Selected WAIS</a:t>
            </a:r>
            <a:endParaRPr lang="en-US" sz="2800" b="1" dirty="0">
              <a:latin typeface="Times New Roman" panose="02020603050405020304" pitchFamily="18" charset="0"/>
              <a:cs typeface="Times New Roman" panose="02020603050405020304" pitchFamily="18" charset="0"/>
            </a:endParaRPr>
          </a:p>
          <a:p>
            <a:pPr>
              <a:lnSpc>
                <a:spcPct val="90000"/>
              </a:lnSpc>
            </a:pPr>
            <a:r>
              <a:rPr lang="en-US" sz="2800" b="1" dirty="0" err="1">
                <a:latin typeface="Times New Roman" panose="02020603050405020304" pitchFamily="18" charset="0"/>
                <a:cs typeface="Times New Roman" panose="02020603050405020304" pitchFamily="18" charset="0"/>
              </a:rPr>
              <a:t>Premorbid</a:t>
            </a:r>
            <a:r>
              <a:rPr lang="en-US" sz="2800" b="1" dirty="0">
                <a:latin typeface="Times New Roman" panose="02020603050405020304" pitchFamily="18" charset="0"/>
                <a:cs typeface="Times New Roman" panose="02020603050405020304" pitchFamily="18" charset="0"/>
              </a:rPr>
              <a:t> IQ estimate	Selected WAIS</a:t>
            </a:r>
            <a:endParaRPr lang="en-US" sz="2800" b="1" dirty="0">
              <a:latin typeface="Times New Roman" panose="02020603050405020304" pitchFamily="18" charset="0"/>
              <a:cs typeface="Times New Roman" panose="02020603050405020304" pitchFamily="18" charset="0"/>
            </a:endParaRPr>
          </a:p>
          <a:p>
            <a:pPr>
              <a:lnSpc>
                <a:spcPct val="90000"/>
              </a:lnSpc>
            </a:pPr>
            <a:endParaRPr lang="en-US" sz="2800" b="1" dirty="0">
              <a:latin typeface="Times New Roman" panose="02020603050405020304" pitchFamily="18" charset="0"/>
              <a:cs typeface="Times New Roman" panose="02020603050405020304" pitchFamily="18" charset="0"/>
            </a:endParaRPr>
          </a:p>
          <a:p>
            <a:pPr>
              <a:lnSpc>
                <a:spcPct val="90000"/>
              </a:lnSpc>
            </a:pPr>
            <a:r>
              <a:rPr lang="en-US" sz="2800" b="1" dirty="0">
                <a:latin typeface="Times New Roman" panose="02020603050405020304" pitchFamily="18" charset="0"/>
                <a:cs typeface="Times New Roman" panose="02020603050405020304" pitchFamily="18" charset="0"/>
              </a:rPr>
              <a:t>Screen				Mini Mental Status Exam</a:t>
            </a:r>
            <a:endParaRPr lang="en-US" sz="28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http://www.repubblica.it/2003/h/rubriche/spycalcio/2016-giochi/stor_7282424_41200.jpg">
            <a:hlinkClick r:id="rId1"/>
          </p:cNvPr>
          <p:cNvPicPr>
            <a:picLocks noChangeAspect="1" noChangeArrowheads="1"/>
          </p:cNvPicPr>
          <p:nvPr/>
        </p:nvPicPr>
        <p:blipFill>
          <a:blip r:embed="rId2" cstate="print"/>
          <a:srcRect/>
          <a:stretch>
            <a:fillRect/>
          </a:stretch>
        </p:blipFill>
        <p:spPr bwMode="auto">
          <a:xfrm>
            <a:off x="0" y="0"/>
            <a:ext cx="4239771" cy="6858000"/>
          </a:xfrm>
          <a:prstGeom prst="rect">
            <a:avLst/>
          </a:prstGeom>
          <a:noFill/>
          <a:ln w="9525">
            <a:noFill/>
            <a:miter lim="800000"/>
            <a:headEnd/>
            <a:tailEnd/>
          </a:ln>
        </p:spPr>
      </p:pic>
      <p:sp>
        <p:nvSpPr>
          <p:cNvPr id="3" name="CasellaDiTesto 2"/>
          <p:cNvSpPr txBox="1"/>
          <p:nvPr/>
        </p:nvSpPr>
        <p:spPr>
          <a:xfrm>
            <a:off x="4427984" y="766732"/>
            <a:ext cx="4716016" cy="5324535"/>
          </a:xfrm>
          <a:prstGeom prst="rect">
            <a:avLst/>
          </a:prstGeom>
          <a:noFill/>
        </p:spPr>
        <p:txBody>
          <a:bodyPr wrap="square" rtlCol="0">
            <a:spAutoFit/>
          </a:bodyPr>
          <a:lstStyle/>
          <a:p>
            <a:r>
              <a:rPr lang="it-IT" sz="4400" dirty="0" err="1">
                <a:solidFill>
                  <a:srgbClr val="FFFF00"/>
                </a:solidFill>
                <a:latin typeface="Times New Roman" panose="02020603050405020304" pitchFamily="18" charset="0"/>
                <a:cs typeface="Times New Roman" panose="02020603050405020304" pitchFamily="18" charset="0"/>
              </a:rPr>
              <a:t>Differences</a:t>
            </a:r>
            <a:r>
              <a:rPr lang="it-IT" sz="4400" dirty="0">
                <a:solidFill>
                  <a:srgbClr val="FFFF00"/>
                </a:solidFill>
                <a:latin typeface="Times New Roman" panose="02020603050405020304" pitchFamily="18" charset="0"/>
                <a:cs typeface="Times New Roman" panose="02020603050405020304" pitchFamily="18" charset="0"/>
              </a:rPr>
              <a:t> </a:t>
            </a:r>
            <a:r>
              <a:rPr lang="it-IT" sz="4400" dirty="0">
                <a:solidFill>
                  <a:srgbClr val="FFFF00"/>
                </a:solidFill>
              </a:rPr>
              <a:t>♀ vs. ♂</a:t>
            </a:r>
            <a:endParaRPr lang="it-IT" sz="4400" dirty="0">
              <a:solidFill>
                <a:srgbClr val="FFFF00"/>
              </a:solidFill>
            </a:endParaRPr>
          </a:p>
          <a:p>
            <a:endParaRPr lang="it-IT" sz="4400" dirty="0">
              <a:latin typeface="Times New Roman" panose="02020603050405020304" pitchFamily="18" charset="0"/>
              <a:cs typeface="Times New Roman" panose="02020603050405020304" pitchFamily="18" charset="0"/>
            </a:endParaRPr>
          </a:p>
          <a:p>
            <a:r>
              <a:rPr lang="en-GB" sz="2800" dirty="0">
                <a:latin typeface="Times New Roman" panose="02020603050405020304" pitchFamily="18" charset="0"/>
                <a:cs typeface="Times New Roman" panose="02020603050405020304" pitchFamily="18" charset="0"/>
              </a:rPr>
              <a:t>Higher fat mass</a:t>
            </a:r>
            <a:endParaRPr lang="en-GB" sz="2800" dirty="0">
              <a:latin typeface="Times New Roman" panose="02020603050405020304" pitchFamily="18" charset="0"/>
              <a:cs typeface="Times New Roman" panose="02020603050405020304" pitchFamily="18" charset="0"/>
            </a:endParaRPr>
          </a:p>
          <a:p>
            <a:r>
              <a:rPr lang="en-GB" sz="2800" dirty="0">
                <a:latin typeface="Times New Roman" panose="02020603050405020304" pitchFamily="18" charset="0"/>
                <a:cs typeface="Times New Roman" panose="02020603050405020304" pitchFamily="18" charset="0"/>
              </a:rPr>
              <a:t>Smaller heart and lungs</a:t>
            </a:r>
            <a:endParaRPr lang="en-GB" sz="2800" dirty="0">
              <a:latin typeface="Times New Roman" panose="02020603050405020304" pitchFamily="18" charset="0"/>
              <a:cs typeface="Times New Roman" panose="02020603050405020304" pitchFamily="18" charset="0"/>
            </a:endParaRPr>
          </a:p>
          <a:p>
            <a:r>
              <a:rPr lang="en-GB" sz="2800" dirty="0">
                <a:latin typeface="Times New Roman" panose="02020603050405020304" pitchFamily="18" charset="0"/>
                <a:cs typeface="Times New Roman" panose="02020603050405020304" pitchFamily="18" charset="0"/>
              </a:rPr>
              <a:t>Lower cardiac output</a:t>
            </a:r>
            <a:endParaRPr lang="en-GB" sz="2800" dirty="0">
              <a:latin typeface="Times New Roman" panose="02020603050405020304" pitchFamily="18" charset="0"/>
              <a:cs typeface="Times New Roman" panose="02020603050405020304" pitchFamily="18" charset="0"/>
            </a:endParaRPr>
          </a:p>
          <a:p>
            <a:r>
              <a:rPr lang="en-GB" sz="2800" dirty="0">
                <a:latin typeface="Times New Roman" panose="02020603050405020304" pitchFamily="18" charset="0"/>
                <a:cs typeface="Times New Roman" panose="02020603050405020304" pitchFamily="18" charset="0"/>
              </a:rPr>
              <a:t>Lower pulmonary ventilation</a:t>
            </a:r>
            <a:endParaRPr lang="en-GB" sz="2800" dirty="0">
              <a:latin typeface="Times New Roman" panose="02020603050405020304" pitchFamily="18" charset="0"/>
              <a:cs typeface="Times New Roman" panose="02020603050405020304" pitchFamily="18" charset="0"/>
            </a:endParaRPr>
          </a:p>
          <a:p>
            <a:r>
              <a:rPr lang="en-GB" sz="2800" dirty="0">
                <a:latin typeface="Times New Roman" panose="02020603050405020304" pitchFamily="18" charset="0"/>
                <a:cs typeface="Times New Roman" panose="02020603050405020304" pitchFamily="18" charset="0"/>
              </a:rPr>
              <a:t>Better articular mobility</a:t>
            </a:r>
            <a:endParaRPr lang="en-GB" sz="2800" dirty="0">
              <a:latin typeface="Times New Roman" panose="02020603050405020304" pitchFamily="18" charset="0"/>
              <a:cs typeface="Times New Roman" panose="02020603050405020304" pitchFamily="18" charset="0"/>
            </a:endParaRPr>
          </a:p>
          <a:p>
            <a:r>
              <a:rPr lang="en-GB" sz="2800" dirty="0">
                <a:latin typeface="Times New Roman" panose="02020603050405020304" pitchFamily="18" charset="0"/>
                <a:cs typeface="Times New Roman" panose="02020603050405020304" pitchFamily="18" charset="0"/>
              </a:rPr>
              <a:t>Higher dexterity</a:t>
            </a:r>
            <a:endParaRPr lang="en-GB" sz="2800" dirty="0">
              <a:latin typeface="Times New Roman" panose="02020603050405020304" pitchFamily="18" charset="0"/>
              <a:cs typeface="Times New Roman" panose="02020603050405020304" pitchFamily="18" charset="0"/>
            </a:endParaRPr>
          </a:p>
          <a:p>
            <a:r>
              <a:rPr lang="it-IT" sz="2800" dirty="0" err="1">
                <a:latin typeface="Times New Roman" panose="02020603050405020304" pitchFamily="18" charset="0"/>
                <a:cs typeface="Times New Roman" panose="02020603050405020304" pitchFamily="18" charset="0"/>
              </a:rPr>
              <a:t>Similar</a:t>
            </a:r>
            <a:r>
              <a:rPr lang="it-IT" sz="2800" dirty="0">
                <a:latin typeface="Times New Roman" panose="02020603050405020304" pitchFamily="18" charset="0"/>
                <a:cs typeface="Times New Roman" panose="02020603050405020304" pitchFamily="18" charset="0"/>
              </a:rPr>
              <a:t> VO</a:t>
            </a:r>
            <a:r>
              <a:rPr lang="it-IT" sz="2800" baseline="-25000" dirty="0">
                <a:latin typeface="Times New Roman" panose="02020603050405020304" pitchFamily="18" charset="0"/>
                <a:cs typeface="Times New Roman" panose="02020603050405020304" pitchFamily="18" charset="0"/>
              </a:rPr>
              <a:t>2</a:t>
            </a:r>
            <a:r>
              <a:rPr lang="it-IT" sz="2800" dirty="0">
                <a:latin typeface="Times New Roman" panose="02020603050405020304" pitchFamily="18" charset="0"/>
                <a:cs typeface="Times New Roman" panose="02020603050405020304" pitchFamily="18" charset="0"/>
              </a:rPr>
              <a:t>max </a:t>
            </a:r>
            <a:r>
              <a:rPr lang="it-IT" sz="2800" dirty="0" err="1">
                <a:latin typeface="Times New Roman" panose="02020603050405020304" pitchFamily="18" charset="0"/>
                <a:cs typeface="Times New Roman" panose="02020603050405020304" pitchFamily="18" charset="0"/>
              </a:rPr>
              <a:t>if</a:t>
            </a:r>
            <a:r>
              <a:rPr lang="it-IT" sz="2800" dirty="0">
                <a:latin typeface="Times New Roman" panose="02020603050405020304" pitchFamily="18" charset="0"/>
                <a:cs typeface="Times New Roman" panose="02020603050405020304" pitchFamily="18" charset="0"/>
              </a:rPr>
              <a:t> </a:t>
            </a:r>
            <a:r>
              <a:rPr lang="it-IT" sz="2800" dirty="0" err="1">
                <a:latin typeface="Times New Roman" panose="02020603050405020304" pitchFamily="18" charset="0"/>
                <a:cs typeface="Times New Roman" panose="02020603050405020304" pitchFamily="18" charset="0"/>
              </a:rPr>
              <a:t>related</a:t>
            </a:r>
            <a:r>
              <a:rPr lang="it-IT" sz="2800" dirty="0">
                <a:latin typeface="Times New Roman" panose="02020603050405020304" pitchFamily="18" charset="0"/>
                <a:cs typeface="Times New Roman" panose="02020603050405020304" pitchFamily="18" charset="0"/>
              </a:rPr>
              <a:t> to </a:t>
            </a:r>
            <a:r>
              <a:rPr lang="it-IT" sz="2800" dirty="0" err="1">
                <a:latin typeface="Times New Roman" panose="02020603050405020304" pitchFamily="18" charset="0"/>
                <a:cs typeface="Times New Roman" panose="02020603050405020304" pitchFamily="18" charset="0"/>
              </a:rPr>
              <a:t>Fat</a:t>
            </a:r>
            <a:r>
              <a:rPr lang="it-IT" sz="2800" dirty="0">
                <a:latin typeface="Times New Roman" panose="02020603050405020304" pitchFamily="18" charset="0"/>
                <a:cs typeface="Times New Roman" panose="02020603050405020304" pitchFamily="18" charset="0"/>
              </a:rPr>
              <a:t> Free Mass (</a:t>
            </a:r>
            <a:r>
              <a:rPr lang="it-IT" sz="2800" dirty="0" err="1">
                <a:latin typeface="Times New Roman" panose="02020603050405020304" pitchFamily="18" charset="0"/>
                <a:cs typeface="Times New Roman" panose="02020603050405020304" pitchFamily="18" charset="0"/>
              </a:rPr>
              <a:t>only</a:t>
            </a:r>
            <a:r>
              <a:rPr lang="it-IT" sz="2800" dirty="0">
                <a:latin typeface="Times New Roman" panose="02020603050405020304" pitchFamily="18" charset="0"/>
                <a:cs typeface="Times New Roman" panose="02020603050405020304" pitchFamily="18" charset="0"/>
              </a:rPr>
              <a:t> -12 %)</a:t>
            </a:r>
            <a:endParaRPr lang="en-GB" sz="2800" dirty="0">
              <a:latin typeface="Times New Roman" panose="02020603050405020304" pitchFamily="18" charset="0"/>
              <a:cs typeface="Times New Roman" panose="02020603050405020304" pitchFamily="18" charset="0"/>
            </a:endParaRPr>
          </a:p>
          <a:p>
            <a:endParaRPr lang="it-IT" sz="28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1" cstate="print"/>
          <a:srcRect/>
          <a:stretch>
            <a:fillRect/>
          </a:stretch>
        </p:blipFill>
        <p:spPr bwMode="auto">
          <a:xfrm>
            <a:off x="1187450" y="980728"/>
            <a:ext cx="6769100" cy="5656263"/>
          </a:xfrm>
          <a:prstGeom prst="rect">
            <a:avLst/>
          </a:prstGeom>
          <a:noFill/>
          <a:ln w="9525">
            <a:noFill/>
            <a:miter lim="800000"/>
            <a:headEnd/>
            <a:tailEnd/>
          </a:ln>
        </p:spPr>
      </p:pic>
      <p:sp>
        <p:nvSpPr>
          <p:cNvPr id="7171" name="CasellaDiTesto 2"/>
          <p:cNvSpPr txBox="1">
            <a:spLocks noChangeArrowheads="1"/>
          </p:cNvSpPr>
          <p:nvPr/>
        </p:nvSpPr>
        <p:spPr bwMode="auto">
          <a:xfrm>
            <a:off x="0" y="116632"/>
            <a:ext cx="9144000" cy="707886"/>
          </a:xfrm>
          <a:prstGeom prst="rect">
            <a:avLst/>
          </a:prstGeom>
          <a:noFill/>
          <a:ln w="9525">
            <a:noFill/>
            <a:miter lim="800000"/>
          </a:ln>
        </p:spPr>
        <p:txBody>
          <a:bodyPr wrap="square">
            <a:spAutoFit/>
          </a:bodyPr>
          <a:lstStyle/>
          <a:p>
            <a:pPr algn="ctr"/>
            <a:r>
              <a:rPr lang="it-IT" sz="4000" dirty="0" err="1">
                <a:solidFill>
                  <a:srgbClr val="FFFF00"/>
                </a:solidFill>
              </a:rPr>
              <a:t>Fat</a:t>
            </a:r>
            <a:r>
              <a:rPr lang="it-IT" sz="4000" dirty="0">
                <a:solidFill>
                  <a:srgbClr val="FFFF00"/>
                </a:solidFill>
              </a:rPr>
              <a:t> free mass </a:t>
            </a:r>
            <a:r>
              <a:rPr lang="it-IT" sz="4000" dirty="0" err="1">
                <a:solidFill>
                  <a:srgbClr val="FFFF00"/>
                </a:solidFill>
              </a:rPr>
              <a:t>by</a:t>
            </a:r>
            <a:r>
              <a:rPr lang="it-IT" sz="4000" dirty="0">
                <a:solidFill>
                  <a:srgbClr val="FFFF00"/>
                </a:solidFill>
              </a:rPr>
              <a:t> </a:t>
            </a:r>
            <a:r>
              <a:rPr lang="it-IT" sz="4000" dirty="0" err="1">
                <a:solidFill>
                  <a:srgbClr val="FFFF00"/>
                </a:solidFill>
              </a:rPr>
              <a:t>age</a:t>
            </a:r>
            <a:r>
              <a:rPr lang="it-IT" sz="4000" dirty="0">
                <a:solidFill>
                  <a:srgbClr val="FFFF00"/>
                </a:solidFill>
              </a:rPr>
              <a:t> and gender</a:t>
            </a:r>
            <a:endParaRPr lang="it-IT" sz="4000" dirty="0">
              <a:solidFill>
                <a:srgbClr val="FFFF00"/>
              </a:solidFil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4400" dirty="0" err="1">
                <a:solidFill>
                  <a:srgbClr val="FFFF00"/>
                </a:solidFill>
                <a:latin typeface="Times New Roman" panose="02020603050405020304" pitchFamily="18" charset="0"/>
                <a:cs typeface="Times New Roman" panose="02020603050405020304" pitchFamily="18" charset="0"/>
              </a:rPr>
              <a:t>Neck</a:t>
            </a:r>
            <a:r>
              <a:rPr lang="it-IT" sz="4400" dirty="0">
                <a:solidFill>
                  <a:srgbClr val="FFFF00"/>
                </a:solidFill>
                <a:latin typeface="Times New Roman" panose="02020603050405020304" pitchFamily="18" charset="0"/>
                <a:cs typeface="Times New Roman" panose="02020603050405020304" pitchFamily="18" charset="0"/>
              </a:rPr>
              <a:t> </a:t>
            </a:r>
            <a:r>
              <a:rPr lang="it-IT" sz="4400" dirty="0" err="1">
                <a:solidFill>
                  <a:srgbClr val="FFFF00"/>
                </a:solidFill>
                <a:latin typeface="Times New Roman" panose="02020603050405020304" pitchFamily="18" charset="0"/>
                <a:cs typeface="Times New Roman" panose="02020603050405020304" pitchFamily="18" charset="0"/>
              </a:rPr>
              <a:t>muscles</a:t>
            </a:r>
            <a:endParaRPr lang="en-GB" sz="4400" dirty="0">
              <a:solidFill>
                <a:srgbClr val="FFFF00"/>
              </a:solidFill>
              <a:latin typeface="Times New Roman" panose="02020603050405020304" pitchFamily="18" charset="0"/>
              <a:cs typeface="Times New Roman" panose="02020603050405020304" pitchFamily="18" charset="0"/>
            </a:endParaRPr>
          </a:p>
        </p:txBody>
      </p:sp>
      <p:sp>
        <p:nvSpPr>
          <p:cNvPr id="3" name="Segnaposto contenuto 2"/>
          <p:cNvSpPr>
            <a:spLocks noGrp="1"/>
          </p:cNvSpPr>
          <p:nvPr>
            <p:ph idx="1"/>
          </p:nvPr>
        </p:nvSpPr>
        <p:spPr/>
        <p:txBody>
          <a:bodyPr/>
          <a:lstStyle/>
          <a:p>
            <a:pPr marL="137160" indent="0" algn="just">
              <a:buNone/>
            </a:pPr>
            <a:endParaRPr lang="it-IT" dirty="0">
              <a:latin typeface="Times New Roman" panose="02020603050405020304" pitchFamily="18" charset="0"/>
              <a:cs typeface="Times New Roman" panose="02020603050405020304" pitchFamily="18" charset="0"/>
            </a:endParaRPr>
          </a:p>
          <a:p>
            <a:pPr marL="137160" indent="0" algn="just">
              <a:buNone/>
            </a:pPr>
            <a:r>
              <a:rPr lang="it-IT" dirty="0" err="1">
                <a:latin typeface="Times New Roman" panose="02020603050405020304" pitchFamily="18" charset="0"/>
                <a:cs typeface="Times New Roman" panose="02020603050405020304" pitchFamily="18" charset="0"/>
              </a:rPr>
              <a:t>There</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might</a:t>
            </a:r>
            <a:r>
              <a:rPr lang="it-IT" dirty="0">
                <a:latin typeface="Times New Roman" panose="02020603050405020304" pitchFamily="18" charset="0"/>
                <a:cs typeface="Times New Roman" panose="02020603050405020304" pitchFamily="18" charset="0"/>
              </a:rPr>
              <a:t> be </a:t>
            </a:r>
            <a:r>
              <a:rPr lang="it-IT" dirty="0" err="1">
                <a:latin typeface="Times New Roman" panose="02020603050405020304" pitchFamily="18" charset="0"/>
                <a:cs typeface="Times New Roman" panose="02020603050405020304" pitchFamily="18" charset="0"/>
              </a:rPr>
              <a:t>differences</a:t>
            </a:r>
            <a:r>
              <a:rPr lang="it-IT" dirty="0">
                <a:latin typeface="Times New Roman" panose="02020603050405020304" pitchFamily="18" charset="0"/>
                <a:cs typeface="Times New Roman" panose="02020603050405020304" pitchFamily="18" charset="0"/>
              </a:rPr>
              <a:t> in postural </a:t>
            </a:r>
            <a:r>
              <a:rPr lang="it-IT" dirty="0" err="1">
                <a:latin typeface="Times New Roman" panose="02020603050405020304" pitchFamily="18" charset="0"/>
                <a:cs typeface="Times New Roman" panose="02020603050405020304" pitchFamily="18" charset="0"/>
              </a:rPr>
              <a:t>tone</a:t>
            </a:r>
            <a:r>
              <a:rPr lang="it-IT" dirty="0">
                <a:latin typeface="Times New Roman" panose="02020603050405020304" pitchFamily="18" charset="0"/>
                <a:cs typeface="Times New Roman" panose="02020603050405020304" pitchFamily="18" charset="0"/>
              </a:rPr>
              <a:t> of </a:t>
            </a:r>
            <a:r>
              <a:rPr lang="it-IT" dirty="0" err="1">
                <a:latin typeface="Times New Roman" panose="02020603050405020304" pitchFamily="18" charset="0"/>
                <a:cs typeface="Times New Roman" panose="02020603050405020304" pitchFamily="18" charset="0"/>
              </a:rPr>
              <a:t>neck</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muscles</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between</a:t>
            </a:r>
            <a:r>
              <a:rPr lang="it-IT" dirty="0">
                <a:latin typeface="Times New Roman" panose="02020603050405020304" pitchFamily="18" charset="0"/>
                <a:cs typeface="Times New Roman" panose="02020603050405020304" pitchFamily="18" charset="0"/>
              </a:rPr>
              <a:t> male and </a:t>
            </a:r>
            <a:r>
              <a:rPr lang="it-IT" dirty="0" err="1">
                <a:latin typeface="Times New Roman" panose="02020603050405020304" pitchFamily="18" charset="0"/>
                <a:cs typeface="Times New Roman" panose="02020603050405020304" pitchFamily="18" charset="0"/>
              </a:rPr>
              <a:t>female</a:t>
            </a:r>
            <a:r>
              <a:rPr lang="it-IT" dirty="0">
                <a:latin typeface="Times New Roman" panose="02020603050405020304" pitchFamily="18" charset="0"/>
                <a:cs typeface="Times New Roman" panose="02020603050405020304" pitchFamily="18" charset="0"/>
              </a:rPr>
              <a:t>.</a:t>
            </a:r>
            <a:endParaRPr lang="it-IT" dirty="0">
              <a:latin typeface="Times New Roman" panose="02020603050405020304" pitchFamily="18" charset="0"/>
              <a:cs typeface="Times New Roman" panose="02020603050405020304" pitchFamily="18" charset="0"/>
            </a:endParaRPr>
          </a:p>
          <a:p>
            <a:pPr marL="137160" indent="0" algn="just">
              <a:buNone/>
            </a:pPr>
            <a:endParaRPr lang="it-IT" dirty="0">
              <a:latin typeface="Times New Roman" panose="02020603050405020304" pitchFamily="18" charset="0"/>
              <a:cs typeface="Times New Roman" panose="02020603050405020304" pitchFamily="18" charset="0"/>
            </a:endParaRPr>
          </a:p>
          <a:p>
            <a:pPr marL="137160" indent="0" algn="just">
              <a:buNone/>
            </a:pPr>
            <a:r>
              <a:rPr lang="it-IT" dirty="0">
                <a:latin typeface="Times New Roman" panose="02020603050405020304" pitchFamily="18" charset="0"/>
                <a:cs typeface="Times New Roman" panose="02020603050405020304" pitchFamily="18" charset="0"/>
              </a:rPr>
              <a:t>A </a:t>
            </a:r>
            <a:r>
              <a:rPr lang="it-IT" dirty="0" err="1">
                <a:latin typeface="Times New Roman" panose="02020603050405020304" pitchFamily="18" charset="0"/>
                <a:cs typeface="Times New Roman" panose="02020603050405020304" pitchFamily="18" charset="0"/>
              </a:rPr>
              <a:t>lower</a:t>
            </a:r>
            <a:r>
              <a:rPr lang="it-IT" dirty="0">
                <a:latin typeface="Times New Roman" panose="02020603050405020304" pitchFamily="18" charset="0"/>
                <a:cs typeface="Times New Roman" panose="02020603050405020304" pitchFamily="18" charset="0"/>
              </a:rPr>
              <a:t> postural tone or a </a:t>
            </a:r>
            <a:r>
              <a:rPr lang="it-IT" dirty="0" err="1">
                <a:latin typeface="Times New Roman" panose="02020603050405020304" pitchFamily="18" charset="0"/>
                <a:cs typeface="Times New Roman" panose="02020603050405020304" pitchFamily="18" charset="0"/>
              </a:rPr>
              <a:t>poor</a:t>
            </a:r>
            <a:r>
              <a:rPr lang="it-IT" dirty="0">
                <a:latin typeface="Times New Roman" panose="02020603050405020304" pitchFamily="18" charset="0"/>
                <a:cs typeface="Times New Roman" panose="02020603050405020304" pitchFamily="18" charset="0"/>
              </a:rPr>
              <a:t> control </a:t>
            </a:r>
            <a:r>
              <a:rPr lang="it-IT" dirty="0" err="1">
                <a:latin typeface="Times New Roman" panose="02020603050405020304" pitchFamily="18" charset="0"/>
                <a:cs typeface="Times New Roman" panose="02020603050405020304" pitchFamily="18" charset="0"/>
              </a:rPr>
              <a:t>may</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result</a:t>
            </a:r>
            <a:r>
              <a:rPr lang="it-IT" dirty="0">
                <a:latin typeface="Times New Roman" panose="02020603050405020304" pitchFamily="18" charset="0"/>
                <a:cs typeface="Times New Roman" panose="02020603050405020304" pitchFamily="18" charset="0"/>
              </a:rPr>
              <a:t> in a </a:t>
            </a:r>
            <a:r>
              <a:rPr lang="it-IT" dirty="0" err="1">
                <a:latin typeface="Times New Roman" panose="02020603050405020304" pitchFamily="18" charset="0"/>
                <a:cs typeface="Times New Roman" panose="02020603050405020304" pitchFamily="18" charset="0"/>
              </a:rPr>
              <a:t>greater</a:t>
            </a:r>
            <a:r>
              <a:rPr lang="it-IT" dirty="0">
                <a:latin typeface="Times New Roman" panose="02020603050405020304" pitchFamily="18" charset="0"/>
                <a:cs typeface="Times New Roman" panose="02020603050405020304" pitchFamily="18" charset="0"/>
              </a:rPr>
              <a:t> risk of </a:t>
            </a:r>
            <a:r>
              <a:rPr lang="it-IT" dirty="0" err="1">
                <a:latin typeface="Times New Roman" panose="02020603050405020304" pitchFamily="18" charset="0"/>
                <a:cs typeface="Times New Roman" panose="02020603050405020304" pitchFamily="18" charset="0"/>
              </a:rPr>
              <a:t>acceleration</a:t>
            </a:r>
            <a:r>
              <a:rPr lang="it-IT" dirty="0">
                <a:latin typeface="Times New Roman" panose="02020603050405020304" pitchFamily="18" charset="0"/>
                <a:cs typeface="Times New Roman" panose="02020603050405020304" pitchFamily="18" charset="0"/>
              </a:rPr>
              <a:t> of the head with </a:t>
            </a:r>
            <a:r>
              <a:rPr lang="it-IT" dirty="0" err="1">
                <a:latin typeface="Times New Roman" panose="02020603050405020304" pitchFamily="18" charset="0"/>
                <a:cs typeface="Times New Roman" panose="02020603050405020304" pitchFamily="18" charset="0"/>
              </a:rPr>
              <a:t>obvious</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consequences</a:t>
            </a:r>
            <a:r>
              <a:rPr lang="it-IT" dirty="0">
                <a:latin typeface="Times New Roman" panose="02020603050405020304" pitchFamily="18" charset="0"/>
                <a:cs typeface="Times New Roman" panose="02020603050405020304" pitchFamily="18" charset="0"/>
              </a:rPr>
              <a:t> on the brain.</a:t>
            </a:r>
            <a:endParaRPr lang="en-GB"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0" y="1412776"/>
            <a:ext cx="9144000" cy="3785652"/>
          </a:xfrm>
          <a:prstGeom prst="rect">
            <a:avLst/>
          </a:prstGeom>
          <a:noFill/>
        </p:spPr>
        <p:txBody>
          <a:bodyPr wrap="square" rtlCol="0">
            <a:spAutoFit/>
          </a:bodyPr>
          <a:lstStyle/>
          <a:p>
            <a:pPr algn="ctr">
              <a:spcBef>
                <a:spcPct val="0"/>
              </a:spcBef>
            </a:pPr>
            <a:r>
              <a:rPr lang="it-IT" sz="4800" b="1" cap="all" dirty="0" err="1">
                <a:ln w="6350">
                  <a:noFill/>
                </a:ln>
                <a:solidFill>
                  <a:srgbClr val="FFFF00"/>
                </a:solidFill>
                <a:effectLst>
                  <a:outerShdw blurRad="127000" dist="200000" dir="2700000" algn="tl" rotWithShape="0">
                    <a:srgbClr val="000000">
                      <a:alpha val="30000"/>
                    </a:srgbClr>
                  </a:outerShdw>
                </a:effectLst>
                <a:latin typeface="Times New Roman" panose="02020603050405020304" pitchFamily="18" charset="0"/>
                <a:ea typeface="+mj-ea"/>
                <a:cs typeface="Times New Roman" panose="02020603050405020304" pitchFamily="18" charset="0"/>
              </a:rPr>
              <a:t>Traumatic</a:t>
            </a:r>
            <a:r>
              <a:rPr lang="it-IT" sz="4800" b="1" cap="all" dirty="0">
                <a:ln w="6350">
                  <a:noFill/>
                </a:ln>
                <a:solidFill>
                  <a:srgbClr val="FFFF00"/>
                </a:solidFill>
                <a:effectLst>
                  <a:outerShdw blurRad="127000" dist="200000" dir="2700000" algn="tl" rotWithShape="0">
                    <a:srgbClr val="000000">
                      <a:alpha val="30000"/>
                    </a:srgbClr>
                  </a:outerShdw>
                </a:effectLst>
                <a:latin typeface="Times New Roman" panose="02020603050405020304" pitchFamily="18" charset="0"/>
                <a:ea typeface="+mj-ea"/>
                <a:cs typeface="Times New Roman" panose="02020603050405020304" pitchFamily="18" charset="0"/>
              </a:rPr>
              <a:t> </a:t>
            </a:r>
            <a:r>
              <a:rPr lang="it-IT" sz="4800" b="1" cap="all" dirty="0" err="1">
                <a:ln w="6350">
                  <a:noFill/>
                </a:ln>
                <a:solidFill>
                  <a:srgbClr val="FFFF00"/>
                </a:solidFill>
                <a:effectLst>
                  <a:outerShdw blurRad="127000" dist="200000" dir="2700000" algn="tl" rotWithShape="0">
                    <a:srgbClr val="000000">
                      <a:alpha val="30000"/>
                    </a:srgbClr>
                  </a:outerShdw>
                </a:effectLst>
                <a:latin typeface="Times New Roman" panose="02020603050405020304" pitchFamily="18" charset="0"/>
                <a:ea typeface="+mj-ea"/>
                <a:cs typeface="Times New Roman" panose="02020603050405020304" pitchFamily="18" charset="0"/>
              </a:rPr>
              <a:t>impacts</a:t>
            </a:r>
            <a:r>
              <a:rPr lang="it-IT" sz="4800" b="1" cap="all" dirty="0">
                <a:ln w="6350">
                  <a:noFill/>
                </a:ln>
                <a:solidFill>
                  <a:srgbClr val="FFFF00"/>
                </a:solidFill>
                <a:effectLst>
                  <a:outerShdw blurRad="127000" dist="200000" dir="2700000" algn="tl" rotWithShape="0">
                    <a:srgbClr val="000000">
                      <a:alpha val="30000"/>
                    </a:srgbClr>
                  </a:outerShdw>
                </a:effectLst>
                <a:latin typeface="Times New Roman" panose="02020603050405020304" pitchFamily="18" charset="0"/>
                <a:ea typeface="+mj-ea"/>
                <a:cs typeface="Times New Roman" panose="02020603050405020304" pitchFamily="18" charset="0"/>
              </a:rPr>
              <a:t> </a:t>
            </a:r>
            <a:r>
              <a:rPr lang="it-IT" sz="4800" b="1" cap="all" dirty="0" err="1">
                <a:ln w="6350">
                  <a:noFill/>
                </a:ln>
                <a:solidFill>
                  <a:srgbClr val="FFFF00"/>
                </a:solidFill>
                <a:effectLst>
                  <a:outerShdw blurRad="127000" dist="200000" dir="2700000" algn="tl" rotWithShape="0">
                    <a:srgbClr val="000000">
                      <a:alpha val="30000"/>
                    </a:srgbClr>
                  </a:outerShdw>
                </a:effectLst>
                <a:latin typeface="Times New Roman" panose="02020603050405020304" pitchFamily="18" charset="0"/>
                <a:ea typeface="+mj-ea"/>
                <a:cs typeface="Times New Roman" panose="02020603050405020304" pitchFamily="18" charset="0"/>
              </a:rPr>
              <a:t>to</a:t>
            </a:r>
            <a:r>
              <a:rPr lang="it-IT" sz="4800" b="1" cap="all" dirty="0">
                <a:ln w="6350">
                  <a:noFill/>
                </a:ln>
                <a:solidFill>
                  <a:srgbClr val="FFFF00"/>
                </a:solidFill>
                <a:effectLst>
                  <a:outerShdw blurRad="127000" dist="200000" dir="2700000" algn="tl" rotWithShape="0">
                    <a:srgbClr val="000000">
                      <a:alpha val="30000"/>
                    </a:srgbClr>
                  </a:outerShdw>
                </a:effectLst>
                <a:latin typeface="Times New Roman" panose="02020603050405020304" pitchFamily="18" charset="0"/>
                <a:ea typeface="+mj-ea"/>
                <a:cs typeface="Times New Roman" panose="02020603050405020304" pitchFamily="18" charset="0"/>
              </a:rPr>
              <a:t> </a:t>
            </a:r>
            <a:r>
              <a:rPr lang="it-IT" sz="4800" b="1" cap="all" dirty="0" err="1">
                <a:ln w="6350">
                  <a:noFill/>
                </a:ln>
                <a:solidFill>
                  <a:srgbClr val="FFFF00"/>
                </a:solidFill>
                <a:effectLst>
                  <a:outerShdw blurRad="127000" dist="200000" dir="2700000" algn="tl" rotWithShape="0">
                    <a:srgbClr val="000000">
                      <a:alpha val="30000"/>
                    </a:srgbClr>
                  </a:outerShdw>
                </a:effectLst>
                <a:latin typeface="Times New Roman" panose="02020603050405020304" pitchFamily="18" charset="0"/>
                <a:ea typeface="+mj-ea"/>
                <a:cs typeface="Times New Roman" panose="02020603050405020304" pitchFamily="18" charset="0"/>
              </a:rPr>
              <a:t>any</a:t>
            </a:r>
            <a:r>
              <a:rPr lang="it-IT" sz="4800" b="1" cap="all" dirty="0">
                <a:ln w="6350">
                  <a:noFill/>
                </a:ln>
                <a:solidFill>
                  <a:srgbClr val="FFFF00"/>
                </a:solidFill>
                <a:effectLst>
                  <a:outerShdw blurRad="127000" dist="200000" dir="2700000" algn="tl" rotWithShape="0">
                    <a:srgbClr val="000000">
                      <a:alpha val="30000"/>
                    </a:srgbClr>
                  </a:outerShdw>
                </a:effectLst>
                <a:latin typeface="Times New Roman" panose="02020603050405020304" pitchFamily="18" charset="0"/>
                <a:ea typeface="+mj-ea"/>
                <a:cs typeface="Times New Roman" panose="02020603050405020304" pitchFamily="18" charset="0"/>
              </a:rPr>
              <a:t> </a:t>
            </a:r>
            <a:endParaRPr lang="it-IT" sz="4800" b="1" cap="all" dirty="0">
              <a:ln w="6350">
                <a:noFill/>
              </a:ln>
              <a:solidFill>
                <a:srgbClr val="FFFF00"/>
              </a:solidFill>
              <a:effectLst>
                <a:outerShdw blurRad="127000" dist="200000" dir="2700000" algn="tl" rotWithShape="0">
                  <a:srgbClr val="000000">
                    <a:alpha val="30000"/>
                  </a:srgbClr>
                </a:outerShdw>
              </a:effectLst>
              <a:latin typeface="Times New Roman" panose="02020603050405020304" pitchFamily="18" charset="0"/>
              <a:ea typeface="+mj-ea"/>
              <a:cs typeface="Times New Roman" panose="02020603050405020304" pitchFamily="18" charset="0"/>
            </a:endParaRPr>
          </a:p>
          <a:p>
            <a:pPr algn="ctr">
              <a:spcBef>
                <a:spcPct val="0"/>
              </a:spcBef>
            </a:pPr>
            <a:r>
              <a:rPr lang="it-IT" sz="4800" b="1" cap="all" dirty="0">
                <a:ln w="6350">
                  <a:noFill/>
                </a:ln>
                <a:solidFill>
                  <a:srgbClr val="FFFF00"/>
                </a:solidFill>
                <a:effectLst>
                  <a:outerShdw blurRad="127000" dist="200000" dir="2700000" algn="tl" rotWithShape="0">
                    <a:srgbClr val="000000">
                      <a:alpha val="30000"/>
                    </a:srgbClr>
                  </a:outerShdw>
                </a:effectLst>
                <a:latin typeface="Times New Roman" panose="02020603050405020304" pitchFamily="18" charset="0"/>
                <a:ea typeface="+mj-ea"/>
                <a:cs typeface="Times New Roman" panose="02020603050405020304" pitchFamily="18" charset="0"/>
              </a:rPr>
              <a:t>area </a:t>
            </a:r>
            <a:r>
              <a:rPr lang="it-IT" sz="4800" b="1" cap="all" dirty="0" err="1">
                <a:ln w="6350">
                  <a:noFill/>
                </a:ln>
                <a:solidFill>
                  <a:srgbClr val="FFFF00"/>
                </a:solidFill>
                <a:effectLst>
                  <a:outerShdw blurRad="127000" dist="200000" dir="2700000" algn="tl" rotWithShape="0">
                    <a:srgbClr val="000000">
                      <a:alpha val="30000"/>
                    </a:srgbClr>
                  </a:outerShdw>
                </a:effectLst>
                <a:latin typeface="Times New Roman" panose="02020603050405020304" pitchFamily="18" charset="0"/>
                <a:ea typeface="+mj-ea"/>
                <a:cs typeface="Times New Roman" panose="02020603050405020304" pitchFamily="18" charset="0"/>
              </a:rPr>
              <a:t>of</a:t>
            </a:r>
            <a:r>
              <a:rPr lang="it-IT" sz="4800" b="1" cap="all" dirty="0">
                <a:ln w="6350">
                  <a:noFill/>
                </a:ln>
                <a:solidFill>
                  <a:srgbClr val="FFFF00"/>
                </a:solidFill>
                <a:effectLst>
                  <a:outerShdw blurRad="127000" dist="200000" dir="2700000" algn="tl" rotWithShape="0">
                    <a:srgbClr val="000000">
                      <a:alpha val="30000"/>
                    </a:srgbClr>
                  </a:outerShdw>
                </a:effectLst>
                <a:latin typeface="Times New Roman" panose="02020603050405020304" pitchFamily="18" charset="0"/>
                <a:ea typeface="+mj-ea"/>
                <a:cs typeface="Times New Roman" panose="02020603050405020304" pitchFamily="18" charset="0"/>
              </a:rPr>
              <a:t> the head </a:t>
            </a:r>
            <a:r>
              <a:rPr lang="it-IT" sz="4800" b="1" cap="all" dirty="0" err="1">
                <a:ln w="6350">
                  <a:noFill/>
                </a:ln>
                <a:solidFill>
                  <a:srgbClr val="FFFF00"/>
                </a:solidFill>
                <a:effectLst>
                  <a:outerShdw blurRad="127000" dist="200000" dir="2700000" algn="tl" rotWithShape="0">
                    <a:srgbClr val="000000">
                      <a:alpha val="30000"/>
                    </a:srgbClr>
                  </a:outerShdw>
                </a:effectLst>
                <a:latin typeface="Times New Roman" panose="02020603050405020304" pitchFamily="18" charset="0"/>
                <a:ea typeface="+mj-ea"/>
                <a:cs typeface="Times New Roman" panose="02020603050405020304" pitchFamily="18" charset="0"/>
              </a:rPr>
              <a:t>will</a:t>
            </a:r>
            <a:r>
              <a:rPr lang="it-IT" sz="4800" b="1" cap="all" dirty="0">
                <a:ln w="6350">
                  <a:noFill/>
                </a:ln>
                <a:solidFill>
                  <a:srgbClr val="FFFF00"/>
                </a:solidFill>
                <a:effectLst>
                  <a:outerShdw blurRad="127000" dist="200000" dir="2700000" algn="tl" rotWithShape="0">
                    <a:srgbClr val="000000">
                      <a:alpha val="30000"/>
                    </a:srgbClr>
                  </a:outerShdw>
                </a:effectLst>
                <a:latin typeface="Times New Roman" panose="02020603050405020304" pitchFamily="18" charset="0"/>
                <a:ea typeface="+mj-ea"/>
                <a:cs typeface="Times New Roman" panose="02020603050405020304" pitchFamily="18" charset="0"/>
              </a:rPr>
              <a:t> </a:t>
            </a:r>
            <a:endParaRPr lang="it-IT" sz="4800" b="1" cap="all" dirty="0">
              <a:ln w="6350">
                <a:noFill/>
              </a:ln>
              <a:solidFill>
                <a:srgbClr val="FFFF00"/>
              </a:solidFill>
              <a:effectLst>
                <a:outerShdw blurRad="127000" dist="200000" dir="2700000" algn="tl" rotWithShape="0">
                  <a:srgbClr val="000000">
                    <a:alpha val="30000"/>
                  </a:srgbClr>
                </a:outerShdw>
              </a:effectLst>
              <a:latin typeface="Times New Roman" panose="02020603050405020304" pitchFamily="18" charset="0"/>
              <a:ea typeface="+mj-ea"/>
              <a:cs typeface="Times New Roman" panose="02020603050405020304" pitchFamily="18" charset="0"/>
            </a:endParaRPr>
          </a:p>
          <a:p>
            <a:pPr algn="ctr">
              <a:spcBef>
                <a:spcPct val="0"/>
              </a:spcBef>
            </a:pPr>
            <a:r>
              <a:rPr lang="it-IT" sz="4800" b="1" cap="all" dirty="0" err="1">
                <a:ln w="6350">
                  <a:noFill/>
                </a:ln>
                <a:solidFill>
                  <a:srgbClr val="FFFF00"/>
                </a:solidFill>
                <a:effectLst>
                  <a:outerShdw blurRad="127000" dist="200000" dir="2700000" algn="tl" rotWithShape="0">
                    <a:srgbClr val="000000">
                      <a:alpha val="30000"/>
                    </a:srgbClr>
                  </a:outerShdw>
                </a:effectLst>
                <a:latin typeface="Times New Roman" panose="02020603050405020304" pitchFamily="18" charset="0"/>
                <a:ea typeface="+mj-ea"/>
                <a:cs typeface="Times New Roman" panose="02020603050405020304" pitchFamily="18" charset="0"/>
              </a:rPr>
              <a:t>deliver</a:t>
            </a:r>
            <a:r>
              <a:rPr lang="it-IT" sz="4800" b="1" cap="all" dirty="0">
                <a:ln w="6350">
                  <a:noFill/>
                </a:ln>
                <a:solidFill>
                  <a:srgbClr val="FFFF00"/>
                </a:solidFill>
                <a:effectLst>
                  <a:outerShdw blurRad="127000" dist="200000" dir="2700000" algn="tl" rotWithShape="0">
                    <a:srgbClr val="000000">
                      <a:alpha val="30000"/>
                    </a:srgbClr>
                  </a:outerShdw>
                </a:effectLst>
                <a:latin typeface="Times New Roman" panose="02020603050405020304" pitchFamily="18" charset="0"/>
                <a:ea typeface="+mj-ea"/>
                <a:cs typeface="Times New Roman" panose="02020603050405020304" pitchFamily="18" charset="0"/>
              </a:rPr>
              <a:t> a </a:t>
            </a:r>
            <a:r>
              <a:rPr lang="it-IT" sz="4800" b="1" cap="all" dirty="0" err="1">
                <a:ln w="6350">
                  <a:noFill/>
                </a:ln>
                <a:solidFill>
                  <a:srgbClr val="FFFF00"/>
                </a:solidFill>
                <a:effectLst>
                  <a:outerShdw blurRad="127000" dist="200000" dir="2700000" algn="tl" rotWithShape="0">
                    <a:srgbClr val="000000">
                      <a:alpha val="30000"/>
                    </a:srgbClr>
                  </a:outerShdw>
                </a:effectLst>
                <a:latin typeface="Times New Roman" panose="02020603050405020304" pitchFamily="18" charset="0"/>
                <a:ea typeface="+mj-ea"/>
                <a:cs typeface="Times New Roman" panose="02020603050405020304" pitchFamily="18" charset="0"/>
              </a:rPr>
              <a:t>component</a:t>
            </a:r>
            <a:r>
              <a:rPr lang="it-IT" sz="4800" b="1" cap="all" dirty="0">
                <a:ln w="6350">
                  <a:noFill/>
                </a:ln>
                <a:solidFill>
                  <a:srgbClr val="FFFF00"/>
                </a:solidFill>
                <a:effectLst>
                  <a:outerShdw blurRad="127000" dist="200000" dir="2700000" algn="tl" rotWithShape="0">
                    <a:srgbClr val="000000">
                      <a:alpha val="30000"/>
                    </a:srgbClr>
                  </a:outerShdw>
                </a:effectLst>
                <a:latin typeface="Times New Roman" panose="02020603050405020304" pitchFamily="18" charset="0"/>
                <a:ea typeface="+mj-ea"/>
                <a:cs typeface="Times New Roman" panose="02020603050405020304" pitchFamily="18" charset="0"/>
              </a:rPr>
              <a:t> </a:t>
            </a:r>
            <a:r>
              <a:rPr lang="it-IT" sz="4800" b="1" cap="all" dirty="0" err="1">
                <a:ln w="6350">
                  <a:noFill/>
                </a:ln>
                <a:solidFill>
                  <a:srgbClr val="FFFF00"/>
                </a:solidFill>
                <a:effectLst>
                  <a:outerShdw blurRad="127000" dist="200000" dir="2700000" algn="tl" rotWithShape="0">
                    <a:srgbClr val="000000">
                      <a:alpha val="30000"/>
                    </a:srgbClr>
                  </a:outerShdw>
                </a:effectLst>
                <a:latin typeface="Times New Roman" panose="02020603050405020304" pitchFamily="18" charset="0"/>
                <a:ea typeface="+mj-ea"/>
                <a:cs typeface="Times New Roman" panose="02020603050405020304" pitchFamily="18" charset="0"/>
              </a:rPr>
              <a:t>of</a:t>
            </a:r>
            <a:r>
              <a:rPr lang="it-IT" sz="4800" b="1" cap="all" dirty="0">
                <a:ln w="6350">
                  <a:noFill/>
                </a:ln>
                <a:solidFill>
                  <a:srgbClr val="FFFF00"/>
                </a:solidFill>
                <a:effectLst>
                  <a:outerShdw blurRad="127000" dist="200000" dir="2700000" algn="tl" rotWithShape="0">
                    <a:srgbClr val="000000">
                      <a:alpha val="30000"/>
                    </a:srgbClr>
                  </a:outerShdw>
                </a:effectLst>
                <a:latin typeface="Times New Roman" panose="02020603050405020304" pitchFamily="18" charset="0"/>
                <a:ea typeface="+mj-ea"/>
                <a:cs typeface="Times New Roman" panose="02020603050405020304" pitchFamily="18" charset="0"/>
              </a:rPr>
              <a:t> </a:t>
            </a:r>
            <a:endParaRPr lang="it-IT" sz="4800" b="1" cap="all" dirty="0">
              <a:ln w="6350">
                <a:noFill/>
              </a:ln>
              <a:solidFill>
                <a:srgbClr val="FFFF00"/>
              </a:solidFill>
              <a:effectLst>
                <a:outerShdw blurRad="127000" dist="200000" dir="2700000" algn="tl" rotWithShape="0">
                  <a:srgbClr val="000000">
                    <a:alpha val="30000"/>
                  </a:srgbClr>
                </a:outerShdw>
              </a:effectLst>
              <a:latin typeface="Times New Roman" panose="02020603050405020304" pitchFamily="18" charset="0"/>
              <a:ea typeface="+mj-ea"/>
              <a:cs typeface="Times New Roman" panose="02020603050405020304" pitchFamily="18" charset="0"/>
            </a:endParaRPr>
          </a:p>
          <a:p>
            <a:pPr algn="ctr">
              <a:spcBef>
                <a:spcPct val="0"/>
              </a:spcBef>
            </a:pPr>
            <a:r>
              <a:rPr lang="it-IT" sz="4800" b="1" cap="all" dirty="0" err="1">
                <a:ln w="6350">
                  <a:noFill/>
                </a:ln>
                <a:solidFill>
                  <a:srgbClr val="FFFF00"/>
                </a:solidFill>
                <a:effectLst>
                  <a:outerShdw blurRad="127000" dist="200000" dir="2700000" algn="tl" rotWithShape="0">
                    <a:srgbClr val="000000">
                      <a:alpha val="30000"/>
                    </a:srgbClr>
                  </a:outerShdw>
                </a:effectLst>
                <a:latin typeface="Times New Roman" panose="02020603050405020304" pitchFamily="18" charset="0"/>
                <a:ea typeface="+mj-ea"/>
                <a:cs typeface="Times New Roman" panose="02020603050405020304" pitchFamily="18" charset="0"/>
              </a:rPr>
              <a:t>force</a:t>
            </a:r>
            <a:r>
              <a:rPr lang="it-IT" sz="4800" b="1" cap="all" dirty="0">
                <a:ln w="6350">
                  <a:noFill/>
                </a:ln>
                <a:solidFill>
                  <a:srgbClr val="FFFF00"/>
                </a:solidFill>
                <a:effectLst>
                  <a:outerShdw blurRad="127000" dist="200000" dir="2700000" algn="tl" rotWithShape="0">
                    <a:srgbClr val="000000">
                      <a:alpha val="30000"/>
                    </a:srgbClr>
                  </a:outerShdw>
                </a:effectLst>
                <a:latin typeface="Times New Roman" panose="02020603050405020304" pitchFamily="18" charset="0"/>
                <a:ea typeface="+mj-ea"/>
                <a:cs typeface="Times New Roman" panose="02020603050405020304" pitchFamily="18" charset="0"/>
              </a:rPr>
              <a:t> </a:t>
            </a:r>
            <a:r>
              <a:rPr lang="it-IT" sz="4800" b="1" cap="all" dirty="0" err="1">
                <a:ln w="6350">
                  <a:noFill/>
                </a:ln>
                <a:solidFill>
                  <a:srgbClr val="FFFF00"/>
                </a:solidFill>
                <a:effectLst>
                  <a:outerShdw blurRad="127000" dist="200000" dir="2700000" algn="tl" rotWithShape="0">
                    <a:srgbClr val="000000">
                      <a:alpha val="30000"/>
                    </a:srgbClr>
                  </a:outerShdw>
                </a:effectLst>
                <a:latin typeface="Times New Roman" panose="02020603050405020304" pitchFamily="18" charset="0"/>
                <a:ea typeface="+mj-ea"/>
                <a:cs typeface="Times New Roman" panose="02020603050405020304" pitchFamily="18" charset="0"/>
              </a:rPr>
              <a:t>to</a:t>
            </a:r>
            <a:r>
              <a:rPr lang="it-IT" sz="4800" b="1" cap="all" dirty="0">
                <a:ln w="6350">
                  <a:noFill/>
                </a:ln>
                <a:solidFill>
                  <a:srgbClr val="FFFF00"/>
                </a:solidFill>
                <a:effectLst>
                  <a:outerShdw blurRad="127000" dist="200000" dir="2700000" algn="tl" rotWithShape="0">
                    <a:srgbClr val="000000">
                      <a:alpha val="30000"/>
                    </a:srgbClr>
                  </a:outerShdw>
                </a:effectLst>
                <a:latin typeface="Times New Roman" panose="02020603050405020304" pitchFamily="18" charset="0"/>
                <a:ea typeface="+mj-ea"/>
                <a:cs typeface="Times New Roman" panose="02020603050405020304" pitchFamily="18" charset="0"/>
              </a:rPr>
              <a:t> the </a:t>
            </a:r>
            <a:r>
              <a:rPr lang="it-IT" sz="4800" b="1" cap="all" dirty="0" err="1">
                <a:ln w="6350">
                  <a:noFill/>
                </a:ln>
                <a:solidFill>
                  <a:srgbClr val="FFFF00"/>
                </a:solidFill>
                <a:effectLst>
                  <a:outerShdw blurRad="127000" dist="200000" dir="2700000" algn="tl" rotWithShape="0">
                    <a:srgbClr val="000000">
                      <a:alpha val="30000"/>
                    </a:srgbClr>
                  </a:outerShdw>
                </a:effectLst>
                <a:latin typeface="Times New Roman" panose="02020603050405020304" pitchFamily="18" charset="0"/>
                <a:ea typeface="+mj-ea"/>
                <a:cs typeface="Times New Roman" panose="02020603050405020304" pitchFamily="18" charset="0"/>
              </a:rPr>
              <a:t>jaw</a:t>
            </a:r>
            <a:r>
              <a:rPr lang="it-IT" sz="4800" b="1" cap="all" dirty="0">
                <a:ln w="6350">
                  <a:noFill/>
                </a:ln>
                <a:solidFill>
                  <a:srgbClr val="FFFF00"/>
                </a:solidFill>
                <a:effectLst>
                  <a:outerShdw blurRad="127000" dist="200000" dir="2700000" algn="tl" rotWithShape="0">
                    <a:srgbClr val="000000">
                      <a:alpha val="30000"/>
                    </a:srgbClr>
                  </a:outerShdw>
                </a:effectLst>
                <a:latin typeface="Times New Roman" panose="02020603050405020304" pitchFamily="18" charset="0"/>
                <a:ea typeface="+mj-ea"/>
                <a:cs typeface="Times New Roman" panose="02020603050405020304" pitchFamily="18" charset="0"/>
              </a:rPr>
              <a:t> joint</a:t>
            </a:r>
            <a:endParaRPr lang="it-IT" sz="4800" b="1" cap="all" dirty="0">
              <a:ln w="6350">
                <a:noFill/>
              </a:ln>
              <a:solidFill>
                <a:srgbClr val="FFFF00"/>
              </a:solidFill>
              <a:effectLst>
                <a:outerShdw blurRad="127000" dist="200000" dir="2700000" algn="tl" rotWithShape="0">
                  <a:srgbClr val="000000">
                    <a:alpha val="30000"/>
                  </a:srgbClr>
                </a:outerShdw>
              </a:effectLst>
              <a:latin typeface="Times New Roman" panose="02020603050405020304" pitchFamily="18" charset="0"/>
              <a:ea typeface="+mj-ea"/>
              <a:cs typeface="Times New Roman" panose="02020603050405020304" pitchFamily="18"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a:solidFill>
                  <a:schemeClr val="tx1"/>
                </a:solidFill>
                <a:latin typeface="Times New Roman" panose="02020603050405020304" pitchFamily="18" charset="0"/>
                <a:cs typeface="Times New Roman" panose="02020603050405020304" pitchFamily="18" charset="0"/>
              </a:rPr>
              <a:t>A </a:t>
            </a:r>
            <a:r>
              <a:rPr lang="it-IT" dirty="0" err="1">
                <a:solidFill>
                  <a:schemeClr val="tx1"/>
                </a:solidFill>
                <a:latin typeface="Times New Roman" panose="02020603050405020304" pitchFamily="18" charset="0"/>
                <a:cs typeface="Times New Roman" panose="02020603050405020304" pitchFamily="18" charset="0"/>
              </a:rPr>
              <a:t>safer</a:t>
            </a:r>
            <a:r>
              <a:rPr lang="it-IT" dirty="0">
                <a:solidFill>
                  <a:schemeClr val="tx1"/>
                </a:solidFill>
                <a:latin typeface="Times New Roman" panose="02020603050405020304" pitchFamily="18" charset="0"/>
                <a:cs typeface="Times New Roman" panose="02020603050405020304" pitchFamily="18" charset="0"/>
              </a:rPr>
              <a:t> boxing </a:t>
            </a:r>
            <a:r>
              <a:rPr lang="it-IT" dirty="0" err="1">
                <a:solidFill>
                  <a:schemeClr val="tx1"/>
                </a:solidFill>
                <a:latin typeface="Times New Roman" panose="02020603050405020304" pitchFamily="18" charset="0"/>
                <a:cs typeface="Times New Roman" panose="02020603050405020304" pitchFamily="18" charset="0"/>
              </a:rPr>
              <a:t>glove</a:t>
            </a:r>
            <a:r>
              <a:rPr lang="it-IT" dirty="0">
                <a:solidFill>
                  <a:schemeClr val="tx1"/>
                </a:solidFill>
                <a:latin typeface="Times New Roman" panose="02020603050405020304" pitchFamily="18" charset="0"/>
                <a:cs typeface="Times New Roman" panose="02020603050405020304" pitchFamily="18" charset="0"/>
              </a:rPr>
              <a:t> (</a:t>
            </a:r>
            <a:r>
              <a:rPr lang="it-IT" dirty="0" err="1">
                <a:solidFill>
                  <a:schemeClr val="tx1"/>
                </a:solidFill>
                <a:latin typeface="Times New Roman" panose="02020603050405020304" pitchFamily="18" charset="0"/>
                <a:cs typeface="Times New Roman" panose="02020603050405020304" pitchFamily="18" charset="0"/>
              </a:rPr>
              <a:t>C.Noble</a:t>
            </a:r>
            <a:r>
              <a:rPr lang="it-IT" dirty="0">
                <a:solidFill>
                  <a:schemeClr val="tx1"/>
                </a:solidFill>
                <a:latin typeface="Times New Roman" panose="02020603050405020304" pitchFamily="18" charset="0"/>
                <a:cs typeface="Times New Roman" panose="02020603050405020304" pitchFamily="18" charset="0"/>
              </a:rPr>
              <a:t>)</a:t>
            </a:r>
            <a:endParaRPr lang="en-GB" dirty="0">
              <a:solidFill>
                <a:schemeClr val="tx1"/>
              </a:solidFill>
              <a:latin typeface="Times New Roman" panose="02020603050405020304" pitchFamily="18" charset="0"/>
              <a:cs typeface="Times New Roman" panose="02020603050405020304" pitchFamily="18" charset="0"/>
            </a:endParaRPr>
          </a:p>
        </p:txBody>
      </p:sp>
      <p:sp>
        <p:nvSpPr>
          <p:cNvPr id="3" name="Segnaposto contenuto 2"/>
          <p:cNvSpPr>
            <a:spLocks noGrp="1"/>
          </p:cNvSpPr>
          <p:nvPr>
            <p:ph idx="1"/>
          </p:nvPr>
        </p:nvSpPr>
        <p:spPr/>
        <p:txBody>
          <a:bodyPr/>
          <a:lstStyle/>
          <a:p>
            <a:pPr marL="0" indent="0" algn="just">
              <a:buNone/>
            </a:pPr>
            <a:endParaRPr lang="it-IT" dirty="0"/>
          </a:p>
          <a:p>
            <a:pPr marL="0" indent="0" algn="just">
              <a:buNone/>
            </a:pPr>
            <a:r>
              <a:rPr lang="it-IT" dirty="0">
                <a:latin typeface="Times New Roman" panose="02020603050405020304" pitchFamily="18" charset="0"/>
                <a:cs typeface="Times New Roman" panose="02020603050405020304" pitchFamily="18" charset="0"/>
              </a:rPr>
              <a:t>As punch maximum </a:t>
            </a:r>
            <a:r>
              <a:rPr lang="it-IT" dirty="0" err="1">
                <a:latin typeface="Times New Roman" panose="02020603050405020304" pitchFamily="18" charset="0"/>
                <a:cs typeface="Times New Roman" panose="02020603050405020304" pitchFamily="18" charset="0"/>
              </a:rPr>
              <a:t>velocity</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is</a:t>
            </a:r>
            <a:r>
              <a:rPr lang="it-IT" dirty="0">
                <a:latin typeface="Times New Roman" panose="02020603050405020304" pitchFamily="18" charset="0"/>
                <a:cs typeface="Times New Roman" panose="02020603050405020304" pitchFamily="18" charset="0"/>
              </a:rPr>
              <a:t> 9 to 16 m sec</a:t>
            </a:r>
            <a:r>
              <a:rPr lang="it-IT" baseline="30000" dirty="0">
                <a:latin typeface="Times New Roman" panose="02020603050405020304" pitchFamily="18" charset="0"/>
                <a:cs typeface="Times New Roman" panose="02020603050405020304" pitchFamily="18" charset="0"/>
              </a:rPr>
              <a:t>-1</a:t>
            </a:r>
            <a:r>
              <a:rPr lang="it-IT" dirty="0">
                <a:latin typeface="Times New Roman" panose="02020603050405020304" pitchFamily="18" charset="0"/>
                <a:cs typeface="Times New Roman" panose="02020603050405020304" pitchFamily="18" charset="0"/>
              </a:rPr>
              <a:t> (32 to 58 km h</a:t>
            </a:r>
            <a:r>
              <a:rPr lang="it-IT" baseline="30000" dirty="0">
                <a:latin typeface="Times New Roman" panose="02020603050405020304" pitchFamily="18" charset="0"/>
                <a:cs typeface="Times New Roman" panose="02020603050405020304" pitchFamily="18" charset="0"/>
              </a:rPr>
              <a:t>-1</a:t>
            </a:r>
            <a:r>
              <a:rPr lang="it-IT" dirty="0">
                <a:latin typeface="Times New Roman" panose="02020603050405020304" pitchFamily="18" charset="0"/>
                <a:cs typeface="Times New Roman" panose="02020603050405020304" pitchFamily="18" charset="0"/>
              </a:rPr>
              <a:t>) and maximum </a:t>
            </a:r>
            <a:r>
              <a:rPr lang="it-IT" dirty="0" err="1">
                <a:latin typeface="Times New Roman" panose="02020603050405020304" pitchFamily="18" charset="0"/>
                <a:cs typeface="Times New Roman" panose="02020603050405020304" pitchFamily="18" charset="0"/>
              </a:rPr>
              <a:t>acceleration</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is</a:t>
            </a:r>
            <a:r>
              <a:rPr lang="it-IT" dirty="0">
                <a:latin typeface="Times New Roman" panose="02020603050405020304" pitchFamily="18" charset="0"/>
                <a:cs typeface="Times New Roman" panose="02020603050405020304" pitchFamily="18" charset="0"/>
              </a:rPr>
              <a:t> 30 to 110 m sec</a:t>
            </a:r>
            <a:r>
              <a:rPr lang="it-IT" baseline="30000" dirty="0">
                <a:latin typeface="Times New Roman" panose="02020603050405020304" pitchFamily="18" charset="0"/>
                <a:cs typeface="Times New Roman" panose="02020603050405020304" pitchFamily="18" charset="0"/>
              </a:rPr>
              <a:t>-2</a:t>
            </a:r>
            <a:r>
              <a:rPr lang="it-IT" dirty="0">
                <a:latin typeface="Times New Roman" panose="02020603050405020304" pitchFamily="18" charset="0"/>
                <a:cs typeface="Times New Roman" panose="02020603050405020304" pitchFamily="18" charset="0"/>
              </a:rPr>
              <a:t>, boxing </a:t>
            </a:r>
            <a:r>
              <a:rPr lang="it-IT" dirty="0" err="1">
                <a:latin typeface="Times New Roman" panose="02020603050405020304" pitchFamily="18" charset="0"/>
                <a:cs typeface="Times New Roman" panose="02020603050405020304" pitchFamily="18" charset="0"/>
              </a:rPr>
              <a:t>gloves</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until</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recently</a:t>
            </a:r>
            <a:r>
              <a:rPr lang="it-IT" dirty="0">
                <a:latin typeface="Times New Roman" panose="02020603050405020304" pitchFamily="18" charset="0"/>
                <a:cs typeface="Times New Roman" panose="02020603050405020304" pitchFamily="18" charset="0"/>
              </a:rPr>
              <a:t> made of fibre, are </a:t>
            </a:r>
            <a:r>
              <a:rPr lang="it-IT" dirty="0" err="1">
                <a:latin typeface="Times New Roman" panose="02020603050405020304" pitchFamily="18" charset="0"/>
                <a:cs typeface="Times New Roman" panose="02020603050405020304" pitchFamily="18" charset="0"/>
              </a:rPr>
              <a:t>now</a:t>
            </a:r>
            <a:r>
              <a:rPr lang="it-IT" dirty="0">
                <a:latin typeface="Times New Roman" panose="02020603050405020304" pitchFamily="18" charset="0"/>
                <a:cs typeface="Times New Roman" panose="02020603050405020304" pitchFamily="18" charset="0"/>
              </a:rPr>
              <a:t> made of </a:t>
            </a:r>
            <a:r>
              <a:rPr lang="it-IT" dirty="0" err="1">
                <a:latin typeface="Times New Roman" panose="02020603050405020304" pitchFamily="18" charset="0"/>
                <a:cs typeface="Times New Roman" panose="02020603050405020304" pitchFamily="18" charset="0"/>
              </a:rPr>
              <a:t>elastomeres</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closed</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cell</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foams</a:t>
            </a:r>
            <a:r>
              <a:rPr lang="it-IT" dirty="0">
                <a:latin typeface="Times New Roman" panose="02020603050405020304" pitchFamily="18" charset="0"/>
                <a:cs typeface="Times New Roman" panose="02020603050405020304" pitchFamily="18" charset="0"/>
              </a:rPr>
              <a:t>).</a:t>
            </a:r>
            <a:endParaRPr lang="it-IT" dirty="0">
              <a:latin typeface="Times New Roman" panose="02020603050405020304" pitchFamily="18" charset="0"/>
              <a:cs typeface="Times New Roman" panose="02020603050405020304" pitchFamily="18" charset="0"/>
            </a:endParaRPr>
          </a:p>
          <a:p>
            <a:pPr marL="0" indent="0" algn="just">
              <a:buNone/>
            </a:pPr>
            <a:endParaRPr lang="it-IT" dirty="0">
              <a:latin typeface="Times New Roman" panose="02020603050405020304" pitchFamily="18" charset="0"/>
              <a:cs typeface="Times New Roman" panose="02020603050405020304" pitchFamily="18" charset="0"/>
            </a:endParaRPr>
          </a:p>
          <a:p>
            <a:pPr marL="0" indent="0" algn="just">
              <a:buNone/>
            </a:pPr>
            <a:r>
              <a:rPr lang="it-IT" dirty="0" err="1">
                <a:latin typeface="Times New Roman" panose="02020603050405020304" pitchFamily="18" charset="0"/>
                <a:cs typeface="Times New Roman" panose="02020603050405020304" pitchFamily="18" charset="0"/>
              </a:rPr>
              <a:t>These</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substances</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when</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compressed</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return</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rapidly</a:t>
            </a:r>
            <a:r>
              <a:rPr lang="it-IT" dirty="0">
                <a:latin typeface="Times New Roman" panose="02020603050405020304" pitchFamily="18" charset="0"/>
                <a:cs typeface="Times New Roman" panose="02020603050405020304" pitchFamily="18" charset="0"/>
              </a:rPr>
              <a:t> to </a:t>
            </a:r>
            <a:r>
              <a:rPr lang="it-IT" dirty="0" err="1">
                <a:latin typeface="Times New Roman" panose="02020603050405020304" pitchFamily="18" charset="0"/>
                <a:cs typeface="Times New Roman" panose="02020603050405020304" pitchFamily="18" charset="0"/>
              </a:rPr>
              <a:t>their</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original</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shape</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quickly</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type</a:t>
            </a:r>
            <a:r>
              <a:rPr lang="it-IT" dirty="0">
                <a:latin typeface="Times New Roman" panose="02020603050405020304" pitchFamily="18" charset="0"/>
                <a:cs typeface="Times New Roman" panose="02020603050405020304" pitchFamily="18" charset="0"/>
              </a:rPr>
              <a:t> 1) or </a:t>
            </a:r>
            <a:r>
              <a:rPr lang="it-IT" dirty="0" err="1">
                <a:latin typeface="Times New Roman" panose="02020603050405020304" pitchFamily="18" charset="0"/>
                <a:cs typeface="Times New Roman" panose="02020603050405020304" pitchFamily="18" charset="0"/>
              </a:rPr>
              <a:t>slowly</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type</a:t>
            </a:r>
            <a:r>
              <a:rPr lang="it-IT" dirty="0">
                <a:latin typeface="Times New Roman" panose="02020603050405020304" pitchFamily="18" charset="0"/>
                <a:cs typeface="Times New Roman" panose="02020603050405020304" pitchFamily="18" charset="0"/>
              </a:rPr>
              <a:t> 2), with </a:t>
            </a:r>
            <a:r>
              <a:rPr lang="it-IT" dirty="0" err="1">
                <a:latin typeface="Times New Roman" panose="02020603050405020304" pitchFamily="18" charset="0"/>
                <a:cs typeface="Times New Roman" panose="02020603050405020304" pitchFamily="18" charset="0"/>
              </a:rPr>
              <a:t>different</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energy</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absorption</a:t>
            </a:r>
            <a:r>
              <a:rPr lang="it-IT" dirty="0">
                <a:latin typeface="Times New Roman" panose="02020603050405020304" pitchFamily="18" charset="0"/>
                <a:cs typeface="Times New Roman" panose="02020603050405020304" pitchFamily="18" charset="0"/>
              </a:rPr>
              <a:t>.</a:t>
            </a:r>
            <a:endParaRPr lang="en-GB"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solidFill>
                  <a:schemeClr val="tx1"/>
                </a:solidFill>
                <a:latin typeface="Times New Roman" panose="02020603050405020304" pitchFamily="18" charset="0"/>
                <a:cs typeface="Times New Roman" panose="02020603050405020304" pitchFamily="18" charset="0"/>
              </a:rPr>
              <a:t> </a:t>
            </a:r>
            <a:r>
              <a:rPr lang="it-IT" dirty="0">
                <a:solidFill>
                  <a:srgbClr val="FFFF00"/>
                </a:solidFill>
                <a:latin typeface="Times New Roman" panose="02020603050405020304" pitchFamily="18" charset="0"/>
                <a:cs typeface="Times New Roman" panose="02020603050405020304" pitchFamily="18" charset="0"/>
              </a:rPr>
              <a:t>Peak punch </a:t>
            </a:r>
            <a:r>
              <a:rPr lang="it-IT" dirty="0" err="1">
                <a:solidFill>
                  <a:srgbClr val="FFFF00"/>
                </a:solidFill>
                <a:latin typeface="Times New Roman" panose="02020603050405020304" pitchFamily="18" charset="0"/>
                <a:cs typeface="Times New Roman" panose="02020603050405020304" pitchFamily="18" charset="0"/>
              </a:rPr>
              <a:t>force</a:t>
            </a:r>
            <a:endParaRPr lang="it-IT" dirty="0">
              <a:solidFill>
                <a:srgbClr val="FFFF00"/>
              </a:solidFill>
              <a:latin typeface="Times New Roman" panose="02020603050405020304" pitchFamily="18" charset="0"/>
              <a:cs typeface="Times New Roman" panose="02020603050405020304" pitchFamily="18" charset="0"/>
            </a:endParaRPr>
          </a:p>
        </p:txBody>
      </p:sp>
      <p:sp>
        <p:nvSpPr>
          <p:cNvPr id="3" name="Segnaposto contenuto 2"/>
          <p:cNvSpPr>
            <a:spLocks noGrp="1"/>
          </p:cNvSpPr>
          <p:nvPr>
            <p:ph idx="1"/>
          </p:nvPr>
        </p:nvSpPr>
        <p:spPr/>
        <p:txBody>
          <a:bodyPr/>
          <a:lstStyle/>
          <a:p>
            <a:pPr marL="468630" indent="-457200"/>
            <a:r>
              <a:rPr lang="it-IT" dirty="0" err="1"/>
              <a:t>Rotation</a:t>
            </a:r>
            <a:r>
              <a:rPr lang="it-IT" dirty="0"/>
              <a:t> and </a:t>
            </a:r>
            <a:r>
              <a:rPr lang="it-IT" dirty="0" err="1"/>
              <a:t>acceleration</a:t>
            </a:r>
            <a:r>
              <a:rPr lang="it-IT" dirty="0"/>
              <a:t> generate major brain injury and </a:t>
            </a:r>
            <a:r>
              <a:rPr lang="it-IT" dirty="0" err="1"/>
              <a:t>even</a:t>
            </a:r>
            <a:r>
              <a:rPr lang="it-IT" dirty="0"/>
              <a:t> </a:t>
            </a:r>
            <a:r>
              <a:rPr lang="it-IT" dirty="0" err="1"/>
              <a:t>death</a:t>
            </a:r>
            <a:r>
              <a:rPr lang="it-IT" dirty="0"/>
              <a:t>.</a:t>
            </a:r>
            <a:endParaRPr lang="it-IT" dirty="0"/>
          </a:p>
          <a:p>
            <a:pPr marL="468630" indent="-457200"/>
            <a:r>
              <a:rPr lang="it-IT" dirty="0" err="1"/>
              <a:t>Rotational</a:t>
            </a:r>
            <a:r>
              <a:rPr lang="it-IT" dirty="0"/>
              <a:t> </a:t>
            </a:r>
            <a:r>
              <a:rPr lang="it-IT" dirty="0" err="1"/>
              <a:t>acceleration</a:t>
            </a:r>
            <a:r>
              <a:rPr lang="it-IT" dirty="0"/>
              <a:t> </a:t>
            </a:r>
            <a:r>
              <a:rPr lang="it-IT" dirty="0" err="1"/>
              <a:t>is</a:t>
            </a:r>
            <a:r>
              <a:rPr lang="it-IT" dirty="0"/>
              <a:t> </a:t>
            </a:r>
            <a:r>
              <a:rPr lang="it-IT" dirty="0" err="1"/>
              <a:t>measured</a:t>
            </a:r>
            <a:r>
              <a:rPr lang="it-IT" dirty="0"/>
              <a:t> in </a:t>
            </a:r>
            <a:r>
              <a:rPr lang="it-IT" dirty="0" err="1"/>
              <a:t>Radians</a:t>
            </a:r>
            <a:r>
              <a:rPr lang="it-IT" dirty="0"/>
              <a:t> sec</a:t>
            </a:r>
            <a:r>
              <a:rPr lang="it-IT" baseline="30000" dirty="0"/>
              <a:t>-2</a:t>
            </a:r>
            <a:r>
              <a:rPr lang="it-IT" dirty="0"/>
              <a:t>.</a:t>
            </a:r>
            <a:endParaRPr lang="it-IT" dirty="0"/>
          </a:p>
          <a:p>
            <a:pPr marL="468630" indent="-457200"/>
            <a:r>
              <a:rPr lang="it-IT" dirty="0"/>
              <a:t>An </a:t>
            </a:r>
            <a:r>
              <a:rPr lang="it-IT" dirty="0" err="1"/>
              <a:t>acceleration</a:t>
            </a:r>
            <a:r>
              <a:rPr lang="it-IT" dirty="0"/>
              <a:t> over 4500 R sec</a:t>
            </a:r>
            <a:r>
              <a:rPr lang="it-IT" baseline="30000" dirty="0"/>
              <a:t>-2</a:t>
            </a:r>
            <a:r>
              <a:rPr lang="it-IT" dirty="0"/>
              <a:t> </a:t>
            </a:r>
            <a:r>
              <a:rPr lang="it-IT" dirty="0" err="1"/>
              <a:t>will</a:t>
            </a:r>
            <a:r>
              <a:rPr lang="it-IT" dirty="0"/>
              <a:t> cause </a:t>
            </a:r>
            <a:r>
              <a:rPr lang="it-IT" dirty="0" err="1"/>
              <a:t>concussion</a:t>
            </a:r>
            <a:r>
              <a:rPr lang="it-IT" dirty="0"/>
              <a:t>, </a:t>
            </a:r>
            <a:r>
              <a:rPr lang="it-IT" dirty="0" err="1"/>
              <a:t>which</a:t>
            </a:r>
            <a:r>
              <a:rPr lang="it-IT" dirty="0"/>
              <a:t> </a:t>
            </a:r>
            <a:r>
              <a:rPr lang="it-IT" dirty="0" err="1"/>
              <a:t>is</a:t>
            </a:r>
            <a:r>
              <a:rPr lang="it-IT" dirty="0"/>
              <a:t> </a:t>
            </a:r>
            <a:r>
              <a:rPr lang="it-IT" dirty="0" err="1"/>
              <a:t>temporary</a:t>
            </a:r>
            <a:r>
              <a:rPr lang="it-IT" dirty="0"/>
              <a:t> brain </a:t>
            </a:r>
            <a:r>
              <a:rPr lang="it-IT" dirty="0" err="1"/>
              <a:t>disfunction</a:t>
            </a:r>
            <a:r>
              <a:rPr lang="it-IT" dirty="0"/>
              <a:t> with no </a:t>
            </a:r>
            <a:r>
              <a:rPr lang="it-IT" dirty="0" err="1"/>
              <a:t>permanent</a:t>
            </a:r>
            <a:r>
              <a:rPr lang="it-IT" dirty="0"/>
              <a:t> brain </a:t>
            </a:r>
            <a:r>
              <a:rPr lang="it-IT" dirty="0" err="1"/>
              <a:t>damage</a:t>
            </a:r>
            <a:r>
              <a:rPr lang="it-IT" dirty="0"/>
              <a:t>.</a:t>
            </a:r>
            <a:endParaRPr lang="it-IT" dirty="0"/>
          </a:p>
          <a:p>
            <a:pPr marL="468630" indent="-457200"/>
            <a:r>
              <a:rPr lang="it-IT" dirty="0"/>
              <a:t>The </a:t>
            </a:r>
            <a:r>
              <a:rPr lang="it-IT" dirty="0" err="1"/>
              <a:t>level</a:t>
            </a:r>
            <a:r>
              <a:rPr lang="it-IT" dirty="0"/>
              <a:t> for severe brain </a:t>
            </a:r>
            <a:r>
              <a:rPr lang="it-IT" dirty="0" err="1"/>
              <a:t>damage</a:t>
            </a:r>
            <a:r>
              <a:rPr lang="it-IT" dirty="0"/>
              <a:t> </a:t>
            </a:r>
            <a:r>
              <a:rPr lang="it-IT" dirty="0" err="1"/>
              <a:t>is</a:t>
            </a:r>
            <a:r>
              <a:rPr lang="it-IT" dirty="0"/>
              <a:t> 18000 R sec</a:t>
            </a:r>
            <a:r>
              <a:rPr lang="it-IT" baseline="30000" dirty="0"/>
              <a:t>-2</a:t>
            </a:r>
            <a:r>
              <a:rPr lang="it-IT" dirty="0"/>
              <a:t> .</a:t>
            </a:r>
            <a:endParaRPr lang="it-IT" dirty="0"/>
          </a:p>
          <a:p>
            <a:pPr algn="just">
              <a:buNone/>
            </a:pPr>
            <a:endParaRPr lang="it-IT" baseline="30000"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a:solidFill>
                  <a:schemeClr val="tx1"/>
                </a:solidFill>
                <a:latin typeface="Times New Roman" panose="02020603050405020304" pitchFamily="18" charset="0"/>
                <a:cs typeface="Times New Roman" panose="02020603050405020304" pitchFamily="18" charset="0"/>
              </a:rPr>
              <a:t>A </a:t>
            </a:r>
            <a:r>
              <a:rPr lang="it-IT" dirty="0" err="1">
                <a:solidFill>
                  <a:schemeClr val="tx1"/>
                </a:solidFill>
                <a:latin typeface="Times New Roman" panose="02020603050405020304" pitchFamily="18" charset="0"/>
                <a:cs typeface="Times New Roman" panose="02020603050405020304" pitchFamily="18" charset="0"/>
              </a:rPr>
              <a:t>safer</a:t>
            </a:r>
            <a:r>
              <a:rPr lang="it-IT" dirty="0">
                <a:solidFill>
                  <a:schemeClr val="tx1"/>
                </a:solidFill>
                <a:latin typeface="Times New Roman" panose="02020603050405020304" pitchFamily="18" charset="0"/>
                <a:cs typeface="Times New Roman" panose="02020603050405020304" pitchFamily="18" charset="0"/>
              </a:rPr>
              <a:t> boxing </a:t>
            </a:r>
            <a:r>
              <a:rPr lang="it-IT" dirty="0" err="1">
                <a:solidFill>
                  <a:schemeClr val="tx1"/>
                </a:solidFill>
                <a:latin typeface="Times New Roman" panose="02020603050405020304" pitchFamily="18" charset="0"/>
                <a:cs typeface="Times New Roman" panose="02020603050405020304" pitchFamily="18" charset="0"/>
              </a:rPr>
              <a:t>glove</a:t>
            </a:r>
            <a:r>
              <a:rPr lang="it-IT" dirty="0">
                <a:solidFill>
                  <a:schemeClr val="tx1"/>
                </a:solidFill>
                <a:latin typeface="Times New Roman" panose="02020603050405020304" pitchFamily="18" charset="0"/>
                <a:cs typeface="Times New Roman" panose="02020603050405020304" pitchFamily="18" charset="0"/>
              </a:rPr>
              <a:t> (</a:t>
            </a:r>
            <a:r>
              <a:rPr lang="it-IT" dirty="0" err="1">
                <a:solidFill>
                  <a:schemeClr val="tx1"/>
                </a:solidFill>
                <a:latin typeface="Times New Roman" panose="02020603050405020304" pitchFamily="18" charset="0"/>
                <a:cs typeface="Times New Roman" panose="02020603050405020304" pitchFamily="18" charset="0"/>
              </a:rPr>
              <a:t>C.Noble</a:t>
            </a:r>
            <a:r>
              <a:rPr lang="it-IT" dirty="0">
                <a:solidFill>
                  <a:schemeClr val="tx1"/>
                </a:solidFill>
                <a:latin typeface="Times New Roman" panose="02020603050405020304" pitchFamily="18" charset="0"/>
                <a:cs typeface="Times New Roman" panose="02020603050405020304" pitchFamily="18" charset="0"/>
              </a:rPr>
              <a:t>)</a:t>
            </a:r>
            <a:endParaRPr lang="en-GB" dirty="0">
              <a:solidFill>
                <a:schemeClr val="tx1"/>
              </a:solidFill>
              <a:latin typeface="Times New Roman" panose="02020603050405020304" pitchFamily="18" charset="0"/>
              <a:cs typeface="Times New Roman" panose="02020603050405020304" pitchFamily="18" charset="0"/>
            </a:endParaRPr>
          </a:p>
        </p:txBody>
      </p:sp>
      <p:sp>
        <p:nvSpPr>
          <p:cNvPr id="3" name="Segnaposto contenuto 2"/>
          <p:cNvSpPr>
            <a:spLocks noGrp="1"/>
          </p:cNvSpPr>
          <p:nvPr>
            <p:ph idx="1"/>
          </p:nvPr>
        </p:nvSpPr>
        <p:spPr/>
        <p:txBody>
          <a:bodyPr/>
          <a:lstStyle/>
          <a:p>
            <a:pPr marL="0" indent="0" algn="just">
              <a:buNone/>
            </a:pPr>
            <a:endParaRPr lang="it-IT" dirty="0"/>
          </a:p>
          <a:p>
            <a:pPr marL="0" indent="0" algn="just">
              <a:buNone/>
            </a:pPr>
            <a:r>
              <a:rPr lang="it-IT" dirty="0">
                <a:latin typeface="Times New Roman" panose="02020603050405020304" pitchFamily="18" charset="0"/>
                <a:cs typeface="Times New Roman" panose="02020603050405020304" pitchFamily="18" charset="0"/>
              </a:rPr>
              <a:t>The </a:t>
            </a:r>
            <a:r>
              <a:rPr lang="it-IT" dirty="0" err="1">
                <a:latin typeface="Times New Roman" panose="02020603050405020304" pitchFamily="18" charset="0"/>
                <a:cs typeface="Times New Roman" panose="02020603050405020304" pitchFamily="18" charset="0"/>
              </a:rPr>
              <a:t>result</a:t>
            </a:r>
            <a:r>
              <a:rPr lang="it-IT" dirty="0">
                <a:latin typeface="Times New Roman" panose="02020603050405020304" pitchFamily="18" charset="0"/>
                <a:cs typeface="Times New Roman" panose="02020603050405020304" pitchFamily="18" charset="0"/>
              </a:rPr>
              <a:t> of </a:t>
            </a:r>
            <a:r>
              <a:rPr lang="it-IT" dirty="0" err="1">
                <a:latin typeface="Times New Roman" panose="02020603050405020304" pitchFamily="18" charset="0"/>
                <a:cs typeface="Times New Roman" panose="02020603050405020304" pitchFamily="18" charset="0"/>
              </a:rPr>
              <a:t>using</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these</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gloves</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is</a:t>
            </a:r>
            <a:r>
              <a:rPr lang="it-IT" dirty="0">
                <a:latin typeface="Times New Roman" panose="02020603050405020304" pitchFamily="18" charset="0"/>
                <a:cs typeface="Times New Roman" panose="02020603050405020304" pitchFamily="18" charset="0"/>
              </a:rPr>
              <a:t> the production of a </a:t>
            </a:r>
            <a:r>
              <a:rPr lang="it-IT" dirty="0" err="1">
                <a:latin typeface="Times New Roman" panose="02020603050405020304" pitchFamily="18" charset="0"/>
                <a:cs typeface="Times New Roman" panose="02020603050405020304" pitchFamily="18" charset="0"/>
              </a:rPr>
              <a:t>gradual</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rather</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than</a:t>
            </a:r>
            <a:r>
              <a:rPr lang="it-IT" dirty="0">
                <a:latin typeface="Times New Roman" panose="02020603050405020304" pitchFamily="18" charset="0"/>
                <a:cs typeface="Times New Roman" panose="02020603050405020304" pitchFamily="18" charset="0"/>
              </a:rPr>
              <a:t> an </a:t>
            </a:r>
            <a:r>
              <a:rPr lang="it-IT" dirty="0" err="1">
                <a:latin typeface="Times New Roman" panose="02020603050405020304" pitchFamily="18" charset="0"/>
                <a:cs typeface="Times New Roman" panose="02020603050405020304" pitchFamily="18" charset="0"/>
              </a:rPr>
              <a:t>instantaneous</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acceleration</a:t>
            </a:r>
            <a:r>
              <a:rPr lang="it-IT" dirty="0">
                <a:latin typeface="Times New Roman" panose="02020603050405020304" pitchFamily="18" charset="0"/>
                <a:cs typeface="Times New Roman" panose="02020603050405020304" pitchFamily="18" charset="0"/>
              </a:rPr>
              <a:t>.</a:t>
            </a:r>
            <a:endParaRPr lang="it-IT" dirty="0">
              <a:latin typeface="Times New Roman" panose="02020603050405020304" pitchFamily="18" charset="0"/>
              <a:cs typeface="Times New Roman" panose="02020603050405020304" pitchFamily="18" charset="0"/>
            </a:endParaRPr>
          </a:p>
          <a:p>
            <a:pPr marL="0" indent="0" algn="just">
              <a:buNone/>
            </a:pPr>
            <a:endParaRPr lang="it-IT" dirty="0">
              <a:latin typeface="Times New Roman" panose="02020603050405020304" pitchFamily="18" charset="0"/>
              <a:cs typeface="Times New Roman" panose="02020603050405020304" pitchFamily="18" charset="0"/>
            </a:endParaRPr>
          </a:p>
          <a:p>
            <a:pPr marL="0" indent="0" algn="just">
              <a:buNone/>
            </a:pPr>
            <a:r>
              <a:rPr lang="it-IT" dirty="0">
                <a:latin typeface="Times New Roman" panose="02020603050405020304" pitchFamily="18" charset="0"/>
                <a:cs typeface="Times New Roman" panose="02020603050405020304" pitchFamily="18" charset="0"/>
              </a:rPr>
              <a:t>In </a:t>
            </a:r>
            <a:r>
              <a:rPr lang="it-IT" dirty="0" err="1">
                <a:latin typeface="Times New Roman" panose="02020603050405020304" pitchFamily="18" charset="0"/>
                <a:cs typeface="Times New Roman" panose="02020603050405020304" pitchFamily="18" charset="0"/>
              </a:rPr>
              <a:t>fact</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layering</a:t>
            </a:r>
            <a:r>
              <a:rPr lang="it-IT" dirty="0">
                <a:latin typeface="Times New Roman" panose="02020603050405020304" pitchFamily="18" charset="0"/>
                <a:cs typeface="Times New Roman" panose="02020603050405020304" pitchFamily="18" charset="0"/>
              </a:rPr>
              <a:t> of </a:t>
            </a:r>
            <a:r>
              <a:rPr lang="it-IT" dirty="0" err="1">
                <a:latin typeface="Times New Roman" panose="02020603050405020304" pitchFamily="18" charset="0"/>
                <a:cs typeface="Times New Roman" panose="02020603050405020304" pitchFamily="18" charset="0"/>
              </a:rPr>
              <a:t>this</a:t>
            </a:r>
            <a:r>
              <a:rPr lang="it-IT" dirty="0">
                <a:latin typeface="Times New Roman" panose="02020603050405020304" pitchFamily="18" charset="0"/>
                <a:cs typeface="Times New Roman" panose="02020603050405020304" pitchFamily="18" charset="0"/>
              </a:rPr>
              <a:t> material in </a:t>
            </a:r>
            <a:r>
              <a:rPr lang="it-IT" dirty="0" err="1">
                <a:latin typeface="Times New Roman" panose="02020603050405020304" pitchFamily="18" charset="0"/>
                <a:cs typeface="Times New Roman" panose="02020603050405020304" pitchFamily="18" charset="0"/>
              </a:rPr>
              <a:t>its</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two</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types</a:t>
            </a:r>
            <a:r>
              <a:rPr lang="it-IT" dirty="0">
                <a:latin typeface="Times New Roman" panose="02020603050405020304" pitchFamily="18" charset="0"/>
                <a:cs typeface="Times New Roman" panose="02020603050405020304" pitchFamily="18" charset="0"/>
              </a:rPr>
              <a:t> – </a:t>
            </a:r>
            <a:r>
              <a:rPr lang="it-IT" dirty="0" err="1">
                <a:latin typeface="Times New Roman" panose="02020603050405020304" pitchFamily="18" charset="0"/>
                <a:cs typeface="Times New Roman" panose="02020603050405020304" pitchFamily="18" charset="0"/>
              </a:rPr>
              <a:t>quick</a:t>
            </a:r>
            <a:r>
              <a:rPr lang="it-IT" dirty="0">
                <a:latin typeface="Times New Roman" panose="02020603050405020304" pitchFamily="18" charset="0"/>
                <a:cs typeface="Times New Roman" panose="02020603050405020304" pitchFamily="18" charset="0"/>
              </a:rPr>
              <a:t> and low recovery – </a:t>
            </a:r>
            <a:r>
              <a:rPr lang="it-IT" dirty="0" err="1">
                <a:latin typeface="Times New Roman" panose="02020603050405020304" pitchFamily="18" charset="0"/>
                <a:cs typeface="Times New Roman" panose="02020603050405020304" pitchFamily="18" charset="0"/>
              </a:rPr>
              <a:t>generates</a:t>
            </a:r>
            <a:r>
              <a:rPr lang="it-IT" dirty="0">
                <a:latin typeface="Times New Roman" panose="02020603050405020304" pitchFamily="18" charset="0"/>
                <a:cs typeface="Times New Roman" panose="02020603050405020304" pitchFamily="18" charset="0"/>
              </a:rPr>
              <a:t> a composite laminate, </a:t>
            </a:r>
            <a:r>
              <a:rPr lang="it-IT" dirty="0" err="1">
                <a:latin typeface="Times New Roman" panose="02020603050405020304" pitchFamily="18" charset="0"/>
                <a:cs typeface="Times New Roman" panose="02020603050405020304" pitchFamily="18" charset="0"/>
              </a:rPr>
              <a:t>balancing</a:t>
            </a:r>
            <a:r>
              <a:rPr lang="it-IT" dirty="0">
                <a:latin typeface="Times New Roman" panose="02020603050405020304" pitchFamily="18" charset="0"/>
                <a:cs typeface="Times New Roman" panose="02020603050405020304" pitchFamily="18" charset="0"/>
              </a:rPr>
              <a:t> impact </a:t>
            </a:r>
            <a:r>
              <a:rPr lang="it-IT" dirty="0" err="1">
                <a:latin typeface="Times New Roman" panose="02020603050405020304" pitchFamily="18" charset="0"/>
                <a:cs typeface="Times New Roman" panose="02020603050405020304" pitchFamily="18" charset="0"/>
              </a:rPr>
              <a:t>cushioning</a:t>
            </a:r>
            <a:r>
              <a:rPr lang="it-IT" dirty="0">
                <a:latin typeface="Times New Roman" panose="02020603050405020304" pitchFamily="18" charset="0"/>
                <a:cs typeface="Times New Roman" panose="02020603050405020304" pitchFamily="18" charset="0"/>
              </a:rPr>
              <a:t> and </a:t>
            </a:r>
            <a:r>
              <a:rPr lang="it-IT" dirty="0" err="1">
                <a:latin typeface="Times New Roman" panose="02020603050405020304" pitchFamily="18" charset="0"/>
                <a:cs typeface="Times New Roman" panose="02020603050405020304" pitchFamily="18" charset="0"/>
              </a:rPr>
              <a:t>energy</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absorption</a:t>
            </a:r>
            <a:r>
              <a:rPr lang="it-IT" dirty="0">
                <a:latin typeface="Times New Roman" panose="02020603050405020304" pitchFamily="18" charset="0"/>
                <a:cs typeface="Times New Roman" panose="02020603050405020304" pitchFamily="18" charset="0"/>
              </a:rPr>
              <a:t>.</a:t>
            </a:r>
            <a:endParaRPr lang="en-GB"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0" y="332656"/>
            <a:ext cx="9144000" cy="1447800"/>
          </a:xfrm>
          <a:solidFill>
            <a:schemeClr val="accent2">
              <a:alpha val="0"/>
            </a:schemeClr>
          </a:solidFill>
        </p:spPr>
        <p:txBody>
          <a:bodyPr>
            <a:normAutofit/>
          </a:bodyPr>
          <a:lstStyle/>
          <a:p>
            <a:r>
              <a:rPr lang="it-IT" dirty="0"/>
              <a:t>     </a:t>
            </a:r>
            <a:r>
              <a:rPr lang="it-IT" dirty="0" err="1">
                <a:solidFill>
                  <a:srgbClr val="FF0000"/>
                </a:solidFill>
              </a:rPr>
              <a:t>Emergency</a:t>
            </a:r>
            <a:r>
              <a:rPr lang="it-IT" dirty="0">
                <a:solidFill>
                  <a:srgbClr val="FF0000"/>
                </a:solidFill>
              </a:rPr>
              <a:t> </a:t>
            </a:r>
            <a:r>
              <a:rPr lang="it-IT" dirty="0" err="1">
                <a:solidFill>
                  <a:srgbClr val="FF0000"/>
                </a:solidFill>
              </a:rPr>
              <a:t>Equipment</a:t>
            </a:r>
            <a:r>
              <a:rPr lang="it-IT" dirty="0">
                <a:solidFill>
                  <a:srgbClr val="FF0000"/>
                </a:solidFill>
              </a:rPr>
              <a:t> at the Ring </a:t>
            </a:r>
            <a:r>
              <a:rPr lang="it-IT" dirty="0" err="1">
                <a:solidFill>
                  <a:srgbClr val="FF0000"/>
                </a:solidFill>
              </a:rPr>
              <a:t>during</a:t>
            </a:r>
            <a:r>
              <a:rPr lang="it-IT" dirty="0">
                <a:solidFill>
                  <a:srgbClr val="FF0000"/>
                </a:solidFill>
              </a:rPr>
              <a:t> </a:t>
            </a:r>
            <a:r>
              <a:rPr lang="it-IT" dirty="0" err="1">
                <a:solidFill>
                  <a:srgbClr val="FF0000"/>
                </a:solidFill>
              </a:rPr>
              <a:t>Bouts</a:t>
            </a:r>
            <a:endParaRPr lang="it-IT" dirty="0">
              <a:solidFill>
                <a:srgbClr val="FF0000"/>
              </a:solidFill>
            </a:endParaRPr>
          </a:p>
        </p:txBody>
      </p:sp>
      <p:sp>
        <p:nvSpPr>
          <p:cNvPr id="30723" name="Rectangle 3"/>
          <p:cNvSpPr>
            <a:spLocks noGrp="1" noChangeArrowheads="1"/>
          </p:cNvSpPr>
          <p:nvPr>
            <p:ph idx="1"/>
          </p:nvPr>
        </p:nvSpPr>
        <p:spPr>
          <a:xfrm>
            <a:off x="107504" y="2060848"/>
            <a:ext cx="8350696" cy="4328120"/>
          </a:xfrm>
          <a:solidFill>
            <a:schemeClr val="accent2">
              <a:alpha val="0"/>
            </a:schemeClr>
          </a:solidFill>
        </p:spPr>
        <p:txBody>
          <a:bodyPr>
            <a:normAutofit fontScale="92500"/>
          </a:bodyPr>
          <a:lstStyle/>
          <a:p>
            <a:pPr algn="just">
              <a:buFontTx/>
              <a:buNone/>
            </a:pPr>
            <a:r>
              <a:rPr lang="es-ES" sz="2400" dirty="0">
                <a:solidFill>
                  <a:srgbClr val="FFFF00"/>
                </a:solidFill>
              </a:rPr>
              <a:t>	a) a portable resuscitator or similar equipment  in working order;</a:t>
            </a:r>
            <a:endParaRPr lang="es-ES" sz="2400" dirty="0">
              <a:solidFill>
                <a:srgbClr val="FFFF00"/>
              </a:solidFill>
            </a:endParaRPr>
          </a:p>
          <a:p>
            <a:pPr algn="just">
              <a:buFontTx/>
              <a:buNone/>
            </a:pPr>
            <a:r>
              <a:rPr lang="es-ES" sz="2400" dirty="0">
                <a:solidFill>
                  <a:srgbClr val="FFFF00"/>
                </a:solidFill>
              </a:rPr>
              <a:t>	b) a stretcher under the ring apron for easy availability; </a:t>
            </a:r>
            <a:br>
              <a:rPr lang="es-ES" sz="2400" dirty="0">
                <a:solidFill>
                  <a:srgbClr val="FFFF00"/>
                </a:solidFill>
              </a:rPr>
            </a:br>
            <a:br>
              <a:rPr lang="es-ES" sz="2400" dirty="0">
                <a:solidFill>
                  <a:srgbClr val="FFFF00"/>
                </a:solidFill>
              </a:rPr>
            </a:br>
            <a:r>
              <a:rPr lang="es-ES" sz="2400" dirty="0">
                <a:solidFill>
                  <a:srgbClr val="FFFF00"/>
                </a:solidFill>
              </a:rPr>
              <a:t>c) an ambulance parked in a freely accessible place outside the boxing arena for one (1) hour before and after the program, staffed with paramedics skilled in resuscitation;</a:t>
            </a:r>
            <a:br>
              <a:rPr lang="es-ES" sz="2400" dirty="0">
                <a:solidFill>
                  <a:srgbClr val="FFFF00"/>
                </a:solidFill>
              </a:rPr>
            </a:br>
            <a:br>
              <a:rPr lang="es-ES" sz="2400" dirty="0">
                <a:solidFill>
                  <a:srgbClr val="FFFF00"/>
                </a:solidFill>
              </a:rPr>
            </a:br>
            <a:r>
              <a:rPr lang="es-ES" sz="2400" dirty="0">
                <a:solidFill>
                  <a:srgbClr val="FFFF00"/>
                </a:solidFill>
              </a:rPr>
              <a:t>d) a telephone at ringside only for the use of medical officers; a local hospital with an approved accident, emergency, and neurosurgical unit, as well as a neurosurgeon on call, must be under agreement.</a:t>
            </a:r>
            <a:endParaRPr lang="it-IT" dirty="0">
              <a:solidFill>
                <a:srgbClr val="FFFF00"/>
              </a:solidFil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0"/>
          <p:cNvPicPr>
            <a:picLocks noChangeAspect="1"/>
          </p:cNvPicPr>
          <p:nvPr/>
        </p:nvPicPr>
        <p:blipFill>
          <a:blip r:embed="rId1" cstate="print"/>
          <a:stretch>
            <a:fillRect/>
          </a:stretch>
        </p:blipFill>
        <p:spPr>
          <a:xfrm>
            <a:off x="5688464" y="4628957"/>
            <a:ext cx="2224035" cy="1668158"/>
          </a:xfrm>
          <a:prstGeom prst="rect">
            <a:avLst/>
          </a:prstGeom>
          <a:noFill/>
          <a:ln>
            <a:noFill/>
          </a:ln>
        </p:spPr>
      </p:pic>
      <p:pic>
        <p:nvPicPr>
          <p:cNvPr id="3" name="Immagine 3"/>
          <p:cNvPicPr>
            <a:picLocks noChangeAspect="1"/>
          </p:cNvPicPr>
          <p:nvPr/>
        </p:nvPicPr>
        <p:blipFill>
          <a:blip r:embed="rId2" cstate="print"/>
          <a:stretch>
            <a:fillRect/>
          </a:stretch>
        </p:blipFill>
        <p:spPr>
          <a:xfrm>
            <a:off x="357618" y="1027557"/>
            <a:ext cx="2045227" cy="2574822"/>
          </a:xfrm>
          <a:prstGeom prst="rect">
            <a:avLst/>
          </a:prstGeom>
          <a:noFill/>
          <a:ln>
            <a:noFill/>
          </a:ln>
        </p:spPr>
      </p:pic>
      <p:pic>
        <p:nvPicPr>
          <p:cNvPr id="4" name="Immagine 4"/>
          <p:cNvPicPr>
            <a:picLocks noChangeAspect="1"/>
          </p:cNvPicPr>
          <p:nvPr/>
        </p:nvPicPr>
        <p:blipFill>
          <a:blip r:embed="rId3" cstate="print"/>
          <a:stretch>
            <a:fillRect/>
          </a:stretch>
        </p:blipFill>
        <p:spPr>
          <a:xfrm>
            <a:off x="515317" y="4350771"/>
            <a:ext cx="2133942" cy="1592829"/>
          </a:xfrm>
          <a:prstGeom prst="rect">
            <a:avLst/>
          </a:prstGeom>
          <a:noFill/>
          <a:ln>
            <a:noFill/>
          </a:ln>
        </p:spPr>
      </p:pic>
      <p:pic>
        <p:nvPicPr>
          <p:cNvPr id="5" name="Immagine 5"/>
          <p:cNvPicPr>
            <a:picLocks noChangeAspect="1"/>
          </p:cNvPicPr>
          <p:nvPr/>
        </p:nvPicPr>
        <p:blipFill>
          <a:blip r:embed="rId4" cstate="print"/>
          <a:stretch>
            <a:fillRect/>
          </a:stretch>
        </p:blipFill>
        <p:spPr>
          <a:xfrm>
            <a:off x="2956628" y="1496433"/>
            <a:ext cx="2153027" cy="2530428"/>
          </a:xfrm>
          <a:prstGeom prst="rect">
            <a:avLst/>
          </a:prstGeom>
          <a:noFill/>
          <a:ln>
            <a:noFill/>
          </a:ln>
        </p:spPr>
      </p:pic>
      <p:pic>
        <p:nvPicPr>
          <p:cNvPr id="6" name="Immagine 6"/>
          <p:cNvPicPr>
            <a:picLocks noChangeAspect="1"/>
          </p:cNvPicPr>
          <p:nvPr/>
        </p:nvPicPr>
        <p:blipFill>
          <a:blip r:embed="rId5" cstate="print"/>
          <a:stretch>
            <a:fillRect/>
          </a:stretch>
        </p:blipFill>
        <p:spPr>
          <a:xfrm>
            <a:off x="5598933" y="1828800"/>
            <a:ext cx="2290483" cy="2448232"/>
          </a:xfrm>
          <a:prstGeom prst="rect">
            <a:avLst/>
          </a:prstGeom>
          <a:noFill/>
          <a:ln>
            <a:noFill/>
          </a:ln>
        </p:spPr>
      </p:pic>
      <p:sp>
        <p:nvSpPr>
          <p:cNvPr id="7" name="CasellaDiTesto 8"/>
          <p:cNvSpPr txBox="1"/>
          <p:nvPr/>
        </p:nvSpPr>
        <p:spPr>
          <a:xfrm>
            <a:off x="539552" y="116632"/>
            <a:ext cx="1940293" cy="830997"/>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defRPr sz="1800" b="0" i="0" u="none" strike="noStrike" kern="0" cap="none" spc="0" baseline="0">
                <a:solidFill>
                  <a:srgbClr val="000000"/>
                </a:solidFill>
                <a:uFillTx/>
              </a:defRPr>
            </a:pPr>
            <a:r>
              <a:rPr lang="it-IT" sz="2400" b="0" i="0" u="none" strike="noStrike" kern="1200" cap="none" spc="0" baseline="0" dirty="0">
                <a:solidFill>
                  <a:srgbClr val="FF0000"/>
                </a:solidFill>
                <a:uFillTx/>
                <a:latin typeface="Calibri" panose="020F0502020204030204"/>
              </a:rPr>
              <a:t>NO ANSWER!!!</a:t>
            </a:r>
            <a:endParaRPr lang="it-IT" sz="2400" b="0" i="0" u="none" strike="noStrike" kern="1200" cap="none" spc="0" baseline="0" dirty="0">
              <a:solidFill>
                <a:srgbClr val="FF0000"/>
              </a:solidFill>
              <a:uFillTx/>
              <a:latin typeface="Calibri" panose="020F0502020204030204"/>
            </a:endParaRPr>
          </a:p>
        </p:txBody>
      </p:sp>
      <p:sp>
        <p:nvSpPr>
          <p:cNvPr id="8" name="CasellaDiTesto 9"/>
          <p:cNvSpPr txBox="1"/>
          <p:nvPr/>
        </p:nvSpPr>
        <p:spPr>
          <a:xfrm>
            <a:off x="3118291" y="780202"/>
            <a:ext cx="1940293" cy="461662"/>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defRPr sz="1800" b="0" i="0" u="none" strike="noStrike" kern="0" cap="none" spc="0" baseline="0">
                <a:solidFill>
                  <a:srgbClr val="000000"/>
                </a:solidFill>
                <a:uFillTx/>
              </a:defRPr>
            </a:pPr>
            <a:r>
              <a:rPr lang="it-IT" sz="2400" b="0" i="0" u="none" strike="noStrike" kern="1200" cap="none" spc="0" baseline="0">
                <a:solidFill>
                  <a:srgbClr val="FF0000"/>
                </a:solidFill>
                <a:uFillTx/>
                <a:latin typeface="Calibri" panose="020F0502020204030204"/>
              </a:rPr>
              <a:t>NO BREATH!!!</a:t>
            </a:r>
            <a:endParaRPr lang="it-IT" sz="2400" b="0" i="0" u="none" strike="noStrike" kern="1200" cap="none" spc="0" baseline="0">
              <a:solidFill>
                <a:srgbClr val="FF0000"/>
              </a:solidFill>
              <a:uFillTx/>
              <a:latin typeface="Calibri" panose="020F0502020204030204"/>
            </a:endParaRPr>
          </a:p>
        </p:txBody>
      </p:sp>
      <p:sp>
        <p:nvSpPr>
          <p:cNvPr id="9" name="CasellaDiTesto 10"/>
          <p:cNvSpPr txBox="1"/>
          <p:nvPr/>
        </p:nvSpPr>
        <p:spPr>
          <a:xfrm>
            <a:off x="5774031" y="1155755"/>
            <a:ext cx="2604662" cy="461662"/>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defRPr sz="1800" b="0" i="0" u="none" strike="noStrike" kern="0" cap="none" spc="0" baseline="0">
                <a:solidFill>
                  <a:srgbClr val="000000"/>
                </a:solidFill>
                <a:uFillTx/>
              </a:defRPr>
            </a:pPr>
            <a:r>
              <a:rPr lang="it-IT" sz="2400" b="0" i="0" u="none" strike="noStrike" kern="1200" cap="none" spc="0" baseline="0">
                <a:solidFill>
                  <a:srgbClr val="FF0000"/>
                </a:solidFill>
                <a:uFillTx/>
                <a:latin typeface="Calibri" panose="020F0502020204030204"/>
              </a:rPr>
              <a:t>NO PULSE!!!</a:t>
            </a:r>
            <a:endParaRPr lang="it-IT" sz="2400" b="0" i="0" u="none" strike="noStrike" kern="1200" cap="none" spc="0" baseline="0">
              <a:solidFill>
                <a:srgbClr val="FF0000"/>
              </a:solidFill>
              <a:uFillTx/>
              <a:latin typeface="Calibri" panose="020F0502020204030204"/>
            </a:endParaRPr>
          </a:p>
        </p:txBody>
      </p:sp>
      <p:sp>
        <p:nvSpPr>
          <p:cNvPr id="10" name="CasellaDiTesto 11"/>
          <p:cNvSpPr txBox="1"/>
          <p:nvPr/>
        </p:nvSpPr>
        <p:spPr>
          <a:xfrm>
            <a:off x="779967" y="5943601"/>
            <a:ext cx="1622877" cy="523219"/>
          </a:xfrm>
          <a:prstGeom prst="rect">
            <a:avLst/>
          </a:prstGeom>
          <a:noFill/>
          <a:ln>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defRPr sz="1800" b="0" i="0" u="none" strike="noStrike" kern="0" cap="none" spc="0" baseline="0">
                <a:solidFill>
                  <a:srgbClr val="000000"/>
                </a:solidFill>
                <a:uFillTx/>
              </a:defRPr>
            </a:pPr>
            <a:r>
              <a:rPr lang="it-IT" sz="2800" b="0" i="0" u="none" strike="noStrike" kern="1200" cap="none" spc="0" baseline="0" dirty="0">
                <a:uFillTx/>
                <a:latin typeface="Calibri" panose="020F0502020204030204"/>
              </a:rPr>
              <a:t>112</a:t>
            </a:r>
            <a:endParaRPr lang="it-IT" sz="2800" b="0" i="0" u="none" strike="noStrike" kern="1200" cap="none" spc="0" baseline="0" dirty="0">
              <a:uFillTx/>
              <a:latin typeface="Calibri" panose="020F0502020204030204"/>
            </a:endParaRPr>
          </a:p>
        </p:txBody>
      </p:sp>
      <p:sp>
        <p:nvSpPr>
          <p:cNvPr id="11" name="CasellaDiTesto 12"/>
          <p:cNvSpPr txBox="1"/>
          <p:nvPr/>
        </p:nvSpPr>
        <p:spPr>
          <a:xfrm>
            <a:off x="2771800" y="5445224"/>
            <a:ext cx="2887657" cy="954103"/>
          </a:xfrm>
          <a:prstGeom prst="rect">
            <a:avLst/>
          </a:prstGeom>
          <a:noFill/>
          <a:ln>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defRPr sz="1800" b="0" i="0" u="none" strike="noStrike" kern="0" cap="none" spc="0" baseline="0">
                <a:solidFill>
                  <a:srgbClr val="000000"/>
                </a:solidFill>
                <a:uFillTx/>
              </a:defRPr>
            </a:pPr>
            <a:r>
              <a:rPr lang="it-IT" sz="2800" b="0" i="0" u="none" strike="noStrike" kern="1200" cap="none" spc="0" baseline="0" dirty="0">
                <a:solidFill>
                  <a:srgbClr val="FF0000"/>
                </a:solidFill>
                <a:uFillTx/>
                <a:latin typeface="Calibri" panose="020F0502020204030204"/>
              </a:rPr>
              <a:t>TIME IS NOT OUR FRIEND</a:t>
            </a:r>
            <a:endParaRPr lang="it-IT" sz="2800" b="0" i="0" u="none" strike="noStrike" kern="1200" cap="none" spc="0" baseline="0" dirty="0">
              <a:solidFill>
                <a:srgbClr val="FF0000"/>
              </a:solidFill>
              <a:uFillTx/>
              <a:latin typeface="Calibri" panose="020F0502020204030204"/>
            </a:endParaRPr>
          </a:p>
        </p:txBody>
      </p:sp>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Grp="1" noChangeAspect="1" noChangeArrowheads="1"/>
          </p:cNvPicPr>
          <p:nvPr>
            <p:ph idx="1"/>
          </p:nvPr>
        </p:nvPicPr>
        <p:blipFill>
          <a:blip r:embed="rId1" cstate="print"/>
          <a:srcRect/>
          <a:stretch>
            <a:fillRect/>
          </a:stretch>
        </p:blipFill>
        <p:spPr bwMode="auto">
          <a:xfrm>
            <a:off x="251520" y="2060849"/>
            <a:ext cx="3888432" cy="2971032"/>
          </a:xfrm>
          <a:prstGeom prst="rect">
            <a:avLst/>
          </a:prstGeom>
          <a:noFill/>
          <a:ln w="9525">
            <a:noFill/>
            <a:miter lim="800000"/>
            <a:headEnd/>
            <a:tailEnd/>
          </a:ln>
        </p:spPr>
      </p:pic>
      <p:sp>
        <p:nvSpPr>
          <p:cNvPr id="6" name="CasellaDiTesto 5"/>
          <p:cNvSpPr txBox="1"/>
          <p:nvPr/>
        </p:nvSpPr>
        <p:spPr>
          <a:xfrm>
            <a:off x="1043608" y="5373216"/>
            <a:ext cx="2016223" cy="830997"/>
          </a:xfrm>
          <a:prstGeom prst="rect">
            <a:avLst/>
          </a:prstGeom>
          <a:noFill/>
        </p:spPr>
        <p:txBody>
          <a:bodyPr wrap="square" rtlCol="0">
            <a:spAutoFit/>
          </a:bodyPr>
          <a:lstStyle/>
          <a:p>
            <a:pPr algn="ctr"/>
            <a:r>
              <a:rPr lang="it-IT" sz="4800" b="1" dirty="0">
                <a:solidFill>
                  <a:srgbClr val="FFFF00"/>
                </a:solidFill>
              </a:rPr>
              <a:t>DAE</a:t>
            </a:r>
            <a:endParaRPr lang="it-IT" sz="4800" dirty="0">
              <a:solidFill>
                <a:srgbClr val="FFFF00"/>
              </a:solidFill>
            </a:endParaRPr>
          </a:p>
        </p:txBody>
      </p:sp>
      <p:pic>
        <p:nvPicPr>
          <p:cNvPr id="76804" name="Picture 4" descr="http://www.sanitariamarcella.com/images/kit_autoclavabile_rianimazione_adulti.gif"/>
          <p:cNvPicPr>
            <a:picLocks noChangeAspect="1" noChangeArrowheads="1"/>
          </p:cNvPicPr>
          <p:nvPr/>
        </p:nvPicPr>
        <p:blipFill>
          <a:blip r:embed="rId2" cstate="print"/>
          <a:srcRect/>
          <a:stretch>
            <a:fillRect/>
          </a:stretch>
        </p:blipFill>
        <p:spPr bwMode="auto">
          <a:xfrm>
            <a:off x="5004048" y="2060848"/>
            <a:ext cx="3600400" cy="3002887"/>
          </a:xfrm>
          <a:prstGeom prst="rect">
            <a:avLst/>
          </a:prstGeom>
          <a:noFill/>
        </p:spPr>
      </p:pic>
      <p:sp>
        <p:nvSpPr>
          <p:cNvPr id="8" name="CasellaDiTesto 7"/>
          <p:cNvSpPr txBox="1"/>
          <p:nvPr/>
        </p:nvSpPr>
        <p:spPr>
          <a:xfrm>
            <a:off x="4499992" y="5373216"/>
            <a:ext cx="4644008" cy="1200329"/>
          </a:xfrm>
          <a:prstGeom prst="rect">
            <a:avLst/>
          </a:prstGeom>
          <a:noFill/>
        </p:spPr>
        <p:txBody>
          <a:bodyPr wrap="square" rtlCol="0">
            <a:spAutoFit/>
          </a:bodyPr>
          <a:lstStyle/>
          <a:p>
            <a:pPr algn="ctr"/>
            <a:r>
              <a:rPr lang="es-ES" sz="3600" cap="all" dirty="0">
                <a:solidFill>
                  <a:srgbClr val="FFFF00"/>
                </a:solidFill>
              </a:rPr>
              <a:t>portable resuscitator</a:t>
            </a:r>
            <a:endParaRPr lang="it-IT" sz="3600" cap="all" dirty="0">
              <a:solidFill>
                <a:srgbClr val="FFFF00"/>
              </a:solidFill>
            </a:endParaRPr>
          </a:p>
        </p:txBody>
      </p:sp>
      <p:sp>
        <p:nvSpPr>
          <p:cNvPr id="7" name="Titolo 6"/>
          <p:cNvSpPr>
            <a:spLocks noGrp="1"/>
          </p:cNvSpPr>
          <p:nvPr>
            <p:ph type="title"/>
          </p:nvPr>
        </p:nvSpPr>
        <p:spPr/>
        <p:txBody>
          <a:bodyPr/>
          <a:lstStyle/>
          <a:p>
            <a:endParaRPr lang="it-IT"/>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uniquepic"/>
          <p:cNvPicPr>
            <a:picLocks noChangeAspect="1" noChangeArrowheads="1"/>
          </p:cNvPicPr>
          <p:nvPr/>
        </p:nvPicPr>
        <p:blipFill>
          <a:blip r:embed="rId1" cstate="print"/>
          <a:srcRect/>
          <a:stretch>
            <a:fillRect/>
          </a:stretch>
        </p:blipFill>
        <p:spPr bwMode="auto">
          <a:xfrm>
            <a:off x="539552" y="3573016"/>
            <a:ext cx="4038600" cy="2555875"/>
          </a:xfrm>
          <a:prstGeom prst="rect">
            <a:avLst/>
          </a:prstGeom>
          <a:noFill/>
          <a:ln w="9525">
            <a:solidFill>
              <a:schemeClr val="bg2"/>
            </a:solidFill>
            <a:miter lim="800000"/>
            <a:headEnd/>
            <a:tailEnd/>
          </a:ln>
        </p:spPr>
      </p:pic>
      <p:sp>
        <p:nvSpPr>
          <p:cNvPr id="73731" name="Rectangle 3"/>
          <p:cNvSpPr>
            <a:spLocks noGrp="1" noChangeArrowheads="1"/>
          </p:cNvSpPr>
          <p:nvPr>
            <p:ph idx="1"/>
          </p:nvPr>
        </p:nvSpPr>
        <p:spPr>
          <a:xfrm>
            <a:off x="304800" y="1524000"/>
            <a:ext cx="8686800" cy="3416300"/>
          </a:xfrm>
          <a:noFill/>
        </p:spPr>
        <p:txBody>
          <a:bodyPr lIns="92075" tIns="46038" rIns="92075" bIns="46038"/>
          <a:lstStyle/>
          <a:p>
            <a:pPr>
              <a:lnSpc>
                <a:spcPct val="90000"/>
              </a:lnSpc>
              <a:buFontTx/>
              <a:buNone/>
            </a:pPr>
            <a:endParaRPr lang="it-IT" sz="3600" i="1" dirty="0">
              <a:solidFill>
                <a:srgbClr val="FAFD00"/>
              </a:solidFill>
            </a:endParaRPr>
          </a:p>
          <a:p>
            <a:pPr>
              <a:lnSpc>
                <a:spcPct val="90000"/>
              </a:lnSpc>
              <a:buFontTx/>
              <a:buNone/>
            </a:pPr>
            <a:r>
              <a:rPr lang="it-IT" sz="3600" i="1" dirty="0" err="1">
                <a:solidFill>
                  <a:srgbClr val="FAFD00"/>
                </a:solidFill>
              </a:rPr>
              <a:t>Disposable</a:t>
            </a:r>
            <a:r>
              <a:rPr lang="it-IT" sz="3600" dirty="0">
                <a:solidFill>
                  <a:srgbClr val="FAFD00"/>
                </a:solidFill>
              </a:rPr>
              <a:t> </a:t>
            </a:r>
            <a:r>
              <a:rPr lang="it-IT" sz="3600" dirty="0" err="1">
                <a:solidFill>
                  <a:srgbClr val="FAFD00"/>
                </a:solidFill>
              </a:rPr>
              <a:t>laryngeal</a:t>
            </a:r>
            <a:r>
              <a:rPr lang="it-IT" sz="3600" dirty="0">
                <a:solidFill>
                  <a:srgbClr val="FAFD00"/>
                </a:solidFill>
              </a:rPr>
              <a:t> </a:t>
            </a:r>
            <a:r>
              <a:rPr lang="it-IT" sz="3600" dirty="0" err="1">
                <a:solidFill>
                  <a:srgbClr val="FAFD00"/>
                </a:solidFill>
              </a:rPr>
              <a:t>device</a:t>
            </a:r>
            <a:r>
              <a:rPr lang="it-IT" sz="3600" dirty="0">
                <a:solidFill>
                  <a:srgbClr val="FAFD00"/>
                </a:solidFill>
              </a:rPr>
              <a:t>: sterile and </a:t>
            </a:r>
            <a:r>
              <a:rPr lang="it-IT" sz="3600" dirty="0" err="1">
                <a:solidFill>
                  <a:srgbClr val="FAFD00"/>
                </a:solidFill>
              </a:rPr>
              <a:t>ready</a:t>
            </a:r>
            <a:r>
              <a:rPr lang="it-IT" sz="3600" dirty="0">
                <a:solidFill>
                  <a:srgbClr val="FAFD00"/>
                </a:solidFill>
              </a:rPr>
              <a:t> </a:t>
            </a:r>
            <a:r>
              <a:rPr lang="it-IT" sz="3600" dirty="0" err="1">
                <a:solidFill>
                  <a:srgbClr val="FAFD00"/>
                </a:solidFill>
              </a:rPr>
              <a:t>to</a:t>
            </a:r>
            <a:r>
              <a:rPr lang="it-IT" sz="3600" dirty="0">
                <a:solidFill>
                  <a:srgbClr val="FAFD00"/>
                </a:solidFill>
              </a:rPr>
              <a:t> go!</a:t>
            </a:r>
            <a:r>
              <a:rPr lang="it-IT" sz="3600" dirty="0"/>
              <a:t> </a:t>
            </a:r>
            <a:endParaRPr lang="it-IT" sz="3600" dirty="0"/>
          </a:p>
          <a:p>
            <a:pPr>
              <a:lnSpc>
                <a:spcPct val="90000"/>
              </a:lnSpc>
              <a:buFontTx/>
              <a:buNone/>
            </a:pPr>
            <a:endParaRPr lang="it-IT" dirty="0"/>
          </a:p>
          <a:p>
            <a:pPr>
              <a:lnSpc>
                <a:spcPct val="90000"/>
              </a:lnSpc>
              <a:buFontTx/>
              <a:buNone/>
            </a:pPr>
            <a:r>
              <a:rPr lang="it-IT" dirty="0"/>
              <a:t>	</a:t>
            </a:r>
            <a:endParaRPr lang="it-IT" dirty="0"/>
          </a:p>
        </p:txBody>
      </p:sp>
      <p:sp>
        <p:nvSpPr>
          <p:cNvPr id="225284" name="Rectangle 4"/>
          <p:cNvSpPr>
            <a:spLocks noChangeArrowheads="1"/>
          </p:cNvSpPr>
          <p:nvPr/>
        </p:nvSpPr>
        <p:spPr bwMode="auto">
          <a:xfrm>
            <a:off x="388917" y="381000"/>
            <a:ext cx="4029116" cy="1446550"/>
          </a:xfrm>
          <a:prstGeom prst="rect">
            <a:avLst/>
          </a:prstGeom>
          <a:noFill/>
          <a:ln w="9525">
            <a:noFill/>
            <a:miter lim="800000"/>
          </a:ln>
          <a:effectLst/>
        </p:spPr>
        <p:txBody>
          <a:bodyPr wrap="none">
            <a:spAutoFit/>
          </a:bodyPr>
          <a:lstStyle/>
          <a:p>
            <a:pPr algn="ctr">
              <a:defRPr/>
            </a:pPr>
            <a:endParaRPr lang="it-IT" sz="4400" i="1" dirty="0">
              <a:solidFill>
                <a:srgbClr val="FAFD00"/>
              </a:solidFill>
              <a:effectLst>
                <a:outerShdw blurRad="38100" dist="38100" dir="2700000" algn="tl">
                  <a:srgbClr val="000000"/>
                </a:outerShdw>
              </a:effectLst>
            </a:endParaRPr>
          </a:p>
          <a:p>
            <a:pPr algn="ctr">
              <a:defRPr/>
            </a:pPr>
            <a:r>
              <a:rPr lang="it-IT" sz="4400" i="1" dirty="0" err="1">
                <a:solidFill>
                  <a:srgbClr val="FAFD00"/>
                </a:solidFill>
                <a:effectLst>
                  <a:outerShdw blurRad="38100" dist="38100" dir="2700000" algn="tl">
                    <a:srgbClr val="000000"/>
                  </a:outerShdw>
                </a:effectLst>
              </a:rPr>
              <a:t>LMA-Single</a:t>
            </a:r>
            <a:r>
              <a:rPr lang="it-IT" sz="4400" i="1" dirty="0">
                <a:solidFill>
                  <a:srgbClr val="FAFD00"/>
                </a:solidFill>
                <a:effectLst>
                  <a:outerShdw blurRad="38100" dist="38100" dir="2700000" algn="tl">
                    <a:srgbClr val="000000"/>
                  </a:outerShdw>
                </a:effectLst>
              </a:rPr>
              <a:t> </a:t>
            </a:r>
            <a:r>
              <a:rPr lang="it-IT" sz="4400" i="1" dirty="0" err="1">
                <a:solidFill>
                  <a:srgbClr val="FAFD00"/>
                </a:solidFill>
                <a:effectLst>
                  <a:outerShdw blurRad="38100" dist="38100" dir="2700000" algn="tl">
                    <a:srgbClr val="000000"/>
                  </a:outerShdw>
                </a:effectLst>
              </a:rPr>
              <a:t>Use</a:t>
            </a:r>
            <a:endParaRPr lang="it-IT" sz="4400" dirty="0">
              <a:solidFill>
                <a:schemeClr val="accent2"/>
              </a:solidFill>
              <a:latin typeface="Arial Narrow" panose="020B0606020202030204" pitchFamily="34" charset="0"/>
            </a:endParaRPr>
          </a:p>
        </p:txBody>
      </p:sp>
      <p:pic>
        <p:nvPicPr>
          <p:cNvPr id="73733" name="Picture 5" descr="fastrach-small"/>
          <p:cNvPicPr>
            <a:picLocks noChangeAspect="1" noChangeArrowheads="1"/>
          </p:cNvPicPr>
          <p:nvPr/>
        </p:nvPicPr>
        <p:blipFill>
          <a:blip r:embed="rId2" cstate="print"/>
          <a:srcRect/>
          <a:stretch>
            <a:fillRect/>
          </a:stretch>
        </p:blipFill>
        <p:spPr bwMode="auto">
          <a:xfrm>
            <a:off x="5940152" y="2636912"/>
            <a:ext cx="2517775" cy="3438525"/>
          </a:xfrm>
          <a:prstGeom prst="rect">
            <a:avLst/>
          </a:prstGeom>
          <a:noFill/>
          <a:ln w="9525">
            <a:noFill/>
            <a:miter lim="800000"/>
            <a:headEnd/>
            <a:tailEnd/>
          </a:ln>
        </p:spPr>
      </p:pic>
    </p:spTree>
  </p:cSld>
  <p:clrMapOvr>
    <a:masterClrMapping/>
  </p:clrMapOvr>
  <p:transition spd="med">
    <p:wipe dir="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1014413" y="2162175"/>
            <a:ext cx="7229475" cy="3937000"/>
          </a:xfrm>
          <a:prstGeom prst="rect">
            <a:avLst/>
          </a:prstGeom>
          <a:noFill/>
          <a:ln w="38100" algn="ctr">
            <a:solidFill>
              <a:srgbClr val="FE3434"/>
            </a:solidFill>
            <a:miter lim="800000"/>
          </a:ln>
        </p:spPr>
        <p:txBody>
          <a:bodyPr anchor="ctr">
            <a:spAutoFit/>
          </a:bodyPr>
          <a:lstStyle/>
          <a:p>
            <a:endParaRPr lang="it-IT" altLang="it-IT"/>
          </a:p>
        </p:txBody>
      </p:sp>
      <p:pic>
        <p:nvPicPr>
          <p:cNvPr id="657411" name="Picture 3" descr="ASA"/>
          <p:cNvPicPr>
            <a:picLocks noChangeAspect="1" noChangeArrowheads="1"/>
          </p:cNvPicPr>
          <p:nvPr/>
        </p:nvPicPr>
        <p:blipFill>
          <a:blip r:embed="rId1" cstate="print"/>
          <a:srcRect/>
          <a:stretch>
            <a:fillRect/>
          </a:stretch>
        </p:blipFill>
        <p:spPr bwMode="auto">
          <a:xfrm>
            <a:off x="1249363" y="2527300"/>
            <a:ext cx="2686050" cy="485775"/>
          </a:xfrm>
          <a:prstGeom prst="rect">
            <a:avLst/>
          </a:prstGeom>
          <a:noFill/>
          <a:ln w="9525">
            <a:solidFill>
              <a:srgbClr val="003399"/>
            </a:solidFill>
            <a:miter lim="800000"/>
            <a:headEnd/>
            <a:tailEnd/>
          </a:ln>
        </p:spPr>
      </p:pic>
      <p:sp>
        <p:nvSpPr>
          <p:cNvPr id="657412" name="Text Box 4"/>
          <p:cNvSpPr txBox="1">
            <a:spLocks noChangeArrowheads="1"/>
          </p:cNvSpPr>
          <p:nvPr/>
        </p:nvSpPr>
        <p:spPr bwMode="auto">
          <a:xfrm>
            <a:off x="0" y="246063"/>
            <a:ext cx="9144000" cy="519112"/>
          </a:xfrm>
          <a:prstGeom prst="rect">
            <a:avLst/>
          </a:prstGeom>
          <a:noFill/>
          <a:ln w="9525">
            <a:noFill/>
            <a:miter lim="800000"/>
          </a:ln>
          <a:effectLst/>
        </p:spPr>
        <p:txBody>
          <a:bodyPr>
            <a:spAutoFit/>
          </a:bodyPr>
          <a:lstStyle/>
          <a:p>
            <a:pPr algn="ctr" eaLnBrk="0" hangingPunct="0">
              <a:spcBef>
                <a:spcPct val="50000"/>
              </a:spcBef>
              <a:tabLst>
                <a:tab pos="715645" algn="l"/>
              </a:tabLst>
              <a:defRPr/>
            </a:pPr>
            <a:r>
              <a:rPr lang="en-GB" sz="2800" dirty="0">
                <a:effectLst>
                  <a:outerShdw blurRad="38100" dist="38100" dir="2700000" algn="tl">
                    <a:srgbClr val="C0C0C0"/>
                  </a:outerShdw>
                </a:effectLst>
                <a:latin typeface="Arial" panose="020B0604020202020204" pitchFamily="34" charset="0"/>
                <a:cs typeface="Arial" panose="020B0604020202020204" pitchFamily="34" charset="0"/>
              </a:rPr>
              <a:t>THE USE OF </a:t>
            </a:r>
            <a:r>
              <a:rPr lang="en-GB" sz="2800" u="none" dirty="0">
                <a:effectLst>
                  <a:outerShdw blurRad="38100" dist="38100" dir="2700000" algn="tl">
                    <a:srgbClr val="C0C0C0"/>
                  </a:outerShdw>
                </a:effectLst>
                <a:latin typeface="Arial" panose="020B0604020202020204" pitchFamily="34" charset="0"/>
                <a:cs typeface="Arial" panose="020B0604020202020204" pitchFamily="34" charset="0"/>
              </a:rPr>
              <a:t>LMA</a:t>
            </a:r>
            <a:r>
              <a:rPr lang="en-US" sz="2800" u="none" baseline="30000" dirty="0">
                <a:effectLst>
                  <a:outerShdw blurRad="38100" dist="38100" dir="2700000" algn="tl">
                    <a:srgbClr val="C0C0C0"/>
                  </a:outerShdw>
                </a:effectLst>
                <a:latin typeface="Arial" panose="020B0604020202020204" pitchFamily="34" charset="0"/>
                <a:cs typeface="Times New Roman" panose="02020603050405020304" pitchFamily="18" charset="0"/>
              </a:rPr>
              <a:t>™</a:t>
            </a:r>
            <a:r>
              <a:rPr lang="en-GB" sz="2800" u="none" dirty="0">
                <a:effectLst>
                  <a:outerShdw blurRad="38100" dist="38100" dir="2700000" algn="tl">
                    <a:srgbClr val="C0C0C0"/>
                  </a:outerShdw>
                </a:effectLst>
                <a:latin typeface="Arial" panose="020B0604020202020204" pitchFamily="34" charset="0"/>
                <a:cs typeface="Arial" panose="020B0604020202020204" pitchFamily="34" charset="0"/>
              </a:rPr>
              <a:t> </a:t>
            </a:r>
            <a:endParaRPr lang="en-GB" sz="2000" u="none" dirty="0">
              <a:effectLst>
                <a:outerShdw blurRad="38100" dist="38100" dir="2700000" algn="tl">
                  <a:srgbClr val="C0C0C0"/>
                </a:outerShdw>
              </a:effectLst>
              <a:latin typeface="Arial" panose="020B0604020202020204" pitchFamily="34" charset="0"/>
              <a:cs typeface="Arial" panose="020B0604020202020204" pitchFamily="34" charset="0"/>
            </a:endParaRPr>
          </a:p>
        </p:txBody>
      </p:sp>
      <p:grpSp>
        <p:nvGrpSpPr>
          <p:cNvPr id="2" name="Group 5"/>
          <p:cNvGrpSpPr/>
          <p:nvPr/>
        </p:nvGrpSpPr>
        <p:grpSpPr bwMode="auto">
          <a:xfrm>
            <a:off x="5743575" y="3722688"/>
            <a:ext cx="1868488" cy="728662"/>
            <a:chOff x="1194" y="1480"/>
            <a:chExt cx="1177" cy="459"/>
          </a:xfrm>
        </p:grpSpPr>
        <p:pic>
          <p:nvPicPr>
            <p:cNvPr id="46104" name="Picture 6" descr="AHA"/>
            <p:cNvPicPr>
              <a:picLocks noChangeAspect="1" noChangeArrowheads="1"/>
            </p:cNvPicPr>
            <p:nvPr/>
          </p:nvPicPr>
          <p:blipFill>
            <a:blip r:embed="rId2" cstate="print"/>
            <a:srcRect/>
            <a:stretch>
              <a:fillRect/>
            </a:stretch>
          </p:blipFill>
          <p:spPr bwMode="auto">
            <a:xfrm>
              <a:off x="1201" y="1480"/>
              <a:ext cx="1170" cy="450"/>
            </a:xfrm>
            <a:prstGeom prst="rect">
              <a:avLst/>
            </a:prstGeom>
            <a:noFill/>
            <a:ln w="12700">
              <a:solidFill>
                <a:srgbClr val="FF0000"/>
              </a:solidFill>
              <a:miter lim="800000"/>
              <a:headEnd/>
              <a:tailEnd/>
            </a:ln>
          </p:spPr>
        </p:pic>
        <p:sp>
          <p:nvSpPr>
            <p:cNvPr id="46105" name="Freeform 7"/>
            <p:cNvSpPr/>
            <p:nvPr/>
          </p:nvSpPr>
          <p:spPr bwMode="auto">
            <a:xfrm>
              <a:off x="1204" y="1602"/>
              <a:ext cx="988" cy="324"/>
            </a:xfrm>
            <a:custGeom>
              <a:avLst/>
              <a:gdLst>
                <a:gd name="T0" fmla="*/ 0 w 988"/>
                <a:gd name="T1" fmla="*/ 0 h 324"/>
                <a:gd name="T2" fmla="*/ 0 w 988"/>
                <a:gd name="T3" fmla="*/ 324 h 324"/>
                <a:gd name="T4" fmla="*/ 988 w 988"/>
                <a:gd name="T5" fmla="*/ 324 h 324"/>
                <a:gd name="T6" fmla="*/ 988 w 988"/>
                <a:gd name="T7" fmla="*/ 262 h 324"/>
                <a:gd name="T8" fmla="*/ 872 w 988"/>
                <a:gd name="T9" fmla="*/ 220 h 324"/>
                <a:gd name="T10" fmla="*/ 824 w 988"/>
                <a:gd name="T11" fmla="*/ 126 h 324"/>
                <a:gd name="T12" fmla="*/ 824 w 988"/>
                <a:gd name="T13" fmla="*/ 0 h 324"/>
                <a:gd name="T14" fmla="*/ 0 w 988"/>
                <a:gd name="T15" fmla="*/ 0 h 324"/>
                <a:gd name="T16" fmla="*/ 0 60000 65536"/>
                <a:gd name="T17" fmla="*/ 0 60000 65536"/>
                <a:gd name="T18" fmla="*/ 0 60000 65536"/>
                <a:gd name="T19" fmla="*/ 0 60000 65536"/>
                <a:gd name="T20" fmla="*/ 0 60000 65536"/>
                <a:gd name="T21" fmla="*/ 0 60000 65536"/>
                <a:gd name="T22" fmla="*/ 0 60000 65536"/>
                <a:gd name="T23" fmla="*/ 0 60000 65536"/>
                <a:gd name="T24" fmla="*/ 0 w 988"/>
                <a:gd name="T25" fmla="*/ 0 h 324"/>
                <a:gd name="T26" fmla="*/ 988 w 988"/>
                <a:gd name="T27" fmla="*/ 324 h 3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88" h="324">
                  <a:moveTo>
                    <a:pt x="0" y="0"/>
                  </a:moveTo>
                  <a:lnTo>
                    <a:pt x="0" y="324"/>
                  </a:lnTo>
                  <a:lnTo>
                    <a:pt x="988" y="324"/>
                  </a:lnTo>
                  <a:lnTo>
                    <a:pt x="988" y="262"/>
                  </a:lnTo>
                  <a:lnTo>
                    <a:pt x="872" y="220"/>
                  </a:lnTo>
                  <a:lnTo>
                    <a:pt x="824" y="126"/>
                  </a:lnTo>
                  <a:lnTo>
                    <a:pt x="824" y="0"/>
                  </a:lnTo>
                  <a:lnTo>
                    <a:pt x="0" y="0"/>
                  </a:lnTo>
                  <a:close/>
                </a:path>
              </a:pathLst>
            </a:custGeom>
            <a:solidFill>
              <a:srgbClr val="FFFFFF"/>
            </a:solidFill>
            <a:ln w="12700" cap="flat" cmpd="sng">
              <a:noFill/>
              <a:prstDash val="solid"/>
              <a:round/>
            </a:ln>
          </p:spPr>
          <p:txBody>
            <a:bodyPr wrap="none">
              <a:spAutoFit/>
            </a:bodyPr>
            <a:lstStyle/>
            <a:p>
              <a:endParaRPr lang="it-IT"/>
            </a:p>
          </p:txBody>
        </p:sp>
        <p:sp>
          <p:nvSpPr>
            <p:cNvPr id="46106" name="Text Box 8"/>
            <p:cNvSpPr txBox="1">
              <a:spLocks noChangeArrowheads="1"/>
            </p:cNvSpPr>
            <p:nvPr/>
          </p:nvSpPr>
          <p:spPr bwMode="auto">
            <a:xfrm>
              <a:off x="1194" y="1572"/>
              <a:ext cx="882" cy="272"/>
            </a:xfrm>
            <a:prstGeom prst="rect">
              <a:avLst/>
            </a:prstGeom>
            <a:noFill/>
            <a:ln w="12700" algn="ctr">
              <a:noFill/>
              <a:miter lim="800000"/>
            </a:ln>
          </p:spPr>
          <p:txBody>
            <a:bodyPr>
              <a:spAutoFit/>
            </a:bodyPr>
            <a:lstStyle/>
            <a:p>
              <a:pPr algn="r">
                <a:lnSpc>
                  <a:spcPct val="80000"/>
                </a:lnSpc>
                <a:spcBef>
                  <a:spcPct val="50000"/>
                </a:spcBef>
              </a:pPr>
              <a:r>
                <a:rPr lang="en-GB" altLang="it-IT" sz="1400" b="0" u="none">
                  <a:latin typeface="Times New Roman" panose="02020603050405020304" pitchFamily="18" charset="0"/>
                </a:rPr>
                <a:t>American Heart</a:t>
              </a:r>
              <a:br>
                <a:rPr lang="en-GB" altLang="it-IT" sz="1400" b="0" u="none">
                  <a:latin typeface="Times New Roman" panose="02020603050405020304" pitchFamily="18" charset="0"/>
                </a:rPr>
              </a:br>
              <a:r>
                <a:rPr lang="en-GB" altLang="it-IT" sz="1400" b="0" u="none">
                  <a:latin typeface="Times New Roman" panose="02020603050405020304" pitchFamily="18" charset="0"/>
                </a:rPr>
                <a:t>Association</a:t>
              </a:r>
              <a:r>
                <a:rPr lang="en-US" altLang="it-IT" sz="700" b="0" u="none">
                  <a:latin typeface="Times New Roman" panose="02020603050405020304" pitchFamily="18" charset="0"/>
                  <a:cs typeface="Times New Roman" panose="02020603050405020304" pitchFamily="18" charset="0"/>
                </a:rPr>
                <a:t>®</a:t>
              </a:r>
              <a:endParaRPr lang="en-US" altLang="it-IT" sz="700" b="0" u="none">
                <a:latin typeface="Times New Roman" panose="02020603050405020304" pitchFamily="18" charset="0"/>
                <a:cs typeface="Times New Roman" panose="02020603050405020304" pitchFamily="18" charset="0"/>
              </a:endParaRPr>
            </a:p>
          </p:txBody>
        </p:sp>
        <p:sp>
          <p:nvSpPr>
            <p:cNvPr id="46107" name="Text Box 9"/>
            <p:cNvSpPr txBox="1">
              <a:spLocks noChangeArrowheads="1"/>
            </p:cNvSpPr>
            <p:nvPr/>
          </p:nvSpPr>
          <p:spPr bwMode="auto">
            <a:xfrm>
              <a:off x="1209" y="1804"/>
              <a:ext cx="1130" cy="135"/>
            </a:xfrm>
            <a:prstGeom prst="rect">
              <a:avLst/>
            </a:prstGeom>
            <a:noFill/>
            <a:ln w="12700" algn="ctr">
              <a:noFill/>
              <a:miter lim="800000"/>
            </a:ln>
          </p:spPr>
          <p:txBody>
            <a:bodyPr>
              <a:spAutoFit/>
            </a:bodyPr>
            <a:lstStyle/>
            <a:p>
              <a:pPr>
                <a:spcBef>
                  <a:spcPct val="50000"/>
                </a:spcBef>
              </a:pPr>
              <a:r>
                <a:rPr lang="en-GB" altLang="it-IT" sz="800" b="0" u="none"/>
                <a:t>Fighting Heart Disease and Stroke</a:t>
              </a:r>
              <a:endParaRPr lang="en-GB" altLang="it-IT" sz="800" b="0" u="none"/>
            </a:p>
          </p:txBody>
        </p:sp>
      </p:grpSp>
      <p:grpSp>
        <p:nvGrpSpPr>
          <p:cNvPr id="3" name="Group 10"/>
          <p:cNvGrpSpPr/>
          <p:nvPr/>
        </p:nvGrpSpPr>
        <p:grpSpPr bwMode="auto">
          <a:xfrm>
            <a:off x="1997075" y="3543300"/>
            <a:ext cx="812800" cy="1108075"/>
            <a:chOff x="2696" y="2173"/>
            <a:chExt cx="512" cy="698"/>
          </a:xfrm>
        </p:grpSpPr>
        <p:pic>
          <p:nvPicPr>
            <p:cNvPr id="46101" name="Picture 11" descr="home_bhflogo"/>
            <p:cNvPicPr>
              <a:picLocks noChangeAspect="1" noChangeArrowheads="1"/>
            </p:cNvPicPr>
            <p:nvPr/>
          </p:nvPicPr>
          <p:blipFill>
            <a:blip r:embed="rId3" cstate="print"/>
            <a:srcRect/>
            <a:stretch>
              <a:fillRect/>
            </a:stretch>
          </p:blipFill>
          <p:spPr bwMode="auto">
            <a:xfrm>
              <a:off x="2732" y="2173"/>
              <a:ext cx="432" cy="674"/>
            </a:xfrm>
            <a:prstGeom prst="rect">
              <a:avLst/>
            </a:prstGeom>
            <a:noFill/>
            <a:ln w="9525">
              <a:solidFill>
                <a:srgbClr val="FF0000"/>
              </a:solidFill>
              <a:miter lim="800000"/>
              <a:headEnd/>
              <a:tailEnd/>
            </a:ln>
          </p:spPr>
        </p:pic>
        <p:sp>
          <p:nvSpPr>
            <p:cNvPr id="46102" name="Rectangle 12"/>
            <p:cNvSpPr>
              <a:spLocks noChangeArrowheads="1"/>
            </p:cNvSpPr>
            <p:nvPr/>
          </p:nvSpPr>
          <p:spPr bwMode="auto">
            <a:xfrm>
              <a:off x="2736" y="2714"/>
              <a:ext cx="422" cy="130"/>
            </a:xfrm>
            <a:prstGeom prst="rect">
              <a:avLst/>
            </a:prstGeom>
            <a:solidFill>
              <a:srgbClr val="F83621"/>
            </a:solidFill>
            <a:ln w="12700" algn="ctr">
              <a:noFill/>
              <a:miter lim="800000"/>
            </a:ln>
          </p:spPr>
          <p:txBody>
            <a:bodyPr anchor="ctr">
              <a:spAutoFit/>
            </a:bodyPr>
            <a:lstStyle/>
            <a:p>
              <a:endParaRPr lang="it-IT" altLang="it-IT"/>
            </a:p>
          </p:txBody>
        </p:sp>
        <p:sp>
          <p:nvSpPr>
            <p:cNvPr id="46103" name="Text Box 13"/>
            <p:cNvSpPr txBox="1">
              <a:spLocks noChangeArrowheads="1"/>
            </p:cNvSpPr>
            <p:nvPr/>
          </p:nvSpPr>
          <p:spPr bwMode="auto">
            <a:xfrm>
              <a:off x="2696" y="2682"/>
              <a:ext cx="512" cy="189"/>
            </a:xfrm>
            <a:prstGeom prst="rect">
              <a:avLst/>
            </a:prstGeom>
            <a:noFill/>
            <a:ln w="12700" algn="ctr">
              <a:noFill/>
              <a:miter lim="800000"/>
            </a:ln>
          </p:spPr>
          <p:txBody>
            <a:bodyPr>
              <a:spAutoFit/>
            </a:bodyPr>
            <a:lstStyle/>
            <a:p>
              <a:pPr>
                <a:lnSpc>
                  <a:spcPct val="80000"/>
                </a:lnSpc>
              </a:pPr>
              <a:r>
                <a:rPr lang="en-GB" altLang="it-IT" sz="800" u="none">
                  <a:solidFill>
                    <a:srgbClr val="FFFFFF"/>
                  </a:solidFill>
                </a:rPr>
                <a:t>British Heart</a:t>
              </a:r>
              <a:endParaRPr lang="en-GB" altLang="it-IT" sz="800" u="none">
                <a:solidFill>
                  <a:srgbClr val="FFFFFF"/>
                </a:solidFill>
              </a:endParaRPr>
            </a:p>
            <a:p>
              <a:pPr>
                <a:lnSpc>
                  <a:spcPct val="80000"/>
                </a:lnSpc>
              </a:pPr>
              <a:r>
                <a:rPr lang="en-GB" altLang="it-IT" sz="900" u="none">
                  <a:solidFill>
                    <a:srgbClr val="FFFFFF"/>
                  </a:solidFill>
                </a:rPr>
                <a:t>Foundation</a:t>
              </a:r>
              <a:endParaRPr lang="en-GB" altLang="it-IT" sz="900" u="none">
                <a:solidFill>
                  <a:srgbClr val="FFFFFF"/>
                </a:solidFill>
              </a:endParaRPr>
            </a:p>
          </p:txBody>
        </p:sp>
      </p:grpSp>
      <p:grpSp>
        <p:nvGrpSpPr>
          <p:cNvPr id="4" name="Group 14"/>
          <p:cNvGrpSpPr/>
          <p:nvPr/>
        </p:nvGrpSpPr>
        <p:grpSpPr bwMode="auto">
          <a:xfrm>
            <a:off x="4929188" y="2538413"/>
            <a:ext cx="3238500" cy="434975"/>
            <a:chOff x="3177" y="1174"/>
            <a:chExt cx="2040" cy="274"/>
          </a:xfrm>
        </p:grpSpPr>
        <p:pic>
          <p:nvPicPr>
            <p:cNvPr id="46097" name="Picture 15" descr="Resus"/>
            <p:cNvPicPr>
              <a:picLocks noChangeAspect="1" noChangeArrowheads="1"/>
            </p:cNvPicPr>
            <p:nvPr/>
          </p:nvPicPr>
          <p:blipFill>
            <a:blip r:embed="rId4" cstate="print"/>
            <a:srcRect/>
            <a:stretch>
              <a:fillRect/>
            </a:stretch>
          </p:blipFill>
          <p:spPr bwMode="auto">
            <a:xfrm>
              <a:off x="3177" y="1174"/>
              <a:ext cx="251" cy="274"/>
            </a:xfrm>
            <a:prstGeom prst="rect">
              <a:avLst/>
            </a:prstGeom>
            <a:noFill/>
            <a:ln w="9525">
              <a:noFill/>
              <a:miter lim="800000"/>
              <a:headEnd/>
              <a:tailEnd/>
            </a:ln>
          </p:spPr>
        </p:pic>
        <p:sp>
          <p:nvSpPr>
            <p:cNvPr id="46098" name="Line 16"/>
            <p:cNvSpPr>
              <a:spLocks noChangeShapeType="1"/>
            </p:cNvSpPr>
            <p:nvPr/>
          </p:nvSpPr>
          <p:spPr bwMode="auto">
            <a:xfrm>
              <a:off x="3532" y="1174"/>
              <a:ext cx="1568" cy="0"/>
            </a:xfrm>
            <a:prstGeom prst="line">
              <a:avLst/>
            </a:prstGeom>
            <a:noFill/>
            <a:ln w="15875">
              <a:solidFill>
                <a:srgbClr val="FF3300"/>
              </a:solidFill>
              <a:round/>
            </a:ln>
          </p:spPr>
          <p:txBody>
            <a:bodyPr wrap="none" anchor="ctr"/>
            <a:lstStyle/>
            <a:p>
              <a:endParaRPr lang="it-IT"/>
            </a:p>
          </p:txBody>
        </p:sp>
        <p:sp>
          <p:nvSpPr>
            <p:cNvPr id="46099" name="Text Box 17"/>
            <p:cNvSpPr txBox="1">
              <a:spLocks noChangeArrowheads="1"/>
            </p:cNvSpPr>
            <p:nvPr/>
          </p:nvSpPr>
          <p:spPr bwMode="auto">
            <a:xfrm>
              <a:off x="3451" y="1203"/>
              <a:ext cx="1766" cy="212"/>
            </a:xfrm>
            <a:prstGeom prst="rect">
              <a:avLst/>
            </a:prstGeom>
            <a:noFill/>
            <a:ln w="9525" algn="ctr">
              <a:noFill/>
              <a:miter lim="800000"/>
            </a:ln>
          </p:spPr>
          <p:txBody>
            <a:bodyPr wrap="none">
              <a:spAutoFit/>
            </a:bodyPr>
            <a:lstStyle/>
            <a:p>
              <a:r>
                <a:rPr lang="en-GB" altLang="it-IT" sz="1600" u="none"/>
                <a:t>Resuscitation Council (UK)</a:t>
              </a:r>
              <a:endParaRPr lang="en-GB" altLang="it-IT" sz="1600" u="none"/>
            </a:p>
          </p:txBody>
        </p:sp>
        <p:sp>
          <p:nvSpPr>
            <p:cNvPr id="46100" name="Line 18"/>
            <p:cNvSpPr>
              <a:spLocks noChangeShapeType="1"/>
            </p:cNvSpPr>
            <p:nvPr/>
          </p:nvSpPr>
          <p:spPr bwMode="auto">
            <a:xfrm>
              <a:off x="3532" y="1439"/>
              <a:ext cx="1568" cy="0"/>
            </a:xfrm>
            <a:prstGeom prst="line">
              <a:avLst/>
            </a:prstGeom>
            <a:noFill/>
            <a:ln w="15875">
              <a:solidFill>
                <a:srgbClr val="FF3300"/>
              </a:solidFill>
              <a:round/>
            </a:ln>
          </p:spPr>
          <p:txBody>
            <a:bodyPr wrap="none" anchor="ctr"/>
            <a:lstStyle/>
            <a:p>
              <a:endParaRPr lang="it-IT"/>
            </a:p>
          </p:txBody>
        </p:sp>
      </p:grpSp>
      <p:grpSp>
        <p:nvGrpSpPr>
          <p:cNvPr id="5" name="Group 19"/>
          <p:cNvGrpSpPr/>
          <p:nvPr/>
        </p:nvGrpSpPr>
        <p:grpSpPr bwMode="auto">
          <a:xfrm>
            <a:off x="3249612" y="4997453"/>
            <a:ext cx="2825749" cy="752476"/>
            <a:chOff x="3174" y="2802"/>
            <a:chExt cx="1780" cy="474"/>
          </a:xfrm>
        </p:grpSpPr>
        <p:sp>
          <p:nvSpPr>
            <p:cNvPr id="46091" name="Text Box 20"/>
            <p:cNvSpPr txBox="1">
              <a:spLocks noChangeArrowheads="1"/>
            </p:cNvSpPr>
            <p:nvPr/>
          </p:nvSpPr>
          <p:spPr bwMode="auto">
            <a:xfrm>
              <a:off x="3948" y="2811"/>
              <a:ext cx="1006" cy="465"/>
            </a:xfrm>
            <a:prstGeom prst="rect">
              <a:avLst/>
            </a:prstGeom>
            <a:solidFill>
              <a:srgbClr val="FF0000"/>
            </a:solidFill>
            <a:ln w="12700" algn="ctr">
              <a:noFill/>
              <a:miter lim="800000"/>
            </a:ln>
          </p:spPr>
          <p:txBody>
            <a:bodyPr wrap="square">
              <a:spAutoFit/>
            </a:bodyPr>
            <a:lstStyle/>
            <a:p>
              <a:pPr algn="l">
                <a:spcBef>
                  <a:spcPct val="50000"/>
                </a:spcBef>
              </a:pPr>
              <a:r>
                <a:rPr lang="en-GB" altLang="it-IT" sz="1400" u="none" dirty="0">
                  <a:solidFill>
                    <a:srgbClr val="FFFFFF"/>
                  </a:solidFill>
                  <a:latin typeface="Futura Md BT" pitchFamily="34" charset="0"/>
                </a:rPr>
                <a:t>EUROPEAN</a:t>
              </a:r>
              <a:br>
                <a:rPr lang="en-GB" altLang="it-IT" sz="1400" u="none" dirty="0">
                  <a:latin typeface="Futura Md BT" pitchFamily="34" charset="0"/>
                </a:rPr>
              </a:br>
              <a:r>
                <a:rPr lang="en-GB" altLang="it-IT" sz="1400" u="none" dirty="0">
                  <a:latin typeface="Futura Md BT" pitchFamily="34" charset="0"/>
                </a:rPr>
                <a:t>R</a:t>
              </a:r>
              <a:r>
                <a:rPr lang="en-GB" altLang="it-IT" sz="1400" u="none" dirty="0">
                  <a:solidFill>
                    <a:srgbClr val="FFFFFF"/>
                  </a:solidFill>
                  <a:latin typeface="Futura Md BT" pitchFamily="34" charset="0"/>
                </a:rPr>
                <a:t>ESUSCITATION</a:t>
              </a:r>
              <a:br>
                <a:rPr lang="en-GB" altLang="it-IT" sz="1400" u="none" dirty="0">
                  <a:solidFill>
                    <a:srgbClr val="FFFFFF"/>
                  </a:solidFill>
                  <a:latin typeface="Futura Md BT" pitchFamily="34" charset="0"/>
                </a:rPr>
              </a:br>
              <a:r>
                <a:rPr lang="en-GB" altLang="it-IT" sz="1400" u="none" dirty="0">
                  <a:solidFill>
                    <a:srgbClr val="FFFFFF"/>
                  </a:solidFill>
                  <a:latin typeface="Futura Md BT" pitchFamily="34" charset="0"/>
                </a:rPr>
                <a:t>COUNCIL</a:t>
              </a:r>
              <a:endParaRPr lang="en-GB" altLang="it-IT" sz="1400" u="none" dirty="0">
                <a:solidFill>
                  <a:srgbClr val="FFFFFF"/>
                </a:solidFill>
                <a:latin typeface="Futura Md BT" pitchFamily="34" charset="0"/>
              </a:endParaRPr>
            </a:p>
          </p:txBody>
        </p:sp>
        <p:sp>
          <p:nvSpPr>
            <p:cNvPr id="46092" name="Text Box 21"/>
            <p:cNvSpPr txBox="1">
              <a:spLocks noChangeArrowheads="1"/>
            </p:cNvSpPr>
            <p:nvPr/>
          </p:nvSpPr>
          <p:spPr bwMode="auto">
            <a:xfrm>
              <a:off x="3177" y="2805"/>
              <a:ext cx="771" cy="460"/>
            </a:xfrm>
            <a:prstGeom prst="rect">
              <a:avLst/>
            </a:prstGeom>
            <a:solidFill>
              <a:srgbClr val="FFFFFF"/>
            </a:solidFill>
            <a:ln w="12700" algn="ctr">
              <a:noFill/>
              <a:miter lim="800000"/>
            </a:ln>
          </p:spPr>
          <p:txBody>
            <a:bodyPr>
              <a:spAutoFit/>
            </a:bodyPr>
            <a:lstStyle/>
            <a:p>
              <a:pPr algn="r">
                <a:spcBef>
                  <a:spcPct val="50000"/>
                </a:spcBef>
              </a:pPr>
              <a:r>
                <a:rPr lang="en-GB" altLang="it-IT" sz="1400" u="none">
                  <a:latin typeface="Arial Black" panose="020B0A04020102020204" pitchFamily="34" charset="0"/>
                </a:rPr>
                <a:t>E</a:t>
              </a:r>
              <a:br>
                <a:rPr lang="en-GB" altLang="it-IT" sz="1400" u="none">
                  <a:latin typeface="Arial Black" panose="020B0A04020102020204" pitchFamily="34" charset="0"/>
                </a:rPr>
              </a:br>
              <a:r>
                <a:rPr lang="en-GB" altLang="it-IT" sz="1400" u="none">
                  <a:latin typeface="Arial Black" panose="020B0A04020102020204" pitchFamily="34" charset="0"/>
                </a:rPr>
                <a:t>R</a:t>
              </a:r>
              <a:br>
                <a:rPr lang="en-GB" altLang="it-IT" sz="1400" u="none">
                  <a:latin typeface="Arial Black" panose="020B0A04020102020204" pitchFamily="34" charset="0"/>
                </a:rPr>
              </a:br>
              <a:r>
                <a:rPr lang="en-GB" altLang="it-IT" sz="1400" u="none">
                  <a:latin typeface="Arial Black" panose="020B0A04020102020204" pitchFamily="34" charset="0"/>
                </a:rPr>
                <a:t>C</a:t>
              </a:r>
              <a:endParaRPr lang="en-GB" altLang="it-IT" sz="1400" u="none">
                <a:latin typeface="Arial Black" panose="020B0A04020102020204" pitchFamily="34" charset="0"/>
              </a:endParaRPr>
            </a:p>
          </p:txBody>
        </p:sp>
        <p:sp>
          <p:nvSpPr>
            <p:cNvPr id="46093" name="Freeform 22"/>
            <p:cNvSpPr/>
            <p:nvPr/>
          </p:nvSpPr>
          <p:spPr bwMode="auto">
            <a:xfrm>
              <a:off x="3354" y="2843"/>
              <a:ext cx="170" cy="375"/>
            </a:xfrm>
            <a:custGeom>
              <a:avLst/>
              <a:gdLst>
                <a:gd name="T0" fmla="*/ 170 w 170"/>
                <a:gd name="T1" fmla="*/ 348 h 375"/>
                <a:gd name="T2" fmla="*/ 120 w 170"/>
                <a:gd name="T3" fmla="*/ 357 h 375"/>
                <a:gd name="T4" fmla="*/ 83 w 170"/>
                <a:gd name="T5" fmla="*/ 363 h 375"/>
                <a:gd name="T6" fmla="*/ 53 w 170"/>
                <a:gd name="T7" fmla="*/ 369 h 375"/>
                <a:gd name="T8" fmla="*/ 27 w 170"/>
                <a:gd name="T9" fmla="*/ 375 h 375"/>
                <a:gd name="T10" fmla="*/ 14 w 170"/>
                <a:gd name="T11" fmla="*/ 372 h 375"/>
                <a:gd name="T12" fmla="*/ 3 w 170"/>
                <a:gd name="T13" fmla="*/ 361 h 375"/>
                <a:gd name="T14" fmla="*/ 0 w 170"/>
                <a:gd name="T15" fmla="*/ 316 h 375"/>
                <a:gd name="T16" fmla="*/ 3 w 170"/>
                <a:gd name="T17" fmla="*/ 250 h 375"/>
                <a:gd name="T18" fmla="*/ 21 w 170"/>
                <a:gd name="T19" fmla="*/ 163 h 375"/>
                <a:gd name="T20" fmla="*/ 42 w 170"/>
                <a:gd name="T21" fmla="*/ 103 h 375"/>
                <a:gd name="T22" fmla="*/ 75 w 170"/>
                <a:gd name="T23" fmla="*/ 52 h 375"/>
                <a:gd name="T24" fmla="*/ 105 w 170"/>
                <a:gd name="T25" fmla="*/ 25 h 375"/>
                <a:gd name="T26" fmla="*/ 138 w 170"/>
                <a:gd name="T27" fmla="*/ 6 h 375"/>
                <a:gd name="T28" fmla="*/ 168 w 170"/>
                <a:gd name="T29" fmla="*/ 0 h 375"/>
                <a:gd name="T30" fmla="*/ 168 w 170"/>
                <a:gd name="T31" fmla="*/ 148 h 375"/>
                <a:gd name="T32" fmla="*/ 147 w 170"/>
                <a:gd name="T33" fmla="*/ 139 h 375"/>
                <a:gd name="T34" fmla="*/ 131 w 170"/>
                <a:gd name="T35" fmla="*/ 139 h 375"/>
                <a:gd name="T36" fmla="*/ 116 w 170"/>
                <a:gd name="T37" fmla="*/ 147 h 375"/>
                <a:gd name="T38" fmla="*/ 105 w 170"/>
                <a:gd name="T39" fmla="*/ 157 h 375"/>
                <a:gd name="T40" fmla="*/ 95 w 170"/>
                <a:gd name="T41" fmla="*/ 169 h 375"/>
                <a:gd name="T42" fmla="*/ 87 w 170"/>
                <a:gd name="T43" fmla="*/ 187 h 375"/>
                <a:gd name="T44" fmla="*/ 84 w 170"/>
                <a:gd name="T45" fmla="*/ 201 h 375"/>
                <a:gd name="T46" fmla="*/ 84 w 170"/>
                <a:gd name="T47" fmla="*/ 213 h 375"/>
                <a:gd name="T48" fmla="*/ 86 w 170"/>
                <a:gd name="T49" fmla="*/ 229 h 375"/>
                <a:gd name="T50" fmla="*/ 90 w 170"/>
                <a:gd name="T51" fmla="*/ 247 h 375"/>
                <a:gd name="T52" fmla="*/ 99 w 170"/>
                <a:gd name="T53" fmla="*/ 268 h 375"/>
                <a:gd name="T54" fmla="*/ 113 w 170"/>
                <a:gd name="T55" fmla="*/ 288 h 375"/>
                <a:gd name="T56" fmla="*/ 137 w 170"/>
                <a:gd name="T57" fmla="*/ 309 h 375"/>
                <a:gd name="T58" fmla="*/ 170 w 170"/>
                <a:gd name="T59" fmla="*/ 333 h 375"/>
                <a:gd name="T60" fmla="*/ 170 w 170"/>
                <a:gd name="T61" fmla="*/ 348 h 37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70"/>
                <a:gd name="T94" fmla="*/ 0 h 375"/>
                <a:gd name="T95" fmla="*/ 170 w 170"/>
                <a:gd name="T96" fmla="*/ 375 h 37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70" h="375">
                  <a:moveTo>
                    <a:pt x="170" y="348"/>
                  </a:moveTo>
                  <a:lnTo>
                    <a:pt x="120" y="357"/>
                  </a:lnTo>
                  <a:lnTo>
                    <a:pt x="83" y="363"/>
                  </a:lnTo>
                  <a:lnTo>
                    <a:pt x="53" y="369"/>
                  </a:lnTo>
                  <a:lnTo>
                    <a:pt x="27" y="375"/>
                  </a:lnTo>
                  <a:lnTo>
                    <a:pt x="14" y="372"/>
                  </a:lnTo>
                  <a:lnTo>
                    <a:pt x="3" y="361"/>
                  </a:lnTo>
                  <a:lnTo>
                    <a:pt x="0" y="316"/>
                  </a:lnTo>
                  <a:lnTo>
                    <a:pt x="3" y="250"/>
                  </a:lnTo>
                  <a:lnTo>
                    <a:pt x="21" y="163"/>
                  </a:lnTo>
                  <a:lnTo>
                    <a:pt x="42" y="103"/>
                  </a:lnTo>
                  <a:lnTo>
                    <a:pt x="75" y="52"/>
                  </a:lnTo>
                  <a:lnTo>
                    <a:pt x="105" y="25"/>
                  </a:lnTo>
                  <a:lnTo>
                    <a:pt x="138" y="6"/>
                  </a:lnTo>
                  <a:lnTo>
                    <a:pt x="168" y="0"/>
                  </a:lnTo>
                  <a:lnTo>
                    <a:pt x="168" y="148"/>
                  </a:lnTo>
                  <a:lnTo>
                    <a:pt x="147" y="139"/>
                  </a:lnTo>
                  <a:lnTo>
                    <a:pt x="131" y="139"/>
                  </a:lnTo>
                  <a:lnTo>
                    <a:pt x="116" y="147"/>
                  </a:lnTo>
                  <a:lnTo>
                    <a:pt x="105" y="157"/>
                  </a:lnTo>
                  <a:lnTo>
                    <a:pt x="95" y="169"/>
                  </a:lnTo>
                  <a:lnTo>
                    <a:pt x="87" y="187"/>
                  </a:lnTo>
                  <a:lnTo>
                    <a:pt x="84" y="201"/>
                  </a:lnTo>
                  <a:lnTo>
                    <a:pt x="84" y="213"/>
                  </a:lnTo>
                  <a:lnTo>
                    <a:pt x="86" y="229"/>
                  </a:lnTo>
                  <a:lnTo>
                    <a:pt x="90" y="247"/>
                  </a:lnTo>
                  <a:lnTo>
                    <a:pt x="99" y="268"/>
                  </a:lnTo>
                  <a:lnTo>
                    <a:pt x="113" y="288"/>
                  </a:lnTo>
                  <a:lnTo>
                    <a:pt x="137" y="309"/>
                  </a:lnTo>
                  <a:lnTo>
                    <a:pt x="170" y="333"/>
                  </a:lnTo>
                  <a:lnTo>
                    <a:pt x="170" y="348"/>
                  </a:lnTo>
                  <a:close/>
                </a:path>
              </a:pathLst>
            </a:custGeom>
            <a:noFill/>
            <a:ln w="19050" cap="flat" cmpd="sng">
              <a:solidFill>
                <a:srgbClr val="003399"/>
              </a:solidFill>
              <a:prstDash val="solid"/>
              <a:round/>
            </a:ln>
          </p:spPr>
          <p:txBody>
            <a:bodyPr wrap="none">
              <a:spAutoFit/>
            </a:bodyPr>
            <a:lstStyle/>
            <a:p>
              <a:endParaRPr lang="it-IT"/>
            </a:p>
          </p:txBody>
        </p:sp>
        <p:sp>
          <p:nvSpPr>
            <p:cNvPr id="46094" name="Freeform 23"/>
            <p:cNvSpPr/>
            <p:nvPr/>
          </p:nvSpPr>
          <p:spPr bwMode="auto">
            <a:xfrm flipH="1">
              <a:off x="3555" y="2846"/>
              <a:ext cx="170" cy="375"/>
            </a:xfrm>
            <a:custGeom>
              <a:avLst/>
              <a:gdLst>
                <a:gd name="T0" fmla="*/ 170 w 170"/>
                <a:gd name="T1" fmla="*/ 348 h 375"/>
                <a:gd name="T2" fmla="*/ 120 w 170"/>
                <a:gd name="T3" fmla="*/ 357 h 375"/>
                <a:gd name="T4" fmla="*/ 83 w 170"/>
                <a:gd name="T5" fmla="*/ 363 h 375"/>
                <a:gd name="T6" fmla="*/ 53 w 170"/>
                <a:gd name="T7" fmla="*/ 369 h 375"/>
                <a:gd name="T8" fmla="*/ 27 w 170"/>
                <a:gd name="T9" fmla="*/ 375 h 375"/>
                <a:gd name="T10" fmla="*/ 14 w 170"/>
                <a:gd name="T11" fmla="*/ 372 h 375"/>
                <a:gd name="T12" fmla="*/ 3 w 170"/>
                <a:gd name="T13" fmla="*/ 361 h 375"/>
                <a:gd name="T14" fmla="*/ 0 w 170"/>
                <a:gd name="T15" fmla="*/ 316 h 375"/>
                <a:gd name="T16" fmla="*/ 3 w 170"/>
                <a:gd name="T17" fmla="*/ 250 h 375"/>
                <a:gd name="T18" fmla="*/ 21 w 170"/>
                <a:gd name="T19" fmla="*/ 163 h 375"/>
                <a:gd name="T20" fmla="*/ 42 w 170"/>
                <a:gd name="T21" fmla="*/ 103 h 375"/>
                <a:gd name="T22" fmla="*/ 75 w 170"/>
                <a:gd name="T23" fmla="*/ 52 h 375"/>
                <a:gd name="T24" fmla="*/ 105 w 170"/>
                <a:gd name="T25" fmla="*/ 25 h 375"/>
                <a:gd name="T26" fmla="*/ 138 w 170"/>
                <a:gd name="T27" fmla="*/ 6 h 375"/>
                <a:gd name="T28" fmla="*/ 168 w 170"/>
                <a:gd name="T29" fmla="*/ 0 h 375"/>
                <a:gd name="T30" fmla="*/ 168 w 170"/>
                <a:gd name="T31" fmla="*/ 148 h 375"/>
                <a:gd name="T32" fmla="*/ 147 w 170"/>
                <a:gd name="T33" fmla="*/ 139 h 375"/>
                <a:gd name="T34" fmla="*/ 131 w 170"/>
                <a:gd name="T35" fmla="*/ 139 h 375"/>
                <a:gd name="T36" fmla="*/ 116 w 170"/>
                <a:gd name="T37" fmla="*/ 147 h 375"/>
                <a:gd name="T38" fmla="*/ 105 w 170"/>
                <a:gd name="T39" fmla="*/ 157 h 375"/>
                <a:gd name="T40" fmla="*/ 95 w 170"/>
                <a:gd name="T41" fmla="*/ 169 h 375"/>
                <a:gd name="T42" fmla="*/ 87 w 170"/>
                <a:gd name="T43" fmla="*/ 187 h 375"/>
                <a:gd name="T44" fmla="*/ 84 w 170"/>
                <a:gd name="T45" fmla="*/ 201 h 375"/>
                <a:gd name="T46" fmla="*/ 84 w 170"/>
                <a:gd name="T47" fmla="*/ 213 h 375"/>
                <a:gd name="T48" fmla="*/ 86 w 170"/>
                <a:gd name="T49" fmla="*/ 229 h 375"/>
                <a:gd name="T50" fmla="*/ 90 w 170"/>
                <a:gd name="T51" fmla="*/ 247 h 375"/>
                <a:gd name="T52" fmla="*/ 99 w 170"/>
                <a:gd name="T53" fmla="*/ 268 h 375"/>
                <a:gd name="T54" fmla="*/ 113 w 170"/>
                <a:gd name="T55" fmla="*/ 288 h 375"/>
                <a:gd name="T56" fmla="*/ 137 w 170"/>
                <a:gd name="T57" fmla="*/ 309 h 375"/>
                <a:gd name="T58" fmla="*/ 170 w 170"/>
                <a:gd name="T59" fmla="*/ 333 h 375"/>
                <a:gd name="T60" fmla="*/ 170 w 170"/>
                <a:gd name="T61" fmla="*/ 348 h 37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70"/>
                <a:gd name="T94" fmla="*/ 0 h 375"/>
                <a:gd name="T95" fmla="*/ 170 w 170"/>
                <a:gd name="T96" fmla="*/ 375 h 37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70" h="375">
                  <a:moveTo>
                    <a:pt x="170" y="348"/>
                  </a:moveTo>
                  <a:lnTo>
                    <a:pt x="120" y="357"/>
                  </a:lnTo>
                  <a:lnTo>
                    <a:pt x="83" y="363"/>
                  </a:lnTo>
                  <a:lnTo>
                    <a:pt x="53" y="369"/>
                  </a:lnTo>
                  <a:lnTo>
                    <a:pt x="27" y="375"/>
                  </a:lnTo>
                  <a:lnTo>
                    <a:pt x="14" y="372"/>
                  </a:lnTo>
                  <a:lnTo>
                    <a:pt x="3" y="361"/>
                  </a:lnTo>
                  <a:lnTo>
                    <a:pt x="0" y="316"/>
                  </a:lnTo>
                  <a:lnTo>
                    <a:pt x="3" y="250"/>
                  </a:lnTo>
                  <a:lnTo>
                    <a:pt x="21" y="163"/>
                  </a:lnTo>
                  <a:lnTo>
                    <a:pt x="42" y="103"/>
                  </a:lnTo>
                  <a:lnTo>
                    <a:pt x="75" y="52"/>
                  </a:lnTo>
                  <a:lnTo>
                    <a:pt x="105" y="25"/>
                  </a:lnTo>
                  <a:lnTo>
                    <a:pt x="138" y="6"/>
                  </a:lnTo>
                  <a:lnTo>
                    <a:pt x="168" y="0"/>
                  </a:lnTo>
                  <a:lnTo>
                    <a:pt x="168" y="148"/>
                  </a:lnTo>
                  <a:lnTo>
                    <a:pt x="147" y="139"/>
                  </a:lnTo>
                  <a:lnTo>
                    <a:pt x="131" y="139"/>
                  </a:lnTo>
                  <a:lnTo>
                    <a:pt x="116" y="147"/>
                  </a:lnTo>
                  <a:lnTo>
                    <a:pt x="105" y="157"/>
                  </a:lnTo>
                  <a:lnTo>
                    <a:pt x="95" y="169"/>
                  </a:lnTo>
                  <a:lnTo>
                    <a:pt x="87" y="187"/>
                  </a:lnTo>
                  <a:lnTo>
                    <a:pt x="84" y="201"/>
                  </a:lnTo>
                  <a:lnTo>
                    <a:pt x="84" y="213"/>
                  </a:lnTo>
                  <a:lnTo>
                    <a:pt x="86" y="229"/>
                  </a:lnTo>
                  <a:lnTo>
                    <a:pt x="90" y="247"/>
                  </a:lnTo>
                  <a:lnTo>
                    <a:pt x="99" y="268"/>
                  </a:lnTo>
                  <a:lnTo>
                    <a:pt x="113" y="288"/>
                  </a:lnTo>
                  <a:lnTo>
                    <a:pt x="137" y="309"/>
                  </a:lnTo>
                  <a:lnTo>
                    <a:pt x="170" y="333"/>
                  </a:lnTo>
                  <a:lnTo>
                    <a:pt x="170" y="348"/>
                  </a:lnTo>
                  <a:close/>
                </a:path>
              </a:pathLst>
            </a:custGeom>
            <a:noFill/>
            <a:ln w="19050" cap="flat" cmpd="sng">
              <a:solidFill>
                <a:srgbClr val="003399"/>
              </a:solidFill>
              <a:prstDash val="solid"/>
              <a:round/>
            </a:ln>
          </p:spPr>
          <p:txBody>
            <a:bodyPr>
              <a:spAutoFit/>
            </a:bodyPr>
            <a:lstStyle/>
            <a:p>
              <a:endParaRPr lang="it-IT"/>
            </a:p>
          </p:txBody>
        </p:sp>
        <p:sp>
          <p:nvSpPr>
            <p:cNvPr id="46095" name="Freeform 24"/>
            <p:cNvSpPr/>
            <p:nvPr/>
          </p:nvSpPr>
          <p:spPr bwMode="auto">
            <a:xfrm>
              <a:off x="3462" y="3007"/>
              <a:ext cx="156" cy="154"/>
            </a:xfrm>
            <a:custGeom>
              <a:avLst/>
              <a:gdLst>
                <a:gd name="T0" fmla="*/ 0 w 713"/>
                <a:gd name="T1" fmla="*/ 0 h 707"/>
                <a:gd name="T2" fmla="*/ 0 w 713"/>
                <a:gd name="T3" fmla="*/ 0 h 707"/>
                <a:gd name="T4" fmla="*/ 0 w 713"/>
                <a:gd name="T5" fmla="*/ 0 h 707"/>
                <a:gd name="T6" fmla="*/ 0 w 713"/>
                <a:gd name="T7" fmla="*/ 0 h 707"/>
                <a:gd name="T8" fmla="*/ 0 w 713"/>
                <a:gd name="T9" fmla="*/ 0 h 707"/>
                <a:gd name="T10" fmla="*/ 0 w 713"/>
                <a:gd name="T11" fmla="*/ 0 h 707"/>
                <a:gd name="T12" fmla="*/ 0 w 713"/>
                <a:gd name="T13" fmla="*/ 0 h 707"/>
                <a:gd name="T14" fmla="*/ 0 w 713"/>
                <a:gd name="T15" fmla="*/ 0 h 707"/>
                <a:gd name="T16" fmla="*/ 0 w 713"/>
                <a:gd name="T17" fmla="*/ 0 h 707"/>
                <a:gd name="T18" fmla="*/ 0 w 713"/>
                <a:gd name="T19" fmla="*/ 0 h 707"/>
                <a:gd name="T20" fmla="*/ 0 w 713"/>
                <a:gd name="T21" fmla="*/ 0 h 707"/>
                <a:gd name="T22" fmla="*/ 0 w 713"/>
                <a:gd name="T23" fmla="*/ 0 h 707"/>
                <a:gd name="T24" fmla="*/ 0 w 713"/>
                <a:gd name="T25" fmla="*/ 0 h 707"/>
                <a:gd name="T26" fmla="*/ 0 w 713"/>
                <a:gd name="T27" fmla="*/ 0 h 707"/>
                <a:gd name="T28" fmla="*/ 0 w 713"/>
                <a:gd name="T29" fmla="*/ 0 h 707"/>
                <a:gd name="T30" fmla="*/ 0 w 713"/>
                <a:gd name="T31" fmla="*/ 0 h 707"/>
                <a:gd name="T32" fmla="*/ 0 w 713"/>
                <a:gd name="T33" fmla="*/ 0 h 707"/>
                <a:gd name="T34" fmla="*/ 0 w 713"/>
                <a:gd name="T35" fmla="*/ 0 h 707"/>
                <a:gd name="T36" fmla="*/ 0 w 713"/>
                <a:gd name="T37" fmla="*/ 0 h 707"/>
                <a:gd name="T38" fmla="*/ 0 w 713"/>
                <a:gd name="T39" fmla="*/ 0 h 707"/>
                <a:gd name="T40" fmla="*/ 0 w 713"/>
                <a:gd name="T41" fmla="*/ 0 h 707"/>
                <a:gd name="T42" fmla="*/ 0 w 713"/>
                <a:gd name="T43" fmla="*/ 0 h 707"/>
                <a:gd name="T44" fmla="*/ 0 w 713"/>
                <a:gd name="T45" fmla="*/ 0 h 707"/>
                <a:gd name="T46" fmla="*/ 0 w 713"/>
                <a:gd name="T47" fmla="*/ 0 h 707"/>
                <a:gd name="T48" fmla="*/ 0 w 713"/>
                <a:gd name="T49" fmla="*/ 0 h 707"/>
                <a:gd name="T50" fmla="*/ 0 w 713"/>
                <a:gd name="T51" fmla="*/ 0 h 707"/>
                <a:gd name="T52" fmla="*/ 0 w 713"/>
                <a:gd name="T53" fmla="*/ 0 h 7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13"/>
                <a:gd name="T82" fmla="*/ 0 h 707"/>
                <a:gd name="T83" fmla="*/ 713 w 713"/>
                <a:gd name="T84" fmla="*/ 707 h 70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13" h="707">
                  <a:moveTo>
                    <a:pt x="364" y="70"/>
                  </a:moveTo>
                  <a:lnTo>
                    <a:pt x="417" y="25"/>
                  </a:lnTo>
                  <a:lnTo>
                    <a:pt x="514" y="0"/>
                  </a:lnTo>
                  <a:lnTo>
                    <a:pt x="605" y="19"/>
                  </a:lnTo>
                  <a:lnTo>
                    <a:pt x="660" y="64"/>
                  </a:lnTo>
                  <a:lnTo>
                    <a:pt x="696" y="124"/>
                  </a:lnTo>
                  <a:lnTo>
                    <a:pt x="713" y="224"/>
                  </a:lnTo>
                  <a:lnTo>
                    <a:pt x="703" y="316"/>
                  </a:lnTo>
                  <a:lnTo>
                    <a:pt x="676" y="385"/>
                  </a:lnTo>
                  <a:lnTo>
                    <a:pt x="625" y="466"/>
                  </a:lnTo>
                  <a:lnTo>
                    <a:pt x="551" y="539"/>
                  </a:lnTo>
                  <a:lnTo>
                    <a:pt x="465" y="602"/>
                  </a:lnTo>
                  <a:lnTo>
                    <a:pt x="404" y="665"/>
                  </a:lnTo>
                  <a:lnTo>
                    <a:pt x="364" y="707"/>
                  </a:lnTo>
                  <a:lnTo>
                    <a:pt x="306" y="648"/>
                  </a:lnTo>
                  <a:lnTo>
                    <a:pt x="222" y="576"/>
                  </a:lnTo>
                  <a:lnTo>
                    <a:pt x="134" y="511"/>
                  </a:lnTo>
                  <a:lnTo>
                    <a:pt x="62" y="431"/>
                  </a:lnTo>
                  <a:lnTo>
                    <a:pt x="13" y="350"/>
                  </a:lnTo>
                  <a:lnTo>
                    <a:pt x="0" y="252"/>
                  </a:lnTo>
                  <a:lnTo>
                    <a:pt x="21" y="147"/>
                  </a:lnTo>
                  <a:lnTo>
                    <a:pt x="85" y="56"/>
                  </a:lnTo>
                  <a:lnTo>
                    <a:pt x="170" y="11"/>
                  </a:lnTo>
                  <a:lnTo>
                    <a:pt x="269" y="8"/>
                  </a:lnTo>
                  <a:lnTo>
                    <a:pt x="336" y="37"/>
                  </a:lnTo>
                  <a:lnTo>
                    <a:pt x="364" y="70"/>
                  </a:lnTo>
                  <a:close/>
                </a:path>
              </a:pathLst>
            </a:custGeom>
            <a:solidFill>
              <a:srgbClr val="F20000"/>
            </a:solidFill>
            <a:ln w="9525">
              <a:noFill/>
              <a:round/>
            </a:ln>
          </p:spPr>
          <p:txBody>
            <a:bodyPr/>
            <a:lstStyle/>
            <a:p>
              <a:endParaRPr lang="it-IT"/>
            </a:p>
          </p:txBody>
        </p:sp>
        <p:sp>
          <p:nvSpPr>
            <p:cNvPr id="46096" name="Rectangle 25"/>
            <p:cNvSpPr>
              <a:spLocks noChangeArrowheads="1"/>
            </p:cNvSpPr>
            <p:nvPr/>
          </p:nvSpPr>
          <p:spPr bwMode="auto">
            <a:xfrm>
              <a:off x="3174" y="2802"/>
              <a:ext cx="1780" cy="462"/>
            </a:xfrm>
            <a:prstGeom prst="rect">
              <a:avLst/>
            </a:prstGeom>
            <a:noFill/>
            <a:ln w="12700" algn="ctr">
              <a:solidFill>
                <a:schemeClr val="tx1"/>
              </a:solidFill>
              <a:miter lim="800000"/>
            </a:ln>
          </p:spPr>
          <p:txBody>
            <a:bodyPr wrap="square" anchor="ctr">
              <a:spAutoFit/>
            </a:bodyPr>
            <a:lstStyle/>
            <a:p>
              <a:endParaRPr lang="it-IT" altLang="it-IT"/>
            </a:p>
          </p:txBody>
        </p:sp>
      </p:grpSp>
      <p:pic>
        <p:nvPicPr>
          <p:cNvPr id="657434" name="Picture 26"/>
          <p:cNvPicPr>
            <a:picLocks noChangeAspect="1" noChangeArrowheads="1"/>
          </p:cNvPicPr>
          <p:nvPr/>
        </p:nvPicPr>
        <p:blipFill>
          <a:blip r:embed="rId5" cstate="print"/>
          <a:srcRect/>
          <a:stretch>
            <a:fillRect/>
          </a:stretch>
        </p:blipFill>
        <p:spPr bwMode="auto">
          <a:xfrm>
            <a:off x="3879850" y="3444875"/>
            <a:ext cx="1228725" cy="1174750"/>
          </a:xfrm>
          <a:prstGeom prst="rect">
            <a:avLst/>
          </a:prstGeom>
          <a:noFill/>
          <a:ln w="12700" algn="ctr">
            <a:noFill/>
            <a:miter lim="800000"/>
            <a:headEnd/>
            <a:tailEnd/>
          </a:ln>
        </p:spPr>
      </p:pic>
      <p:sp>
        <p:nvSpPr>
          <p:cNvPr id="657435" name="Text Box 27"/>
          <p:cNvSpPr txBox="1">
            <a:spLocks noChangeArrowheads="1"/>
          </p:cNvSpPr>
          <p:nvPr/>
        </p:nvSpPr>
        <p:spPr bwMode="auto">
          <a:xfrm>
            <a:off x="0" y="1341438"/>
            <a:ext cx="9144000" cy="519112"/>
          </a:xfrm>
          <a:prstGeom prst="rect">
            <a:avLst/>
          </a:prstGeom>
          <a:noFill/>
          <a:ln w="9525" algn="ctr">
            <a:noFill/>
            <a:miter lim="800000"/>
          </a:ln>
          <a:effectLst/>
        </p:spPr>
        <p:txBody>
          <a:bodyPr>
            <a:spAutoFit/>
          </a:bodyPr>
          <a:lstStyle/>
          <a:p>
            <a:pPr algn="ctr">
              <a:spcBef>
                <a:spcPct val="50000"/>
              </a:spcBef>
              <a:defRPr/>
            </a:pPr>
            <a:r>
              <a:rPr lang="en-GB" sz="2800" dirty="0">
                <a:effectLst>
                  <a:outerShdw blurRad="38100" dist="38100" dir="2700000" algn="tl">
                    <a:srgbClr val="C0C0C0"/>
                  </a:outerShdw>
                </a:effectLst>
                <a:latin typeface="Arial" panose="020B0604020202020204" pitchFamily="34" charset="0"/>
                <a:cs typeface="Arial" panose="020B0604020202020204" pitchFamily="34" charset="0"/>
              </a:rPr>
              <a:t>Is recommended by</a:t>
            </a:r>
            <a:r>
              <a:rPr lang="en-GB" sz="2800" b="0" u="none" dirty="0">
                <a:effectLst>
                  <a:outerShdw blurRad="38100" dist="38100" dir="2700000" algn="tl">
                    <a:srgbClr val="C0C0C0"/>
                  </a:outerShdw>
                </a:effectLst>
                <a:latin typeface="Arial" panose="020B0604020202020204" pitchFamily="34" charset="0"/>
                <a:cs typeface="Arial" panose="020B0604020202020204" pitchFamily="34" charset="0"/>
              </a:rPr>
              <a:t>:</a:t>
            </a:r>
            <a:endParaRPr lang="en-GB" sz="2800" b="0" u="none" dirty="0">
              <a:effectLst>
                <a:outerShdw blurRad="38100" dist="38100" dir="2700000" algn="tl">
                  <a:srgbClr val="C0C0C0"/>
                </a:outerShdw>
              </a:effectLst>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657411"/>
                                        </p:tgtEl>
                                        <p:attrNameLst>
                                          <p:attrName>style.visibility</p:attrName>
                                        </p:attrNameLst>
                                      </p:cBhvr>
                                      <p:to>
                                        <p:strVal val="visible"/>
                                      </p:to>
                                    </p:set>
                                    <p:anim calcmode="lin" valueType="num">
                                      <p:cBhvr>
                                        <p:cTn id="7" dur="500" fill="hold"/>
                                        <p:tgtEl>
                                          <p:spTgt spid="657411"/>
                                        </p:tgtEl>
                                        <p:attrNameLst>
                                          <p:attrName>ppt_w</p:attrName>
                                        </p:attrNameLst>
                                      </p:cBhvr>
                                      <p:tavLst>
                                        <p:tav tm="0">
                                          <p:val>
                                            <p:fltVal val="0"/>
                                          </p:val>
                                        </p:tav>
                                        <p:tav tm="100000">
                                          <p:val>
                                            <p:strVal val="#ppt_w"/>
                                          </p:val>
                                        </p:tav>
                                      </p:tavLst>
                                    </p:anim>
                                    <p:anim calcmode="lin" valueType="num">
                                      <p:cBhvr>
                                        <p:cTn id="8" dur="500" fill="hold"/>
                                        <p:tgtEl>
                                          <p:spTgt spid="657411"/>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1000"/>
                            </p:stCondLst>
                            <p:childTnLst>
                              <p:par>
                                <p:cTn id="16" presetID="52" presetClass="entr" presetSubtype="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Scale>
                                      <p:cBhvr>
                                        <p:cTn id="18"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3"/>
                                        </p:tgtEl>
                                        <p:attrNameLst>
                                          <p:attrName>ppt_x</p:attrName>
                                          <p:attrName>ppt_y</p:attrName>
                                        </p:attrNameLst>
                                      </p:cBhvr>
                                    </p:animMotion>
                                    <p:animEffect transition="in" filter="fade">
                                      <p:cBhvr>
                                        <p:cTn id="20" dur="1000"/>
                                        <p:tgtEl>
                                          <p:spTgt spid="3"/>
                                        </p:tgtEl>
                                      </p:cBhvr>
                                    </p:animEffect>
                                  </p:childTnLst>
                                </p:cTn>
                              </p:par>
                            </p:childTnLst>
                          </p:cTn>
                        </p:par>
                        <p:par>
                          <p:cTn id="21" fill="hold">
                            <p:stCondLst>
                              <p:cond delay="2000"/>
                            </p:stCondLst>
                            <p:childTnLst>
                              <p:par>
                                <p:cTn id="22" presetID="25" presetClass="entr" presetSubtype="0"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27" dur="1000" fill="hold"/>
                                        <p:tgtEl>
                                          <p:spTgt spid="2"/>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2"/>
                                        </p:tgtEl>
                                      </p:cBhvr>
                                    </p:animEffect>
                                  </p:childTnLst>
                                </p:cTn>
                              </p:par>
                            </p:childTnLst>
                          </p:cTn>
                        </p:par>
                        <p:par>
                          <p:cTn id="32" fill="hold">
                            <p:stCondLst>
                              <p:cond delay="3000"/>
                            </p:stCondLst>
                            <p:childTnLst>
                              <p:par>
                                <p:cTn id="33" presetID="34" presetClass="entr" presetSubtype="0" fill="hold" nodeType="afterEffect">
                                  <p:stCondLst>
                                    <p:cond delay="0"/>
                                  </p:stCondLst>
                                  <p:childTnLst>
                                    <p:set>
                                      <p:cBhvr>
                                        <p:cTn id="34" dur="1" fill="hold">
                                          <p:stCondLst>
                                            <p:cond delay="0"/>
                                          </p:stCondLst>
                                        </p:cTn>
                                        <p:tgtEl>
                                          <p:spTgt spid="5"/>
                                        </p:tgtEl>
                                        <p:attrNameLst>
                                          <p:attrName>style.visibility</p:attrName>
                                        </p:attrNameLst>
                                      </p:cBhvr>
                                      <p:to>
                                        <p:strVal val="visible"/>
                                      </p:to>
                                    </p:set>
                                    <p:anim from="(-#ppt_w/2)" to="(#ppt_x)" calcmode="lin" valueType="num">
                                      <p:cBhvr>
                                        <p:cTn id="35" dur="600" fill="hold">
                                          <p:stCondLst>
                                            <p:cond delay="0"/>
                                          </p:stCondLst>
                                        </p:cTn>
                                        <p:tgtEl>
                                          <p:spTgt spid="5"/>
                                        </p:tgtEl>
                                        <p:attrNameLst>
                                          <p:attrName>ppt_x</p:attrName>
                                        </p:attrNameLst>
                                      </p:cBhvr>
                                    </p:anim>
                                    <p:anim from="0" to="-1.0" calcmode="lin" valueType="num">
                                      <p:cBhvr>
                                        <p:cTn id="36" dur="200" decel="50000" autoRev="1" fill="hold">
                                          <p:stCondLst>
                                            <p:cond delay="600"/>
                                          </p:stCondLst>
                                        </p:cTn>
                                        <p:tgtEl>
                                          <p:spTgt spid="5"/>
                                        </p:tgtEl>
                                        <p:attrNameLst>
                                          <p:attrName>xshear</p:attrName>
                                        </p:attrNameLst>
                                      </p:cBhvr>
                                    </p:anim>
                                    <p:animScale>
                                      <p:cBhvr>
                                        <p:cTn id="37" dur="200" decel="100000" autoRev="1" fill="hold">
                                          <p:stCondLst>
                                            <p:cond delay="600"/>
                                          </p:stCondLst>
                                        </p:cTn>
                                        <p:tgtEl>
                                          <p:spTgt spid="5"/>
                                        </p:tgtEl>
                                      </p:cBhvr>
                                      <p:from x="100000" y="100000"/>
                                      <p:to x="80000" y="100000"/>
                                    </p:animScale>
                                    <p:anim by="(#ppt_h/3+#ppt_w*0.1)" calcmode="lin" valueType="num">
                                      <p:cBhvr additive="sum">
                                        <p:cTn id="38" dur="200" decel="100000" autoRev="1" fill="hold">
                                          <p:stCondLst>
                                            <p:cond delay="600"/>
                                          </p:stCondLst>
                                        </p:cTn>
                                        <p:tgtEl>
                                          <p:spTgt spid="5"/>
                                        </p:tgtEl>
                                        <p:attrNameLst>
                                          <p:attrName>ppt_x</p:attrName>
                                        </p:attrNameLst>
                                      </p:cBhvr>
                                    </p:anim>
                                  </p:childTnLst>
                                </p:cTn>
                              </p:par>
                            </p:childTnLst>
                          </p:cTn>
                        </p:par>
                        <p:par>
                          <p:cTn id="39" fill="hold">
                            <p:stCondLst>
                              <p:cond delay="4000"/>
                            </p:stCondLst>
                            <p:childTnLst>
                              <p:par>
                                <p:cTn id="40" presetID="23" presetClass="entr" presetSubtype="16" fill="hold" nodeType="afterEffect">
                                  <p:stCondLst>
                                    <p:cond delay="0"/>
                                  </p:stCondLst>
                                  <p:childTnLst>
                                    <p:set>
                                      <p:cBhvr>
                                        <p:cTn id="41" dur="1" fill="hold">
                                          <p:stCondLst>
                                            <p:cond delay="0"/>
                                          </p:stCondLst>
                                        </p:cTn>
                                        <p:tgtEl>
                                          <p:spTgt spid="657434"/>
                                        </p:tgtEl>
                                        <p:attrNameLst>
                                          <p:attrName>style.visibility</p:attrName>
                                        </p:attrNameLst>
                                      </p:cBhvr>
                                      <p:to>
                                        <p:strVal val="visible"/>
                                      </p:to>
                                    </p:set>
                                    <p:anim calcmode="lin" valueType="num">
                                      <p:cBhvr>
                                        <p:cTn id="42" dur="500" fill="hold"/>
                                        <p:tgtEl>
                                          <p:spTgt spid="657434"/>
                                        </p:tgtEl>
                                        <p:attrNameLst>
                                          <p:attrName>ppt_w</p:attrName>
                                        </p:attrNameLst>
                                      </p:cBhvr>
                                      <p:tavLst>
                                        <p:tav tm="0">
                                          <p:val>
                                            <p:fltVal val="0"/>
                                          </p:val>
                                        </p:tav>
                                        <p:tav tm="100000">
                                          <p:val>
                                            <p:strVal val="#ppt_w"/>
                                          </p:val>
                                        </p:tav>
                                      </p:tavLst>
                                    </p:anim>
                                    <p:anim calcmode="lin" valueType="num">
                                      <p:cBhvr>
                                        <p:cTn id="43" dur="500" fill="hold"/>
                                        <p:tgtEl>
                                          <p:spTgt spid="65743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13" descr="Infrascanner Logo Screening.jpg"/>
          <p:cNvPicPr>
            <a:picLocks noChangeAspect="1"/>
          </p:cNvPicPr>
          <p:nvPr/>
        </p:nvPicPr>
        <p:blipFill>
          <a:blip r:embed="rId1" cstate="print"/>
          <a:srcRect/>
          <a:stretch>
            <a:fillRect/>
          </a:stretch>
        </p:blipFill>
        <p:spPr bwMode="auto">
          <a:xfrm>
            <a:off x="2195736" y="548680"/>
            <a:ext cx="4857750" cy="935038"/>
          </a:xfrm>
          <a:prstGeom prst="rect">
            <a:avLst/>
          </a:prstGeom>
          <a:noFill/>
          <a:ln w="9525">
            <a:noFill/>
            <a:miter lim="800000"/>
            <a:headEnd/>
            <a:tailEnd/>
          </a:ln>
        </p:spPr>
      </p:pic>
      <p:pic>
        <p:nvPicPr>
          <p:cNvPr id="72707" name="Picture 7" descr="infrascanner1"/>
          <p:cNvPicPr>
            <a:picLocks noChangeAspect="1" noChangeArrowheads="1"/>
          </p:cNvPicPr>
          <p:nvPr/>
        </p:nvPicPr>
        <p:blipFill>
          <a:blip r:embed="rId2" cstate="print">
            <a:lum bright="8000" contrast="-8000"/>
          </a:blip>
          <a:srcRect/>
          <a:stretch>
            <a:fillRect/>
          </a:stretch>
        </p:blipFill>
        <p:spPr bwMode="auto">
          <a:xfrm>
            <a:off x="393700" y="1857375"/>
            <a:ext cx="3321050" cy="3144838"/>
          </a:xfrm>
          <a:prstGeom prst="rect">
            <a:avLst/>
          </a:prstGeom>
          <a:noFill/>
          <a:ln w="9525">
            <a:noFill/>
            <a:miter lim="800000"/>
            <a:headEnd/>
            <a:tailEnd/>
          </a:ln>
        </p:spPr>
      </p:pic>
      <p:sp>
        <p:nvSpPr>
          <p:cNvPr id="4" name="Rectangle 2"/>
          <p:cNvSpPr txBox="1">
            <a:spLocks noChangeArrowheads="1"/>
          </p:cNvSpPr>
          <p:nvPr/>
        </p:nvSpPr>
        <p:spPr bwMode="auto">
          <a:xfrm>
            <a:off x="250825" y="5229225"/>
            <a:ext cx="8675688" cy="1177925"/>
          </a:xfrm>
          <a:prstGeom prst="rect">
            <a:avLst/>
          </a:prstGeom>
          <a:solidFill>
            <a:srgbClr val="00B0F0">
              <a:alpha val="15000"/>
            </a:srgbClr>
          </a:solidFill>
          <a:ln w="9525">
            <a:noFill/>
            <a:miter lim="800000"/>
          </a:ln>
        </p:spPr>
        <p:txBody>
          <a:bodyPr/>
          <a:lstStyle/>
          <a:p>
            <a:pPr marL="342900" indent="-342900">
              <a:lnSpc>
                <a:spcPct val="150000"/>
              </a:lnSpc>
              <a:spcBef>
                <a:spcPct val="20000"/>
              </a:spcBef>
              <a:buFont typeface="Arial" panose="020B0604020202020204" pitchFamily="34" charset="0"/>
              <a:buChar char="•"/>
              <a:defRPr/>
            </a:pPr>
            <a:r>
              <a:rPr lang="en-US" sz="1600" b="1" dirty="0">
                <a:solidFill>
                  <a:schemeClr val="bg1"/>
                </a:solidFill>
                <a:latin typeface="Times New Roman" panose="02020603050405020304" pitchFamily="18" charset="0"/>
                <a:cs typeface="Times New Roman" panose="02020603050405020304" pitchFamily="18" charset="0"/>
              </a:rPr>
              <a:t>Simple graphic display on a PDA indicates the presence and location of a haematoma.</a:t>
            </a:r>
            <a:endParaRPr lang="en-US" sz="1600" b="1" dirty="0">
              <a:solidFill>
                <a:schemeClr val="bg1"/>
              </a:solidFill>
              <a:latin typeface="Times New Roman" panose="02020603050405020304" pitchFamily="18" charset="0"/>
              <a:cs typeface="Times New Roman" panose="02020603050405020304" pitchFamily="18" charset="0"/>
            </a:endParaRPr>
          </a:p>
          <a:p>
            <a:pPr marL="342900" indent="-342900">
              <a:lnSpc>
                <a:spcPct val="150000"/>
              </a:lnSpc>
              <a:spcBef>
                <a:spcPct val="20000"/>
              </a:spcBef>
              <a:buFont typeface="Arial" panose="020B0604020202020204" pitchFamily="34" charset="0"/>
              <a:buChar char="•"/>
              <a:defRPr/>
            </a:pPr>
            <a:r>
              <a:rPr lang="en-US" sz="1600" b="1" dirty="0">
                <a:solidFill>
                  <a:schemeClr val="bg1"/>
                </a:solidFill>
                <a:latin typeface="Times New Roman" panose="02020603050405020304" pitchFamily="18" charset="0"/>
                <a:cs typeface="Times New Roman" panose="02020603050405020304" pitchFamily="18" charset="0"/>
              </a:rPr>
              <a:t>Disposable shield facilitates maximum NIR penetration through human hair and eliminates cross contamination of bodily fluids.</a:t>
            </a:r>
            <a:endParaRPr lang="en-US" sz="1600" b="1" dirty="0">
              <a:solidFill>
                <a:schemeClr val="bg1"/>
              </a:solidFill>
              <a:latin typeface="Times New Roman" panose="02020603050405020304" pitchFamily="18" charset="0"/>
              <a:cs typeface="Times New Roman" panose="02020603050405020304" pitchFamily="18" charset="0"/>
            </a:endParaRPr>
          </a:p>
        </p:txBody>
      </p:sp>
      <p:sp>
        <p:nvSpPr>
          <p:cNvPr id="12293" name="Text Box 3"/>
          <p:cNvSpPr txBox="1">
            <a:spLocks noChangeArrowheads="1"/>
          </p:cNvSpPr>
          <p:nvPr/>
        </p:nvSpPr>
        <p:spPr bwMode="auto">
          <a:xfrm>
            <a:off x="6715125" y="1766888"/>
            <a:ext cx="1857375" cy="307975"/>
          </a:xfrm>
          <a:prstGeom prst="rect">
            <a:avLst/>
          </a:prstGeom>
          <a:noFill/>
          <a:ln w="9525">
            <a:noFill/>
            <a:miter lim="800000"/>
          </a:ln>
        </p:spPr>
        <p:txBody>
          <a:bodyPr>
            <a:spAutoFit/>
          </a:bodyPr>
          <a:lstStyle/>
          <a:p>
            <a:pPr algn="ctr">
              <a:defRPr/>
            </a:pPr>
            <a:r>
              <a:rPr lang="en-US" sz="1400" dirty="0">
                <a:latin typeface="+mn-lt"/>
                <a:cs typeface="Arial" panose="020B0604020202020204" pitchFamily="34" charset="0"/>
              </a:rPr>
              <a:t>Display and Control</a:t>
            </a:r>
            <a:endParaRPr lang="en-US" sz="1400" dirty="0">
              <a:latin typeface="+mn-lt"/>
              <a:cs typeface="Arial" panose="020B0604020202020204" pitchFamily="34" charset="0"/>
            </a:endParaRPr>
          </a:p>
        </p:txBody>
      </p:sp>
      <p:sp>
        <p:nvSpPr>
          <p:cNvPr id="72710" name="Text Box 4"/>
          <p:cNvSpPr txBox="1">
            <a:spLocks noChangeArrowheads="1"/>
          </p:cNvSpPr>
          <p:nvPr/>
        </p:nvSpPr>
        <p:spPr bwMode="auto">
          <a:xfrm>
            <a:off x="4462463" y="4410075"/>
            <a:ext cx="1363662" cy="304800"/>
          </a:xfrm>
          <a:prstGeom prst="rect">
            <a:avLst/>
          </a:prstGeom>
          <a:noFill/>
          <a:ln w="9525">
            <a:noFill/>
            <a:miter lim="800000"/>
          </a:ln>
        </p:spPr>
        <p:txBody>
          <a:bodyPr wrap="none">
            <a:spAutoFit/>
          </a:bodyPr>
          <a:lstStyle/>
          <a:p>
            <a:pPr algn="ctr"/>
            <a:r>
              <a:rPr lang="en-US" sz="1400" b="1">
                <a:cs typeface="Arial" panose="020B0604020202020204" pitchFamily="34" charset="0"/>
              </a:rPr>
              <a:t>Bluetooth link</a:t>
            </a:r>
            <a:endParaRPr lang="en-US" sz="1400" b="1">
              <a:cs typeface="Arial" panose="020B0604020202020204" pitchFamily="34" charset="0"/>
            </a:endParaRPr>
          </a:p>
        </p:txBody>
      </p:sp>
      <p:sp>
        <p:nvSpPr>
          <p:cNvPr id="7175" name="Freeform 6"/>
          <p:cNvSpPr/>
          <p:nvPr/>
        </p:nvSpPr>
        <p:spPr bwMode="auto">
          <a:xfrm>
            <a:off x="3857625" y="4000500"/>
            <a:ext cx="2714625" cy="285750"/>
          </a:xfrm>
          <a:custGeom>
            <a:avLst/>
            <a:gdLst>
              <a:gd name="T0" fmla="*/ 2147483647 w 1879"/>
              <a:gd name="T1" fmla="*/ 0 h 192"/>
              <a:gd name="T2" fmla="*/ 2147483647 w 1879"/>
              <a:gd name="T3" fmla="*/ 2147483647 h 192"/>
              <a:gd name="T4" fmla="*/ 2147483647 w 1879"/>
              <a:gd name="T5" fmla="*/ 2147483647 h 192"/>
              <a:gd name="T6" fmla="*/ 2147483647 w 1879"/>
              <a:gd name="T7" fmla="*/ 2147483647 h 192"/>
              <a:gd name="T8" fmla="*/ 0 w 1879"/>
              <a:gd name="T9" fmla="*/ 2147483647 h 192"/>
              <a:gd name="T10" fmla="*/ 2147483647 w 1879"/>
              <a:gd name="T11" fmla="*/ 2147483647 h 192"/>
              <a:gd name="T12" fmla="*/ 2147483647 w 1879"/>
              <a:gd name="T13" fmla="*/ 0 h 192"/>
              <a:gd name="T14" fmla="*/ 0 60000 65536"/>
              <a:gd name="T15" fmla="*/ 0 60000 65536"/>
              <a:gd name="T16" fmla="*/ 0 60000 65536"/>
              <a:gd name="T17" fmla="*/ 0 60000 65536"/>
              <a:gd name="T18" fmla="*/ 0 60000 65536"/>
              <a:gd name="T19" fmla="*/ 0 60000 65536"/>
              <a:gd name="T20" fmla="*/ 0 60000 65536"/>
              <a:gd name="T21" fmla="*/ 0 w 1879"/>
              <a:gd name="T22" fmla="*/ 0 h 192"/>
              <a:gd name="T23" fmla="*/ 1879 w 1879"/>
              <a:gd name="T24" fmla="*/ 192 h 1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79" h="192">
                <a:moveTo>
                  <a:pt x="595" y="0"/>
                </a:moveTo>
                <a:lnTo>
                  <a:pt x="1879" y="1"/>
                </a:lnTo>
                <a:lnTo>
                  <a:pt x="1131" y="96"/>
                </a:lnTo>
                <a:lnTo>
                  <a:pt x="1250" y="192"/>
                </a:lnTo>
                <a:lnTo>
                  <a:pt x="0" y="192"/>
                </a:lnTo>
                <a:lnTo>
                  <a:pt x="714" y="96"/>
                </a:lnTo>
                <a:lnTo>
                  <a:pt x="595" y="0"/>
                </a:lnTo>
                <a:close/>
              </a:path>
            </a:pathLst>
          </a:custGeom>
          <a:solidFill>
            <a:schemeClr val="tx2">
              <a:lumMod val="20000"/>
              <a:lumOff val="80000"/>
            </a:schemeClr>
          </a:solidFill>
          <a:ln w="9525">
            <a:solidFill>
              <a:schemeClr val="tx1"/>
            </a:solidFill>
            <a:round/>
          </a:ln>
        </p:spPr>
        <p:txBody>
          <a:bodyPr/>
          <a:lstStyle/>
          <a:p>
            <a:pPr>
              <a:defRPr/>
            </a:pPr>
            <a:endParaRPr lang="en-US">
              <a:cs typeface="Arial" panose="020B0604020202020204" pitchFamily="34" charset="0"/>
            </a:endParaRPr>
          </a:p>
        </p:txBody>
      </p:sp>
      <p:grpSp>
        <p:nvGrpSpPr>
          <p:cNvPr id="2" name="Group 8"/>
          <p:cNvGrpSpPr/>
          <p:nvPr/>
        </p:nvGrpSpPr>
        <p:grpSpPr bwMode="auto">
          <a:xfrm>
            <a:off x="6689725" y="2039938"/>
            <a:ext cx="1954213" cy="2960687"/>
            <a:chOff x="3993" y="659"/>
            <a:chExt cx="1536" cy="2512"/>
          </a:xfrm>
        </p:grpSpPr>
        <p:pic>
          <p:nvPicPr>
            <p:cNvPr id="72714" name="Picture 9" descr="Dell_front"/>
            <p:cNvPicPr>
              <a:picLocks noChangeAspect="1" noChangeArrowheads="1"/>
            </p:cNvPicPr>
            <p:nvPr/>
          </p:nvPicPr>
          <p:blipFill>
            <a:blip r:embed="rId3" cstate="print"/>
            <a:srcRect/>
            <a:stretch>
              <a:fillRect/>
            </a:stretch>
          </p:blipFill>
          <p:spPr bwMode="auto">
            <a:xfrm>
              <a:off x="3993" y="659"/>
              <a:ext cx="1536" cy="2512"/>
            </a:xfrm>
            <a:prstGeom prst="rect">
              <a:avLst/>
            </a:prstGeom>
            <a:noFill/>
            <a:ln w="9525">
              <a:noFill/>
              <a:miter lim="800000"/>
              <a:headEnd/>
              <a:tailEnd/>
            </a:ln>
          </p:spPr>
        </p:pic>
        <p:pic>
          <p:nvPicPr>
            <p:cNvPr id="72715" name="Picture 10" descr="HSDiagnosis"/>
            <p:cNvPicPr>
              <a:picLocks noChangeAspect="1" noChangeArrowheads="1"/>
            </p:cNvPicPr>
            <p:nvPr/>
          </p:nvPicPr>
          <p:blipFill>
            <a:blip r:embed="rId4" cstate="print"/>
            <a:srcRect/>
            <a:stretch>
              <a:fillRect/>
            </a:stretch>
          </p:blipFill>
          <p:spPr bwMode="auto">
            <a:xfrm>
              <a:off x="4165" y="972"/>
              <a:ext cx="1192" cy="1594"/>
            </a:xfrm>
            <a:prstGeom prst="rect">
              <a:avLst/>
            </a:prstGeom>
            <a:noFill/>
            <a:ln w="9525">
              <a:noFill/>
              <a:miter lim="800000"/>
              <a:headEnd/>
              <a:tailEnd/>
            </a:ln>
          </p:spPr>
        </p:pic>
      </p:grpSp>
      <p:sp>
        <p:nvSpPr>
          <p:cNvPr id="12297" name="Rectangle 5"/>
          <p:cNvSpPr>
            <a:spLocks noChangeArrowheads="1"/>
          </p:cNvSpPr>
          <p:nvPr/>
        </p:nvSpPr>
        <p:spPr bwMode="auto">
          <a:xfrm>
            <a:off x="428625" y="1909763"/>
            <a:ext cx="687388" cy="307975"/>
          </a:xfrm>
          <a:prstGeom prst="rect">
            <a:avLst/>
          </a:prstGeom>
          <a:noFill/>
          <a:ln w="9525">
            <a:noFill/>
            <a:miter lim="800000"/>
          </a:ln>
        </p:spPr>
        <p:txBody>
          <a:bodyPr wrap="none">
            <a:spAutoFit/>
          </a:bodyPr>
          <a:lstStyle/>
          <a:p>
            <a:pPr>
              <a:defRPr/>
            </a:pPr>
            <a:r>
              <a:rPr lang="en-US" sz="1400" dirty="0">
                <a:latin typeface="+mn-lt"/>
                <a:cs typeface="Arial" panose="020B0604020202020204" pitchFamily="34" charset="0"/>
              </a:rPr>
              <a:t>Sensor</a:t>
            </a:r>
            <a:endParaRPr lang="en-US" sz="1400" dirty="0">
              <a:latin typeface="+mn-lt"/>
              <a:cs typeface="Arial" panose="020B0604020202020204" pitchFamily="34"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pPr algn="ctr"/>
            <a:r>
              <a:rPr lang="en-US" sz="3600" dirty="0">
                <a:solidFill>
                  <a:srgbClr val="FFFF00"/>
                </a:solidFill>
                <a:latin typeface="Times New Roman" panose="02020603050405020304" pitchFamily="18" charset="0"/>
                <a:cs typeface="Times New Roman" panose="02020603050405020304" pitchFamily="18" charset="0"/>
              </a:rPr>
              <a:t>HEADBORNE ENERGY ANALYSIS AND DIAGNOSTIC SYSTEMS</a:t>
            </a:r>
            <a:endParaRPr lang="it-IT" sz="3600" dirty="0">
              <a:solidFill>
                <a:srgbClr val="FFFF00"/>
              </a:solidFill>
              <a:latin typeface="Times New Roman" panose="02020603050405020304" pitchFamily="18" charset="0"/>
              <a:cs typeface="Times New Roman" panose="02020603050405020304" pitchFamily="18" charset="0"/>
            </a:endParaRPr>
          </a:p>
        </p:txBody>
      </p:sp>
      <p:pic>
        <p:nvPicPr>
          <p:cNvPr id="3074" name="Picture 2" descr="C:\Users\Mario\Downloads\1434573874030.jpg"/>
          <p:cNvPicPr>
            <a:picLocks noGrp="1" noChangeAspect="1" noChangeArrowheads="1"/>
          </p:cNvPicPr>
          <p:nvPr>
            <p:ph idx="1"/>
          </p:nvPr>
        </p:nvPicPr>
        <p:blipFill>
          <a:blip r:embed="rId1" cstate="print">
            <a:grayscl/>
          </a:blip>
          <a:stretch>
            <a:fillRect/>
          </a:stretch>
        </p:blipFill>
        <p:spPr bwMode="auto">
          <a:xfrm>
            <a:off x="5391404" y="4077072"/>
            <a:ext cx="3573083" cy="2590400"/>
          </a:xfrm>
          <a:prstGeom prst="rect">
            <a:avLst/>
          </a:prstGeom>
          <a:noFill/>
        </p:spPr>
      </p:pic>
      <p:sp>
        <p:nvSpPr>
          <p:cNvPr id="4" name="CasellaDiTesto 3"/>
          <p:cNvSpPr txBox="1"/>
          <p:nvPr/>
        </p:nvSpPr>
        <p:spPr>
          <a:xfrm>
            <a:off x="107504" y="1628800"/>
            <a:ext cx="9036496" cy="3970318"/>
          </a:xfrm>
          <a:prstGeom prst="rect">
            <a:avLst/>
          </a:prstGeom>
          <a:noFill/>
        </p:spPr>
        <p:txBody>
          <a:bodyPr wrap="square" rtlCol="0">
            <a:spAutoFit/>
          </a:bodyPr>
          <a:lstStyle/>
          <a:p>
            <a:r>
              <a:rPr lang="it-IT" sz="2800" dirty="0" err="1"/>
              <a:t>Military</a:t>
            </a:r>
            <a:r>
              <a:rPr lang="it-IT" sz="2800" dirty="0"/>
              <a:t> </a:t>
            </a:r>
            <a:r>
              <a:rPr lang="it-IT" sz="2800" dirty="0" err="1"/>
              <a:t>helmet</a:t>
            </a:r>
            <a:r>
              <a:rPr lang="it-IT" sz="2800" dirty="0"/>
              <a:t> </a:t>
            </a:r>
            <a:r>
              <a:rPr lang="it-IT" sz="2800" dirty="0" err="1"/>
              <a:t>with</a:t>
            </a:r>
            <a:r>
              <a:rPr lang="it-IT" sz="2800" dirty="0"/>
              <a:t> </a:t>
            </a:r>
            <a:r>
              <a:rPr lang="it-IT" sz="2800" dirty="0" err="1"/>
              <a:t>sensors</a:t>
            </a:r>
            <a:r>
              <a:rPr lang="it-IT" sz="2800" dirty="0"/>
              <a:t> </a:t>
            </a:r>
            <a:r>
              <a:rPr lang="it-IT" sz="2800" dirty="0" err="1"/>
              <a:t>to</a:t>
            </a:r>
            <a:r>
              <a:rPr lang="it-IT" sz="2800" dirty="0"/>
              <a:t> record and </a:t>
            </a:r>
            <a:r>
              <a:rPr lang="it-IT" sz="2800" dirty="0" err="1"/>
              <a:t>transmit</a:t>
            </a:r>
            <a:r>
              <a:rPr lang="it-IT" sz="2800" dirty="0"/>
              <a:t> </a:t>
            </a:r>
            <a:r>
              <a:rPr lang="it-IT" sz="2800" dirty="0" err="1"/>
              <a:t>biological</a:t>
            </a:r>
            <a:r>
              <a:rPr lang="it-IT" sz="2800" dirty="0"/>
              <a:t> </a:t>
            </a:r>
            <a:r>
              <a:rPr lang="it-IT" sz="2800" dirty="0" err="1"/>
              <a:t>signals</a:t>
            </a:r>
            <a:r>
              <a:rPr lang="it-IT" sz="2800" dirty="0"/>
              <a:t>.</a:t>
            </a:r>
            <a:endParaRPr lang="it-IT" sz="2800" dirty="0"/>
          </a:p>
          <a:p>
            <a:r>
              <a:rPr lang="it-IT" sz="2800" dirty="0"/>
              <a:t>Self </a:t>
            </a:r>
            <a:r>
              <a:rPr lang="it-IT" sz="2800" dirty="0" err="1"/>
              <a:t>activated</a:t>
            </a:r>
            <a:r>
              <a:rPr lang="it-IT" sz="2800" dirty="0"/>
              <a:t> by an </a:t>
            </a:r>
            <a:r>
              <a:rPr lang="it-IT" sz="2800" dirty="0" err="1"/>
              <a:t>explosion</a:t>
            </a:r>
            <a:r>
              <a:rPr lang="it-IT" sz="2800" dirty="0"/>
              <a:t> of a </a:t>
            </a:r>
            <a:r>
              <a:rPr lang="it-IT" sz="2800" dirty="0" err="1"/>
              <a:t>given</a:t>
            </a:r>
            <a:r>
              <a:rPr lang="it-IT" sz="2800" dirty="0"/>
              <a:t> power, </a:t>
            </a:r>
            <a:r>
              <a:rPr lang="it-IT" sz="2800" dirty="0" err="1"/>
              <a:t>it</a:t>
            </a:r>
            <a:r>
              <a:rPr lang="it-IT" sz="2800" dirty="0"/>
              <a:t> </a:t>
            </a:r>
            <a:r>
              <a:rPr lang="it-IT" sz="2800" dirty="0" err="1"/>
              <a:t>gives</a:t>
            </a:r>
            <a:r>
              <a:rPr lang="it-IT" sz="2800" dirty="0"/>
              <a:t>:</a:t>
            </a:r>
            <a:endParaRPr lang="it-IT" sz="2800" dirty="0"/>
          </a:p>
          <a:p>
            <a:r>
              <a:rPr lang="it-IT" sz="2800" dirty="0" err="1"/>
              <a:t>Time</a:t>
            </a:r>
            <a:endParaRPr lang="it-IT" sz="2800" dirty="0"/>
          </a:p>
          <a:p>
            <a:r>
              <a:rPr lang="it-IT" sz="2800" dirty="0" err="1"/>
              <a:t>Duration</a:t>
            </a:r>
            <a:endParaRPr lang="it-IT" sz="2800" dirty="0"/>
          </a:p>
          <a:p>
            <a:r>
              <a:rPr lang="it-IT" sz="2800" dirty="0"/>
              <a:t>Linear and </a:t>
            </a:r>
            <a:r>
              <a:rPr lang="it-IT" sz="2800" dirty="0" err="1"/>
              <a:t>angular</a:t>
            </a:r>
            <a:r>
              <a:rPr lang="it-IT" sz="2800" dirty="0"/>
              <a:t> </a:t>
            </a:r>
            <a:r>
              <a:rPr lang="it-IT" sz="2800" dirty="0" err="1"/>
              <a:t>accelerations</a:t>
            </a:r>
            <a:endParaRPr lang="it-IT" sz="2800" dirty="0"/>
          </a:p>
          <a:p>
            <a:r>
              <a:rPr lang="it-IT" sz="2800" dirty="0" err="1"/>
              <a:t>Pressure</a:t>
            </a:r>
            <a:r>
              <a:rPr lang="it-IT" sz="2800" dirty="0"/>
              <a:t> </a:t>
            </a:r>
            <a:r>
              <a:rPr lang="it-IT" sz="2800" dirty="0" err="1"/>
              <a:t>of</a:t>
            </a:r>
            <a:r>
              <a:rPr lang="it-IT" sz="2800" dirty="0"/>
              <a:t> the shock </a:t>
            </a:r>
            <a:r>
              <a:rPr lang="it-IT" sz="2800" dirty="0" err="1"/>
              <a:t>wave</a:t>
            </a:r>
            <a:endParaRPr lang="it-IT" sz="2800" dirty="0"/>
          </a:p>
          <a:p>
            <a:r>
              <a:rPr lang="it-IT" sz="2800" dirty="0" err="1"/>
              <a:t>Number</a:t>
            </a:r>
            <a:r>
              <a:rPr lang="it-IT" sz="2800" dirty="0"/>
              <a:t> of </a:t>
            </a:r>
            <a:r>
              <a:rPr lang="it-IT" sz="2800" dirty="0" err="1"/>
              <a:t>blows</a:t>
            </a:r>
            <a:endParaRPr lang="it-IT" sz="2800" dirty="0"/>
          </a:p>
          <a:p>
            <a:r>
              <a:rPr lang="it-IT" sz="2800" dirty="0" err="1"/>
              <a:t>Damaged</a:t>
            </a:r>
            <a:r>
              <a:rPr lang="it-IT" sz="2800" dirty="0"/>
              <a:t> </a:t>
            </a:r>
            <a:r>
              <a:rPr lang="it-IT" sz="2800" dirty="0" err="1"/>
              <a:t>areas</a:t>
            </a:r>
            <a:r>
              <a:rPr lang="it-IT" sz="2800" dirty="0"/>
              <a:t> </a:t>
            </a:r>
            <a:r>
              <a:rPr lang="it-IT" sz="2800" dirty="0" err="1"/>
              <a:t>of</a:t>
            </a:r>
            <a:r>
              <a:rPr lang="it-IT" sz="2800" dirty="0"/>
              <a:t> the </a:t>
            </a:r>
            <a:r>
              <a:rPr lang="it-IT" sz="2800" dirty="0" err="1"/>
              <a:t>helmet</a:t>
            </a:r>
            <a:endParaRPr lang="it-IT" sz="28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1" cstate="print"/>
          <a:srcRect/>
          <a:stretch>
            <a:fillRect/>
          </a:stretch>
        </p:blipFill>
        <p:spPr bwMode="auto">
          <a:xfrm>
            <a:off x="1439652" y="1106742"/>
            <a:ext cx="6264696" cy="4644516"/>
          </a:xfrm>
          <a:prstGeom prst="rect">
            <a:avLst/>
          </a:prstGeom>
          <a:noFill/>
          <a:ln w="9525">
            <a:noFill/>
            <a:miter lim="800000"/>
            <a:headEnd/>
            <a:tailEnd/>
          </a:ln>
          <a:effec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4400" dirty="0">
                <a:solidFill>
                  <a:srgbClr val="FF0000"/>
                </a:solidFill>
              </a:rPr>
              <a:t>WHAT IS TBI?</a:t>
            </a:r>
            <a:endParaRPr lang="it-IT" sz="4400" dirty="0">
              <a:solidFill>
                <a:srgbClr val="FF0000"/>
              </a:solidFill>
            </a:endParaRPr>
          </a:p>
        </p:txBody>
      </p:sp>
      <p:sp>
        <p:nvSpPr>
          <p:cNvPr id="3" name="Segnaposto contenuto 2"/>
          <p:cNvSpPr>
            <a:spLocks noGrp="1"/>
          </p:cNvSpPr>
          <p:nvPr>
            <p:ph idx="1"/>
          </p:nvPr>
        </p:nvSpPr>
        <p:spPr>
          <a:xfrm>
            <a:off x="107504" y="1600200"/>
            <a:ext cx="8856984" cy="4709160"/>
          </a:xfrm>
        </p:spPr>
        <p:txBody>
          <a:bodyPr>
            <a:normAutofit lnSpcReduction="10000"/>
          </a:bodyPr>
          <a:lstStyle/>
          <a:p>
            <a:pPr marL="651510" indent="-514350">
              <a:buFont typeface="+mj-lt"/>
              <a:buAutoNum type="arabicPeriod"/>
            </a:pPr>
            <a:r>
              <a:rPr lang="en-US" dirty="0"/>
              <a:t>It is an injury to the brain caused by biomechanical force, it is not ischemia or stroke! These forces can be direct on indirect</a:t>
            </a:r>
            <a:endParaRPr lang="en-US" dirty="0"/>
          </a:p>
          <a:p>
            <a:pPr marL="651510" indent="-514350">
              <a:buFont typeface="+mj-lt"/>
              <a:buAutoNum type="arabicPeriod"/>
            </a:pPr>
            <a:r>
              <a:rPr lang="en-US" dirty="0"/>
              <a:t>It results in regional and temporal cellular alteration and may produce cell death.</a:t>
            </a:r>
            <a:endParaRPr lang="en-US" dirty="0"/>
          </a:p>
          <a:p>
            <a:pPr marL="651510" indent="-514350">
              <a:buFont typeface="+mj-lt"/>
              <a:buAutoNum type="arabicPeriod"/>
            </a:pPr>
            <a:r>
              <a:rPr lang="en-US" dirty="0"/>
              <a:t>It produces a state of energy crisis and subsequent metabolic </a:t>
            </a:r>
            <a:r>
              <a:rPr lang="en-US" dirty="0" err="1"/>
              <a:t>diaschisis</a:t>
            </a:r>
            <a:endParaRPr lang="en-US" dirty="0"/>
          </a:p>
          <a:p>
            <a:pPr marL="651510" indent="-514350">
              <a:buFont typeface="+mj-lt"/>
              <a:buAutoNum type="arabicPeriod"/>
            </a:pPr>
            <a:r>
              <a:rPr lang="en-US" dirty="0"/>
              <a:t>It change the priorities for fuel</a:t>
            </a:r>
            <a:endParaRPr lang="en-US" dirty="0"/>
          </a:p>
          <a:p>
            <a:pPr marL="651510" indent="-514350">
              <a:buFont typeface="+mj-lt"/>
              <a:buAutoNum type="arabicPeriod"/>
            </a:pPr>
            <a:r>
              <a:rPr lang="en-US" dirty="0"/>
              <a:t>It can contribute to the acquisition of Post Traumatic Stress and more chronic neurological degeneration related to disease</a:t>
            </a:r>
            <a:endParaRPr lang="it-IT" dirty="0"/>
          </a:p>
        </p:txBody>
      </p:sp>
      <p:sp>
        <p:nvSpPr>
          <p:cNvPr id="4" name="CasellaDiTesto 3"/>
          <p:cNvSpPr txBox="1"/>
          <p:nvPr/>
        </p:nvSpPr>
        <p:spPr>
          <a:xfrm>
            <a:off x="5975648" y="6488668"/>
            <a:ext cx="3168352" cy="369332"/>
          </a:xfrm>
          <a:prstGeom prst="rect">
            <a:avLst/>
          </a:prstGeom>
          <a:noFill/>
        </p:spPr>
        <p:txBody>
          <a:bodyPr wrap="square" rtlCol="0">
            <a:spAutoFit/>
          </a:bodyPr>
          <a:lstStyle/>
          <a:p>
            <a:pPr algn="ctr"/>
            <a:r>
              <a:rPr lang="it-IT" b="1" dirty="0" err="1">
                <a:solidFill>
                  <a:srgbClr val="FF0000"/>
                </a:solidFill>
              </a:rPr>
              <a:t>Research</a:t>
            </a:r>
            <a:r>
              <a:rPr lang="it-IT" b="1" dirty="0">
                <a:solidFill>
                  <a:srgbClr val="FF0000"/>
                </a:solidFill>
              </a:rPr>
              <a:t> - UCLA</a:t>
            </a:r>
            <a:endParaRPr lang="it-IT" b="1" dirty="0">
              <a:solidFill>
                <a:srgbClr val="FF0000"/>
              </a:solidFill>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990600" y="3175"/>
            <a:ext cx="7162800" cy="685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471488"/>
            <a:ext cx="9144000" cy="591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454025"/>
            <a:ext cx="9144000" cy="594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980728"/>
            <a:ext cx="9144000" cy="1143000"/>
          </a:xfrm>
        </p:spPr>
        <p:txBody>
          <a:bodyPr>
            <a:noAutofit/>
          </a:bodyPr>
          <a:lstStyle/>
          <a:p>
            <a:r>
              <a:rPr lang="it-IT" sz="6000" dirty="0" err="1">
                <a:solidFill>
                  <a:srgbClr val="FF0000"/>
                </a:solidFill>
              </a:rPr>
              <a:t>Every</a:t>
            </a:r>
            <a:r>
              <a:rPr lang="it-IT" sz="6000" dirty="0">
                <a:solidFill>
                  <a:srgbClr val="FF0000"/>
                </a:solidFill>
              </a:rPr>
              <a:t> </a:t>
            </a:r>
            <a:r>
              <a:rPr lang="it-IT" sz="6000" dirty="0" err="1">
                <a:solidFill>
                  <a:srgbClr val="FF0000"/>
                </a:solidFill>
              </a:rPr>
              <a:t>year</a:t>
            </a:r>
            <a:r>
              <a:rPr lang="it-IT" sz="6000" dirty="0">
                <a:solidFill>
                  <a:srgbClr val="FF0000"/>
                </a:solidFill>
              </a:rPr>
              <a:t>,</a:t>
            </a:r>
            <a:br>
              <a:rPr lang="it-IT" sz="6000" dirty="0">
                <a:solidFill>
                  <a:srgbClr val="FF0000"/>
                </a:solidFill>
              </a:rPr>
            </a:br>
            <a:r>
              <a:rPr lang="it-IT" sz="6000" dirty="0">
                <a:solidFill>
                  <a:srgbClr val="FF0000"/>
                </a:solidFill>
              </a:rPr>
              <a:t>a </a:t>
            </a:r>
            <a:r>
              <a:rPr lang="it-IT" sz="6000" dirty="0" err="1">
                <a:solidFill>
                  <a:srgbClr val="FF0000"/>
                </a:solidFill>
              </a:rPr>
              <a:t>new</a:t>
            </a:r>
            <a:r>
              <a:rPr lang="it-IT" sz="6000" dirty="0">
                <a:solidFill>
                  <a:srgbClr val="FF0000"/>
                </a:solidFill>
              </a:rPr>
              <a:t> era </a:t>
            </a:r>
            <a:r>
              <a:rPr lang="it-IT" sz="6000" dirty="0" err="1">
                <a:solidFill>
                  <a:srgbClr val="FF0000"/>
                </a:solidFill>
              </a:rPr>
              <a:t>is</a:t>
            </a:r>
            <a:r>
              <a:rPr lang="it-IT" sz="6000" dirty="0">
                <a:solidFill>
                  <a:srgbClr val="FF0000"/>
                </a:solidFill>
              </a:rPr>
              <a:t> </a:t>
            </a:r>
            <a:r>
              <a:rPr lang="it-IT" sz="6000" dirty="0" err="1">
                <a:solidFill>
                  <a:srgbClr val="FF0000"/>
                </a:solidFill>
              </a:rPr>
              <a:t>starting</a:t>
            </a:r>
            <a:r>
              <a:rPr lang="it-IT" sz="6000" dirty="0">
                <a:solidFill>
                  <a:srgbClr val="FF0000"/>
                </a:solidFill>
              </a:rPr>
              <a:t>!</a:t>
            </a:r>
            <a:endParaRPr lang="it-IT" sz="6000" dirty="0">
              <a:solidFill>
                <a:srgbClr val="FF0000"/>
              </a:solidFill>
            </a:endParaRPr>
          </a:p>
        </p:txBody>
      </p:sp>
      <p:sp>
        <p:nvSpPr>
          <p:cNvPr id="3" name="Segnaposto contenuto 2"/>
          <p:cNvSpPr>
            <a:spLocks noGrp="1"/>
          </p:cNvSpPr>
          <p:nvPr>
            <p:ph idx="1"/>
          </p:nvPr>
        </p:nvSpPr>
        <p:spPr>
          <a:xfrm>
            <a:off x="457200" y="3429000"/>
            <a:ext cx="8229600" cy="1828800"/>
          </a:xfrm>
        </p:spPr>
        <p:txBody>
          <a:bodyPr>
            <a:normAutofit/>
          </a:bodyPr>
          <a:lstStyle/>
          <a:p>
            <a:pPr algn="ctr">
              <a:buNone/>
            </a:pPr>
            <a:r>
              <a:rPr lang="it-IT" sz="5400" dirty="0" err="1">
                <a:solidFill>
                  <a:srgbClr val="FFFF00"/>
                </a:solidFill>
              </a:rPr>
              <a:t>It</a:t>
            </a:r>
            <a:r>
              <a:rPr lang="it-IT" sz="5400" dirty="0">
                <a:solidFill>
                  <a:srgbClr val="FFFF00"/>
                </a:solidFill>
              </a:rPr>
              <a:t>’s </a:t>
            </a:r>
            <a:r>
              <a:rPr lang="it-IT" sz="5400" dirty="0" err="1">
                <a:solidFill>
                  <a:srgbClr val="FFFF00"/>
                </a:solidFill>
              </a:rPr>
              <a:t>Really</a:t>
            </a:r>
            <a:r>
              <a:rPr lang="it-IT" sz="5400" dirty="0">
                <a:solidFill>
                  <a:srgbClr val="FFFF00"/>
                </a:solidFill>
              </a:rPr>
              <a:t>?</a:t>
            </a:r>
            <a:endParaRPr lang="it-IT" sz="5400" dirty="0">
              <a:solidFill>
                <a:srgbClr val="FFFF00"/>
              </a:solidFil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0"/>
            <a:ext cx="8229600" cy="1143000"/>
          </a:xfrm>
        </p:spPr>
        <p:txBody>
          <a:bodyPr>
            <a:normAutofit/>
          </a:bodyPr>
          <a:lstStyle/>
          <a:p>
            <a:r>
              <a:rPr lang="it-IT" sz="5400" dirty="0">
                <a:solidFill>
                  <a:schemeClr val="accent2">
                    <a:lumMod val="40000"/>
                    <a:lumOff val="60000"/>
                  </a:schemeClr>
                </a:solidFill>
              </a:rPr>
              <a:t>CARDIFF 2009</a:t>
            </a:r>
            <a:endParaRPr lang="it-IT" sz="5400" dirty="0">
              <a:solidFill>
                <a:schemeClr val="accent2">
                  <a:lumMod val="40000"/>
                  <a:lumOff val="60000"/>
                </a:schemeClr>
              </a:solidFill>
            </a:endParaRPr>
          </a:p>
        </p:txBody>
      </p:sp>
      <p:pic>
        <p:nvPicPr>
          <p:cNvPr id="4" name="Picture 2" descr="C:\Users\Debora\Desktop\Photo My Life\Cardiff\Collage.jpg"/>
          <p:cNvPicPr>
            <a:picLocks noGrp="1" noChangeAspect="1" noChangeArrowheads="1"/>
          </p:cNvPicPr>
          <p:nvPr>
            <p:ph idx="1"/>
          </p:nvPr>
        </p:nvPicPr>
        <p:blipFill>
          <a:blip r:embed="rId1" cstate="print"/>
          <a:srcRect/>
          <a:stretch>
            <a:fillRect/>
          </a:stretch>
        </p:blipFill>
        <p:spPr>
          <a:xfrm>
            <a:off x="323528" y="1340768"/>
            <a:ext cx="8496944" cy="5359524"/>
          </a:xfrm>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0"/>
            <a:ext cx="8229600" cy="1143000"/>
          </a:xfrm>
        </p:spPr>
        <p:txBody>
          <a:bodyPr/>
          <a:lstStyle/>
          <a:p>
            <a:r>
              <a:rPr lang="it-IT" dirty="0">
                <a:solidFill>
                  <a:schemeClr val="bg1"/>
                </a:solidFill>
              </a:rPr>
              <a:t>CONSTANTIN VAN MONAKOW</a:t>
            </a:r>
            <a:endParaRPr lang="it-IT" dirty="0">
              <a:solidFill>
                <a:schemeClr val="bg1"/>
              </a:solidFill>
            </a:endParaRPr>
          </a:p>
        </p:txBody>
      </p:sp>
      <p:pic>
        <p:nvPicPr>
          <p:cNvPr id="4" name="Segnaposto contenuto 3" descr="IMG_0078.JPG"/>
          <p:cNvPicPr>
            <a:picLocks noGrp="1" noChangeAspect="1"/>
          </p:cNvPicPr>
          <p:nvPr>
            <p:ph idx="1"/>
          </p:nvPr>
        </p:nvPicPr>
        <p:blipFill>
          <a:blip r:embed="rId1" cstate="print">
            <a:lum bright="10000" contrast="47000"/>
          </a:blip>
          <a:stretch>
            <a:fillRect/>
          </a:stretch>
        </p:blipFill>
        <p:spPr>
          <a:xfrm>
            <a:off x="251520" y="980728"/>
            <a:ext cx="3193851" cy="5472608"/>
          </a:xfrm>
        </p:spPr>
      </p:pic>
      <p:sp>
        <p:nvSpPr>
          <p:cNvPr id="5" name="CasellaDiTesto 4"/>
          <p:cNvSpPr txBox="1"/>
          <p:nvPr/>
        </p:nvSpPr>
        <p:spPr>
          <a:xfrm>
            <a:off x="3563888" y="1340768"/>
            <a:ext cx="5472608" cy="2369880"/>
          </a:xfrm>
          <a:prstGeom prst="rect">
            <a:avLst/>
          </a:prstGeom>
          <a:noFill/>
        </p:spPr>
        <p:txBody>
          <a:bodyPr wrap="square" rtlCol="0">
            <a:spAutoFit/>
          </a:bodyPr>
          <a:lstStyle/>
          <a:p>
            <a:r>
              <a:rPr lang="it-IT" sz="2200" b="1" dirty="0" err="1">
                <a:solidFill>
                  <a:srgbClr val="FFFF00"/>
                </a:solidFill>
              </a:rPr>
              <a:t>Swiss</a:t>
            </a:r>
            <a:r>
              <a:rPr lang="it-IT" sz="2200" b="1" dirty="0">
                <a:solidFill>
                  <a:srgbClr val="FFFF00"/>
                </a:solidFill>
              </a:rPr>
              <a:t> </a:t>
            </a:r>
            <a:r>
              <a:rPr lang="it-IT" sz="2200" b="1" dirty="0" err="1">
                <a:solidFill>
                  <a:srgbClr val="FFFF00"/>
                </a:solidFill>
              </a:rPr>
              <a:t>Neurologist</a:t>
            </a:r>
            <a:r>
              <a:rPr lang="it-IT" sz="2200" b="1" dirty="0">
                <a:solidFill>
                  <a:srgbClr val="FFFF00"/>
                </a:solidFill>
              </a:rPr>
              <a:t> </a:t>
            </a:r>
            <a:r>
              <a:rPr lang="it-IT" sz="2200" b="1" dirty="0" err="1">
                <a:solidFill>
                  <a:srgbClr val="FFFF00"/>
                </a:solidFill>
              </a:rPr>
              <a:t>of</a:t>
            </a:r>
            <a:r>
              <a:rPr lang="it-IT" sz="2200" b="1" dirty="0">
                <a:solidFill>
                  <a:srgbClr val="FFFF00"/>
                </a:solidFill>
              </a:rPr>
              <a:t> </a:t>
            </a:r>
            <a:r>
              <a:rPr lang="it-IT" sz="2200" b="1" dirty="0" err="1">
                <a:solidFill>
                  <a:srgbClr val="FFFF00"/>
                </a:solidFill>
              </a:rPr>
              <a:t>Russian</a:t>
            </a:r>
            <a:r>
              <a:rPr lang="it-IT" sz="2200" b="1" dirty="0">
                <a:solidFill>
                  <a:srgbClr val="FFFF00"/>
                </a:solidFill>
              </a:rPr>
              <a:t> </a:t>
            </a:r>
            <a:r>
              <a:rPr lang="it-IT" sz="2200" b="1" dirty="0" err="1">
                <a:solidFill>
                  <a:srgbClr val="FFFF00"/>
                </a:solidFill>
              </a:rPr>
              <a:t>Extraction</a:t>
            </a:r>
            <a:endParaRPr lang="it-IT" sz="2200" b="1" dirty="0">
              <a:solidFill>
                <a:srgbClr val="FFFF00"/>
              </a:solidFill>
            </a:endParaRPr>
          </a:p>
          <a:p>
            <a:endParaRPr lang="it-IT" dirty="0"/>
          </a:p>
          <a:p>
            <a:r>
              <a:rPr lang="it-IT" b="1" dirty="0" err="1"/>
              <a:t>Diaschisis</a:t>
            </a:r>
            <a:r>
              <a:rPr lang="it-IT" b="1" dirty="0"/>
              <a:t>:</a:t>
            </a:r>
            <a:endParaRPr lang="it-IT" b="1" dirty="0"/>
          </a:p>
          <a:p>
            <a:endParaRPr lang="it-IT" dirty="0"/>
          </a:p>
          <a:p>
            <a:pPr algn="just"/>
            <a:r>
              <a:rPr lang="it-IT" b="1" dirty="0" err="1"/>
              <a:t>To</a:t>
            </a:r>
            <a:r>
              <a:rPr lang="it-IT" b="1" dirty="0"/>
              <a:t> </a:t>
            </a:r>
            <a:r>
              <a:rPr lang="it-IT" b="1" dirty="0" err="1"/>
              <a:t>distinguish</a:t>
            </a:r>
            <a:r>
              <a:rPr lang="it-IT" b="1" dirty="0"/>
              <a:t> </a:t>
            </a:r>
            <a:r>
              <a:rPr lang="it-IT" b="1" dirty="0" err="1"/>
              <a:t>between</a:t>
            </a:r>
            <a:r>
              <a:rPr lang="it-IT" b="1" dirty="0"/>
              <a:t> the </a:t>
            </a:r>
            <a:r>
              <a:rPr lang="it-IT" b="1" dirty="0" err="1"/>
              <a:t>transient</a:t>
            </a:r>
            <a:r>
              <a:rPr lang="it-IT" b="1" dirty="0"/>
              <a:t> </a:t>
            </a:r>
            <a:r>
              <a:rPr lang="it-IT" b="1" dirty="0" err="1"/>
              <a:t>central</a:t>
            </a:r>
            <a:r>
              <a:rPr lang="it-IT" b="1" dirty="0"/>
              <a:t> </a:t>
            </a:r>
            <a:r>
              <a:rPr lang="it-IT" b="1" dirty="0" err="1"/>
              <a:t>nervous</a:t>
            </a:r>
            <a:r>
              <a:rPr lang="it-IT" b="1" dirty="0"/>
              <a:t> </a:t>
            </a:r>
            <a:r>
              <a:rPr lang="it-IT" b="1" dirty="0" err="1"/>
              <a:t>disorders</a:t>
            </a:r>
            <a:r>
              <a:rPr lang="it-IT" b="1" dirty="0"/>
              <a:t> due </a:t>
            </a:r>
            <a:r>
              <a:rPr lang="it-IT" b="1" dirty="0" err="1"/>
              <a:t>to</a:t>
            </a:r>
            <a:r>
              <a:rPr lang="it-IT" b="1" dirty="0"/>
              <a:t> </a:t>
            </a:r>
            <a:r>
              <a:rPr lang="it-IT" b="1" dirty="0" err="1"/>
              <a:t>suppression</a:t>
            </a:r>
            <a:r>
              <a:rPr lang="it-IT" b="1" dirty="0"/>
              <a:t> </a:t>
            </a:r>
            <a:r>
              <a:rPr lang="it-IT" b="1" dirty="0" err="1"/>
              <a:t>of</a:t>
            </a:r>
            <a:r>
              <a:rPr lang="it-IT" b="1" dirty="0"/>
              <a:t> </a:t>
            </a:r>
            <a:r>
              <a:rPr lang="it-IT" b="1" dirty="0" err="1"/>
              <a:t>brain</a:t>
            </a:r>
            <a:r>
              <a:rPr lang="it-IT" b="1" dirty="0"/>
              <a:t> </a:t>
            </a:r>
            <a:r>
              <a:rPr lang="it-IT" b="1" dirty="0" err="1"/>
              <a:t>activity</a:t>
            </a:r>
            <a:r>
              <a:rPr lang="it-IT" b="1" dirty="0"/>
              <a:t> and the </a:t>
            </a:r>
            <a:r>
              <a:rPr lang="it-IT" b="1" dirty="0" err="1"/>
              <a:t>deficits</a:t>
            </a:r>
            <a:r>
              <a:rPr lang="it-IT" b="1" dirty="0"/>
              <a:t> </a:t>
            </a:r>
            <a:r>
              <a:rPr lang="it-IT" b="1" dirty="0" err="1"/>
              <a:t>resulting</a:t>
            </a:r>
            <a:r>
              <a:rPr lang="it-IT" b="1" dirty="0"/>
              <a:t> </a:t>
            </a:r>
            <a:r>
              <a:rPr lang="it-IT" b="1" dirty="0" err="1"/>
              <a:t>from</a:t>
            </a:r>
            <a:r>
              <a:rPr lang="it-IT" b="1" dirty="0"/>
              <a:t> </a:t>
            </a:r>
            <a:r>
              <a:rPr lang="it-IT" b="1" dirty="0" err="1"/>
              <a:t>brain</a:t>
            </a:r>
            <a:r>
              <a:rPr lang="it-IT" b="1" dirty="0"/>
              <a:t> </a:t>
            </a:r>
            <a:r>
              <a:rPr lang="it-IT" b="1" dirty="0" err="1"/>
              <a:t>lesions</a:t>
            </a:r>
            <a:r>
              <a:rPr lang="it-IT" b="1" dirty="0"/>
              <a:t> </a:t>
            </a:r>
            <a:r>
              <a:rPr lang="it-IT" b="1" dirty="0" err="1"/>
              <a:t>never</a:t>
            </a:r>
            <a:r>
              <a:rPr lang="it-IT" b="1" dirty="0"/>
              <a:t> </a:t>
            </a:r>
            <a:r>
              <a:rPr lang="it-IT" b="1" dirty="0" err="1"/>
              <a:t>disappear</a:t>
            </a:r>
            <a:endParaRPr lang="it-IT" b="1" dirty="0"/>
          </a:p>
        </p:txBody>
      </p:sp>
      <p:sp>
        <p:nvSpPr>
          <p:cNvPr id="6" name="CasellaDiTesto 5"/>
          <p:cNvSpPr txBox="1"/>
          <p:nvPr/>
        </p:nvSpPr>
        <p:spPr>
          <a:xfrm>
            <a:off x="5975648" y="6488668"/>
            <a:ext cx="3168352" cy="369332"/>
          </a:xfrm>
          <a:prstGeom prst="rect">
            <a:avLst/>
          </a:prstGeom>
          <a:noFill/>
        </p:spPr>
        <p:txBody>
          <a:bodyPr wrap="square" rtlCol="0">
            <a:spAutoFit/>
          </a:bodyPr>
          <a:lstStyle/>
          <a:p>
            <a:pPr algn="ctr"/>
            <a:r>
              <a:rPr lang="it-IT" b="1" dirty="0" err="1">
                <a:solidFill>
                  <a:srgbClr val="FF0000"/>
                </a:solidFill>
              </a:rPr>
              <a:t>Research</a:t>
            </a:r>
            <a:r>
              <a:rPr lang="it-IT" b="1" dirty="0">
                <a:solidFill>
                  <a:srgbClr val="FF0000"/>
                </a:solidFill>
              </a:rPr>
              <a:t> - UCLA</a:t>
            </a:r>
            <a:endParaRPr lang="it-IT" b="1" dirty="0">
              <a:solidFill>
                <a:srgbClr val="FF0000"/>
              </a:solidFill>
            </a:endParaRPr>
          </a:p>
        </p:txBody>
      </p:sp>
      <p:sp>
        <p:nvSpPr>
          <p:cNvPr id="7" name="CasellaDiTesto 6"/>
          <p:cNvSpPr txBox="1"/>
          <p:nvPr/>
        </p:nvSpPr>
        <p:spPr>
          <a:xfrm>
            <a:off x="323528" y="6488668"/>
            <a:ext cx="3096344" cy="369332"/>
          </a:xfrm>
          <a:prstGeom prst="rect">
            <a:avLst/>
          </a:prstGeom>
          <a:noFill/>
        </p:spPr>
        <p:txBody>
          <a:bodyPr wrap="square" rtlCol="0">
            <a:spAutoFit/>
          </a:bodyPr>
          <a:lstStyle/>
          <a:p>
            <a:pPr algn="ctr"/>
            <a:r>
              <a:rPr lang="it-IT" dirty="0"/>
              <a:t>1853 - 1930</a:t>
            </a:r>
            <a:endParaRPr lang="it-IT"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67544" y="620688"/>
            <a:ext cx="8229600" cy="4709160"/>
          </a:xfrm>
        </p:spPr>
        <p:txBody>
          <a:bodyPr/>
          <a:lstStyle/>
          <a:p>
            <a:pPr algn="r">
              <a:buNone/>
            </a:pPr>
            <a:r>
              <a:rPr lang="it-IT" b="1" dirty="0">
                <a:solidFill>
                  <a:srgbClr val="FF0000"/>
                </a:solidFill>
              </a:rPr>
              <a:t>THE FUTURE OF THE MEDICINE</a:t>
            </a:r>
            <a:endParaRPr lang="it-IT" b="1" dirty="0">
              <a:solidFill>
                <a:srgbClr val="FF0000"/>
              </a:solidFill>
            </a:endParaRPr>
          </a:p>
          <a:p>
            <a:pPr algn="ctr">
              <a:buNone/>
            </a:pPr>
            <a:endParaRPr lang="it-IT" dirty="0"/>
          </a:p>
          <a:p>
            <a:pPr algn="ctr">
              <a:buNone/>
            </a:pPr>
            <a:endParaRPr lang="it-IT" dirty="0"/>
          </a:p>
          <a:p>
            <a:pPr algn="ctr">
              <a:buNone/>
            </a:pPr>
            <a:endParaRPr lang="it-IT" dirty="0"/>
          </a:p>
          <a:p>
            <a:pPr algn="ctr">
              <a:buNone/>
            </a:pPr>
            <a:r>
              <a:rPr lang="it-IT" sz="4800" b="1" dirty="0"/>
              <a:t>“PRECISION MEDICINE”</a:t>
            </a:r>
            <a:endParaRPr lang="it-IT" sz="4800" b="1"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087724" y="116632"/>
            <a:ext cx="4968552" cy="6624736"/>
          </a:xfrm>
          <a:prstGeom prst="rect">
            <a:avLst/>
          </a:prstGeom>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619413" y="877455"/>
            <a:ext cx="8176683" cy="5271799"/>
          </a:xfrm>
        </p:spPr>
        <p:txBody>
          <a:bodyPr>
            <a:normAutofit lnSpcReduction="10000"/>
          </a:bodyPr>
          <a:lstStyle/>
          <a:p>
            <a:pPr algn="ctr">
              <a:buNone/>
            </a:pPr>
            <a:r>
              <a:rPr lang="it-IT" sz="3600" b="1" cap="all" dirty="0">
                <a:ln w="6350">
                  <a:noFill/>
                </a:ln>
                <a:solidFill>
                  <a:srgbClr val="FFFF00"/>
                </a:solidFill>
                <a:effectLst>
                  <a:outerShdw blurRad="127000" dist="200000" dir="2700000" algn="tl" rotWithShape="0">
                    <a:srgbClr val="000000">
                      <a:alpha val="30000"/>
                    </a:srgbClr>
                  </a:outerShdw>
                </a:effectLst>
                <a:latin typeface="Times New Roman" panose="02020603050405020304" pitchFamily="18" charset="0"/>
                <a:ea typeface="+mj-ea"/>
                <a:cs typeface="Times New Roman" panose="02020603050405020304" pitchFamily="18" charset="0"/>
              </a:rPr>
              <a:t>TAKE HOME MESSAGE:</a:t>
            </a:r>
            <a:endParaRPr lang="it-IT" sz="3600" b="1" cap="all" dirty="0">
              <a:ln w="6350">
                <a:noFill/>
              </a:ln>
              <a:solidFill>
                <a:srgbClr val="FFFF00"/>
              </a:solidFill>
              <a:effectLst>
                <a:outerShdw blurRad="127000" dist="200000" dir="2700000" algn="tl" rotWithShape="0">
                  <a:srgbClr val="000000">
                    <a:alpha val="30000"/>
                  </a:srgbClr>
                </a:outerShdw>
              </a:effectLst>
              <a:latin typeface="Times New Roman" panose="02020603050405020304" pitchFamily="18" charset="0"/>
              <a:ea typeface="+mj-ea"/>
              <a:cs typeface="Times New Roman" panose="02020603050405020304" pitchFamily="18" charset="0"/>
            </a:endParaRPr>
          </a:p>
          <a:p>
            <a:pPr algn="ctr">
              <a:buNone/>
            </a:pPr>
            <a:endParaRPr lang="it-IT" sz="3600" b="1" cap="all" dirty="0">
              <a:ln w="6350">
                <a:noFill/>
              </a:ln>
              <a:solidFill>
                <a:srgbClr val="FFFF00"/>
              </a:solidFill>
              <a:effectLst>
                <a:outerShdw blurRad="127000" dist="200000" dir="2700000" algn="tl" rotWithShape="0">
                  <a:srgbClr val="000000">
                    <a:alpha val="30000"/>
                  </a:srgbClr>
                </a:outerShdw>
              </a:effectLst>
              <a:latin typeface="Times New Roman" panose="02020603050405020304" pitchFamily="18" charset="0"/>
              <a:ea typeface="+mj-ea"/>
              <a:cs typeface="Times New Roman" panose="02020603050405020304" pitchFamily="18" charset="0"/>
            </a:endParaRPr>
          </a:p>
          <a:p>
            <a:pPr algn="ctr">
              <a:buNone/>
            </a:pPr>
            <a:endParaRPr lang="it-IT" sz="3600" b="1" cap="all" dirty="0">
              <a:ln w="6350">
                <a:noFill/>
              </a:ln>
              <a:solidFill>
                <a:srgbClr val="FFFF00"/>
              </a:solidFill>
              <a:effectLst>
                <a:outerShdw blurRad="127000" dist="200000" dir="2700000" algn="tl" rotWithShape="0">
                  <a:srgbClr val="000000">
                    <a:alpha val="30000"/>
                  </a:srgbClr>
                </a:outerShdw>
              </a:effectLst>
              <a:latin typeface="Times New Roman" panose="02020603050405020304" pitchFamily="18" charset="0"/>
              <a:ea typeface="+mj-ea"/>
              <a:cs typeface="Times New Roman" panose="02020603050405020304" pitchFamily="18" charset="0"/>
            </a:endParaRPr>
          </a:p>
          <a:p>
            <a:pPr algn="ctr">
              <a:buNone/>
            </a:pPr>
            <a:r>
              <a:rPr lang="it-IT" sz="4800" b="1" cap="all" dirty="0">
                <a:ln w="6350">
                  <a:noFill/>
                </a:ln>
                <a:solidFill>
                  <a:srgbClr val="FF0000"/>
                </a:solidFill>
                <a:effectLst>
                  <a:outerShdw blurRad="127000" dist="200000" dir="2700000" algn="tl" rotWithShape="0">
                    <a:srgbClr val="000000">
                      <a:alpha val="30000"/>
                    </a:srgbClr>
                  </a:outerShdw>
                </a:effectLst>
                <a:latin typeface="Times New Roman" panose="02020603050405020304" pitchFamily="18" charset="0"/>
                <a:ea typeface="+mj-ea"/>
                <a:cs typeface="Times New Roman" panose="02020603050405020304" pitchFamily="18" charset="0"/>
              </a:rPr>
              <a:t>PREVENTION</a:t>
            </a:r>
            <a:endParaRPr lang="it-IT" sz="4800" b="1" cap="all" dirty="0">
              <a:ln w="6350">
                <a:noFill/>
              </a:ln>
              <a:solidFill>
                <a:srgbClr val="FF0000"/>
              </a:solidFill>
              <a:effectLst>
                <a:outerShdw blurRad="127000" dist="200000" dir="2700000" algn="tl" rotWithShape="0">
                  <a:srgbClr val="000000">
                    <a:alpha val="30000"/>
                  </a:srgbClr>
                </a:outerShdw>
              </a:effectLst>
              <a:latin typeface="Times New Roman" panose="02020603050405020304" pitchFamily="18" charset="0"/>
              <a:ea typeface="+mj-ea"/>
              <a:cs typeface="Times New Roman" panose="02020603050405020304" pitchFamily="18" charset="0"/>
            </a:endParaRPr>
          </a:p>
          <a:p>
            <a:pPr algn="ctr">
              <a:buNone/>
            </a:pPr>
            <a:r>
              <a:rPr lang="it-IT" sz="6600" b="1" cap="all" dirty="0">
                <a:ln w="6350">
                  <a:noFill/>
                </a:ln>
                <a:solidFill>
                  <a:srgbClr val="FF0000"/>
                </a:solidFill>
                <a:effectLst>
                  <a:outerShdw blurRad="127000" dist="200000" dir="2700000" algn="tl" rotWithShape="0">
                    <a:srgbClr val="000000">
                      <a:alpha val="30000"/>
                    </a:srgbClr>
                  </a:outerShdw>
                </a:effectLst>
                <a:latin typeface="Times New Roman" panose="02020603050405020304" pitchFamily="18" charset="0"/>
                <a:ea typeface="+mj-ea"/>
                <a:cs typeface="Times New Roman" panose="02020603050405020304" pitchFamily="18" charset="0"/>
              </a:rPr>
              <a:t>PREVENTION</a:t>
            </a:r>
            <a:endParaRPr lang="it-IT" sz="6600" b="1" cap="all" dirty="0">
              <a:ln w="6350">
                <a:noFill/>
              </a:ln>
              <a:solidFill>
                <a:srgbClr val="FF0000"/>
              </a:solidFill>
              <a:effectLst>
                <a:outerShdw blurRad="127000" dist="200000" dir="2700000" algn="tl" rotWithShape="0">
                  <a:srgbClr val="000000">
                    <a:alpha val="30000"/>
                  </a:srgbClr>
                </a:outerShdw>
              </a:effectLst>
              <a:latin typeface="Times New Roman" panose="02020603050405020304" pitchFamily="18" charset="0"/>
              <a:ea typeface="+mj-ea"/>
              <a:cs typeface="Times New Roman" panose="02020603050405020304" pitchFamily="18" charset="0"/>
            </a:endParaRPr>
          </a:p>
          <a:p>
            <a:pPr algn="ctr">
              <a:buNone/>
            </a:pPr>
            <a:r>
              <a:rPr lang="it-IT" sz="8800" b="1" cap="all" dirty="0">
                <a:ln w="6350">
                  <a:noFill/>
                </a:ln>
                <a:solidFill>
                  <a:srgbClr val="FF0000"/>
                </a:solidFill>
                <a:effectLst>
                  <a:outerShdw blurRad="127000" dist="200000" dir="2700000" algn="tl" rotWithShape="0">
                    <a:srgbClr val="000000">
                      <a:alpha val="30000"/>
                    </a:srgbClr>
                  </a:outerShdw>
                </a:effectLst>
                <a:latin typeface="Times New Roman" panose="02020603050405020304" pitchFamily="18" charset="0"/>
                <a:ea typeface="+mj-ea"/>
                <a:cs typeface="Times New Roman" panose="02020603050405020304" pitchFamily="18" charset="0"/>
              </a:rPr>
              <a:t>PREVENTION</a:t>
            </a:r>
            <a:endParaRPr lang="it-IT" sz="8800" b="1" cap="all" dirty="0">
              <a:ln w="6350">
                <a:noFill/>
              </a:ln>
              <a:solidFill>
                <a:srgbClr val="FF0000"/>
              </a:solidFill>
              <a:effectLst>
                <a:outerShdw blurRad="127000" dist="200000" dir="2700000" algn="tl" rotWithShape="0">
                  <a:srgbClr val="000000">
                    <a:alpha val="30000"/>
                  </a:srgbClr>
                </a:outerShdw>
              </a:effectLst>
              <a:latin typeface="Times New Roman" panose="02020603050405020304" pitchFamily="18" charset="0"/>
              <a:ea typeface="+mj-ea"/>
              <a:cs typeface="Times New Roman" panose="02020603050405020304" pitchFamily="18" charset="0"/>
            </a:endParaRPr>
          </a:p>
        </p:txBody>
      </p:sp>
    </p:spTree>
  </p:cSld>
  <p:clrMapOvr>
    <a:masterClrMapping/>
  </p:clrMapOvr>
</p:sld>
</file>

<file path=ppt/tags/tag1.xml><?xml version="1.0" encoding="utf-8"?>
<p:tagLst xmlns:p="http://schemas.openxmlformats.org/presentationml/2006/main">
  <p:tag name="TIMING" val="|53.3|36.8"/>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Vertice">
  <a:themeElements>
    <a:clrScheme name="Personalizzato 2">
      <a:dk1>
        <a:sysClr val="windowText" lastClr="000000"/>
      </a:dk1>
      <a:lt1>
        <a:sysClr val="window" lastClr="FFFFFF"/>
      </a:lt1>
      <a:dk2>
        <a:srgbClr val="0B5394"/>
      </a:dk2>
      <a:lt2>
        <a:srgbClr val="DBF5F9"/>
      </a:lt2>
      <a:accent1>
        <a:srgbClr val="0070C0"/>
      </a:accent1>
      <a:accent2>
        <a:srgbClr val="0070C0"/>
      </a:accent2>
      <a:accent3>
        <a:srgbClr val="0BD0D9"/>
      </a:accent3>
      <a:accent4>
        <a:srgbClr val="10CF9B"/>
      </a:accent4>
      <a:accent5>
        <a:srgbClr val="7CCA62"/>
      </a:accent5>
      <a:accent6>
        <a:srgbClr val="A5C249"/>
      </a:accent6>
      <a:hlink>
        <a:srgbClr val="E2D700"/>
      </a:hlink>
      <a:folHlink>
        <a:srgbClr val="85DFD0"/>
      </a:folHlink>
    </a:clrScheme>
    <a:fontScheme name="Vertice">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Vertice">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it-IT"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it-IT"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Apex</Template>
  <TotalTime>0</TotalTime>
  <Words>15847</Words>
  <Application>WPS Slides</Application>
  <PresentationFormat>Presentazione su schermo (4:3)</PresentationFormat>
  <Paragraphs>663</Paragraphs>
  <Slides>102</Slides>
  <Notes>96</Notes>
  <HiddenSlides>0</HiddenSlides>
  <MMClips>1</MMClips>
  <ScaleCrop>false</ScaleCrop>
  <HeadingPairs>
    <vt:vector size="8" baseType="variant">
      <vt:variant>
        <vt:lpstr>已用的字体</vt:lpstr>
      </vt:variant>
      <vt:variant>
        <vt:i4>27</vt:i4>
      </vt:variant>
      <vt:variant>
        <vt:lpstr>主题</vt:lpstr>
      </vt:variant>
      <vt:variant>
        <vt:i4>2</vt:i4>
      </vt:variant>
      <vt:variant>
        <vt:lpstr>嵌入 OLE 服务器</vt:lpstr>
      </vt:variant>
      <vt:variant>
        <vt:i4>0</vt:i4>
      </vt:variant>
      <vt:variant>
        <vt:lpstr>幻灯片标题</vt:lpstr>
      </vt:variant>
      <vt:variant>
        <vt:i4>102</vt:i4>
      </vt:variant>
    </vt:vector>
  </HeadingPairs>
  <TitlesOfParts>
    <vt:vector size="131" baseType="lpstr">
      <vt:lpstr>Arial</vt:lpstr>
      <vt:lpstr>SimSun</vt:lpstr>
      <vt:lpstr>Wingdings</vt:lpstr>
      <vt:lpstr>Wingdings 2</vt:lpstr>
      <vt:lpstr>Wingdings</vt:lpstr>
      <vt:lpstr>Wingdings 3</vt:lpstr>
      <vt:lpstr>Times New Roman</vt:lpstr>
      <vt:lpstr>COCOGOOSE</vt:lpstr>
      <vt:lpstr>Wide Latin</vt:lpstr>
      <vt:lpstr>Microsoft YaHei</vt:lpstr>
      <vt:lpstr>Arial Unicode MS</vt:lpstr>
      <vt:lpstr>Lucida Sans</vt:lpstr>
      <vt:lpstr>Book Antiqua</vt:lpstr>
      <vt:lpstr>Calibri</vt:lpstr>
      <vt:lpstr>Times</vt:lpstr>
      <vt:lpstr>Arial Narrow</vt:lpstr>
      <vt:lpstr>Impact</vt:lpstr>
      <vt:lpstr>Helvetica</vt:lpstr>
      <vt:lpstr>Arial Black</vt:lpstr>
      <vt:lpstr>Monotype Sorts</vt:lpstr>
      <vt:lpstr>Skia</vt:lpstr>
      <vt:lpstr>Times</vt:lpstr>
      <vt:lpstr>Calibri</vt:lpstr>
      <vt:lpstr>Futura Md BT</vt:lpstr>
      <vt:lpstr>Segoe Print</vt:lpstr>
      <vt:lpstr>Arial Black</vt:lpstr>
      <vt:lpstr>Wingdings</vt:lpstr>
      <vt:lpstr>Vertice</vt:lpstr>
      <vt:lpstr>Struttura predefinita</vt:lpstr>
      <vt:lpstr>PowerPoint 演示文稿</vt:lpstr>
      <vt:lpstr>PowerPoint 演示文稿</vt:lpstr>
      <vt:lpstr>PowerPoint 演示文稿</vt:lpstr>
      <vt:lpstr>PowerPoint 演示文稿</vt:lpstr>
      <vt:lpstr>INTRODUCTION</vt:lpstr>
      <vt:lpstr>PowerPoint 演示文稿</vt:lpstr>
      <vt:lpstr>Outline</vt:lpstr>
      <vt:lpstr>PowerPoint 演示文稿</vt:lpstr>
      <vt:lpstr>PowerPoint 演示文稿</vt:lpstr>
      <vt:lpstr>PowerPoint 演示文稿</vt:lpstr>
      <vt:lpstr>Cerebral Forces Causing Injury</vt:lpstr>
      <vt:lpstr>PowerPoint 演示文稿</vt:lpstr>
      <vt:lpstr>PowerPoint 演示文稿</vt:lpstr>
      <vt:lpstr>PowerPoint 演示文稿</vt:lpstr>
      <vt:lpstr>PowerPoint 演示文稿</vt:lpstr>
      <vt:lpstr>PowerPoint 演示文稿</vt:lpstr>
      <vt:lpstr>THE TRANSLATIONAL SCIENCE  OF CONCUSSION</vt:lpstr>
      <vt:lpstr>PowerPoint 演示文稿</vt:lpstr>
      <vt:lpstr>Injury Cascade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SPORTS CONCUSSION INCIDENCE:</vt:lpstr>
      <vt:lpstr>PowerPoint 演示文稿</vt:lpstr>
      <vt:lpstr>PowerPoint 演示文稿</vt:lpstr>
      <vt:lpstr>PowerPoint 演示文稿</vt:lpstr>
      <vt:lpstr>PowerPoint 演示文稿</vt:lpstr>
      <vt:lpstr>PowerPoint 演示文稿</vt:lpstr>
      <vt:lpstr>Roberts, 1969</vt:lpstr>
      <vt:lpstr>RISK FACTORS FOR CTBI</vt:lpstr>
      <vt:lpstr>ApoE4 and Boxing</vt:lpstr>
      <vt:lpstr>Maastricht  A case study for genetic testing in sports</vt:lpstr>
      <vt:lpstr>Acute Brain Injury/concussion</vt:lpstr>
      <vt:lpstr>Hypothesis (Daniel Laskowitz*)</vt:lpstr>
      <vt:lpstr>“The brain is not metabolically quiescent; it has a tremendous demand for energy which must be satisfied at the risk of losing cells”                                                     D.A.Hovda</vt:lpstr>
      <vt:lpstr>PowerPoint 演示文稿</vt:lpstr>
      <vt:lpstr>PowerPoint 演示文稿</vt:lpstr>
      <vt:lpstr>PowerPoint 演示文稿</vt:lpstr>
      <vt:lpstr>Metabolic perturbations: Glucose and blood flow in rat and human</vt:lpstr>
      <vt:lpstr>Decreased glucose metabolism  after mild or severe human TBI</vt:lpstr>
      <vt:lpstr>PREVENTION</vt:lpstr>
      <vt:lpstr>Techniques</vt:lpstr>
      <vt:lpstr>HISTORICAL BACKGROUND</vt:lpstr>
      <vt:lpstr>ACUTE HYPODENSE LESION</vt:lpstr>
      <vt:lpstr>INCIDENTAL FINDINGS</vt:lpstr>
      <vt:lpstr>Diffusion Tensor Imaging</vt:lpstr>
      <vt:lpstr>White matter architecture JAMA, 2016</vt:lpstr>
      <vt:lpstr>PET</vt:lpstr>
      <vt:lpstr>W.B.C.</vt:lpstr>
      <vt:lpstr>Weight </vt:lpstr>
      <vt:lpstr>PowerPoint 演示文稿</vt:lpstr>
      <vt:lpstr>PowerPoint 演示文稿</vt:lpstr>
      <vt:lpstr>Experimental study on mice (2016)</vt:lpstr>
      <vt:lpstr> Animal Models of mild TBI (Concussion)</vt:lpstr>
      <vt:lpstr>PowerPoint 演示文稿</vt:lpstr>
      <vt:lpstr>Second Impact Syndrome</vt:lpstr>
      <vt:lpstr>PowerPoint 演示文稿</vt:lpstr>
      <vt:lpstr>Br. J Sports Med. 2016</vt:lpstr>
      <vt:lpstr>PowerPoint 演示文稿</vt:lpstr>
      <vt:lpstr>PowerPoint 演示文稿</vt:lpstr>
      <vt:lpstr>Biomarkers </vt:lpstr>
      <vt:lpstr>A new marker for TBI, JAMA 2016</vt:lpstr>
      <vt:lpstr>J. Neurotrauma, 2015</vt:lpstr>
      <vt:lpstr>Exercise increases brain-derived neurotrophic factor (BDNF)</vt:lpstr>
      <vt:lpstr>Prevention with exercise?</vt:lpstr>
      <vt:lpstr>Clinical/Epidemiological  Studies of Exercise</vt:lpstr>
      <vt:lpstr>Round 2.  DIET EFFECTS  Brain trauma promotes a period of reduced plasticity     Can omega-3 fatty acid dietary supplementation enhance the effects of exercise after T.B.I.? </vt:lpstr>
      <vt:lpstr>Neuropsychopharmacology, 2016</vt:lpstr>
      <vt:lpstr>JAMA Neurology 2016</vt:lpstr>
      <vt:lpstr>NEUROPSYCHOLOGICAL ASSESSMENT</vt:lpstr>
      <vt:lpstr>PowerPoint 演示文稿</vt:lpstr>
      <vt:lpstr>PowerPoint 演示文稿</vt:lpstr>
      <vt:lpstr>Neck muscles</vt:lpstr>
      <vt:lpstr>A safer boxing glove (C.Noble)</vt:lpstr>
      <vt:lpstr> Peak punch force</vt:lpstr>
      <vt:lpstr>A safer boxing glove (C.Noble)</vt:lpstr>
      <vt:lpstr>     Emergency Equipment at the Ring during Bouts</vt:lpstr>
      <vt:lpstr>PowerPoint 演示文稿</vt:lpstr>
      <vt:lpstr>PowerPoint 演示文稿</vt:lpstr>
      <vt:lpstr>PowerPoint 演示文稿</vt:lpstr>
      <vt:lpstr>PowerPoint 演示文稿</vt:lpstr>
      <vt:lpstr>PowerPoint 演示文稿</vt:lpstr>
      <vt:lpstr>HEADBORNE ENERGY ANALYSIS AND DIAGNOSTIC SYSTEMS</vt:lpstr>
      <vt:lpstr>WHAT IS TBI?</vt:lpstr>
      <vt:lpstr>PowerPoint 演示文稿</vt:lpstr>
      <vt:lpstr>PowerPoint 演示文稿</vt:lpstr>
      <vt:lpstr>PowerPoint 演示文稿</vt:lpstr>
      <vt:lpstr>Every year, a new era is starting!</vt:lpstr>
      <vt:lpstr>CARDIFF 2009</vt:lpstr>
      <vt:lpstr>CONSTANTIN VAN MONAKOW</vt:lpstr>
      <vt:lpstr>PowerPoint 演示文稿</vt:lpstr>
      <vt:lpstr>PowerPoint 演示文稿</vt:lpstr>
      <vt:lpstr>PowerPoint 演示文稿</vt:lpstr>
      <vt:lpstr>PowerPoint 演示文稿</vt:lpstr>
      <vt:lpstr>PowerPoint 演示文稿</vt:lpstr>
      <vt:lpstr>ANY QUESTION?????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Mario</dc:creator>
  <cp:lastModifiedBy>Utente</cp:lastModifiedBy>
  <cp:revision>75</cp:revision>
  <dcterms:created xsi:type="dcterms:W3CDTF">2017-05-03T07:20:00Z</dcterms:created>
  <dcterms:modified xsi:type="dcterms:W3CDTF">2025-04-18T20:53:08Z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D44D93BE985845339DA6E3B55D3C18C3_13</vt:lpwstr>
  </property>
  <property fmtid="{D5CDD505-2E9C-101B-9397-08002B2CF9AE}" pid="3" name="KSOProductBuildVer">
    <vt:lpwstr>1033-12.2.0.20795</vt:lpwstr>
  </property>
</Properties>
</file>